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drawings/drawing1.xml" ContentType="application/vnd.openxmlformats-officedocument.drawingml.chartshape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25" r:id="rId2"/>
    <p:sldMasterId id="2147483768" r:id="rId3"/>
  </p:sldMasterIdLst>
  <p:notesMasterIdLst>
    <p:notesMasterId r:id="rId71"/>
  </p:notesMasterIdLst>
  <p:sldIdLst>
    <p:sldId id="363" r:id="rId4"/>
    <p:sldId id="2136" r:id="rId5"/>
    <p:sldId id="2137" r:id="rId6"/>
    <p:sldId id="2138" r:id="rId7"/>
    <p:sldId id="2000" r:id="rId8"/>
    <p:sldId id="397" r:id="rId9"/>
    <p:sldId id="2103" r:id="rId10"/>
    <p:sldId id="940" r:id="rId11"/>
    <p:sldId id="941" r:id="rId12"/>
    <p:sldId id="942" r:id="rId13"/>
    <p:sldId id="2064" r:id="rId14"/>
    <p:sldId id="2065" r:id="rId15"/>
    <p:sldId id="814" r:id="rId16"/>
    <p:sldId id="406" r:id="rId17"/>
    <p:sldId id="400" r:id="rId18"/>
    <p:sldId id="2158" r:id="rId19"/>
    <p:sldId id="2139" r:id="rId20"/>
    <p:sldId id="2160" r:id="rId21"/>
    <p:sldId id="574" r:id="rId22"/>
    <p:sldId id="610" r:id="rId23"/>
    <p:sldId id="2125" r:id="rId24"/>
    <p:sldId id="2126" r:id="rId25"/>
    <p:sldId id="2099" r:id="rId26"/>
    <p:sldId id="2002" r:id="rId27"/>
    <p:sldId id="444" r:id="rId28"/>
    <p:sldId id="447" r:id="rId29"/>
    <p:sldId id="448" r:id="rId30"/>
    <p:sldId id="449" r:id="rId31"/>
    <p:sldId id="436" r:id="rId32"/>
    <p:sldId id="437" r:id="rId33"/>
    <p:sldId id="438" r:id="rId34"/>
    <p:sldId id="2140" r:id="rId35"/>
    <p:sldId id="2141" r:id="rId36"/>
    <p:sldId id="441" r:id="rId37"/>
    <p:sldId id="2101" r:id="rId38"/>
    <p:sldId id="2102" r:id="rId39"/>
    <p:sldId id="1987" r:id="rId40"/>
    <p:sldId id="470" r:id="rId41"/>
    <p:sldId id="2142" r:id="rId42"/>
    <p:sldId id="263" r:id="rId43"/>
    <p:sldId id="2134" r:id="rId44"/>
    <p:sldId id="257" r:id="rId45"/>
    <p:sldId id="2143" r:id="rId46"/>
    <p:sldId id="256" r:id="rId47"/>
    <p:sldId id="2159" r:id="rId48"/>
    <p:sldId id="1630" r:id="rId49"/>
    <p:sldId id="1351" r:id="rId50"/>
    <p:sldId id="1631" r:id="rId51"/>
    <p:sldId id="410" r:id="rId52"/>
    <p:sldId id="2144" r:id="rId53"/>
    <p:sldId id="413" r:id="rId54"/>
    <p:sldId id="422" r:id="rId55"/>
    <p:sldId id="463" r:id="rId56"/>
    <p:sldId id="2145" r:id="rId57"/>
    <p:sldId id="1337" r:id="rId58"/>
    <p:sldId id="1603" r:id="rId59"/>
    <p:sldId id="1604" r:id="rId60"/>
    <p:sldId id="1605" r:id="rId61"/>
    <p:sldId id="978" r:id="rId62"/>
    <p:sldId id="2148" r:id="rId63"/>
    <p:sldId id="2152" r:id="rId64"/>
    <p:sldId id="2151" r:id="rId65"/>
    <p:sldId id="2004" r:id="rId66"/>
    <p:sldId id="2121" r:id="rId67"/>
    <p:sldId id="2154" r:id="rId68"/>
    <p:sldId id="2155" r:id="rId69"/>
    <p:sldId id="452" r:id="rId70"/>
  </p:sldIdLst>
  <p:sldSz cx="9144000" cy="6858000" type="screen4x3"/>
  <p:notesSz cx="6735763" cy="98663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iro" initials="h" lastIdx="1" clrIdx="0">
    <p:extLst>
      <p:ext uri="{19B8F6BF-5375-455C-9EA6-DF929625EA0E}">
        <p15:presenceInfo xmlns:p15="http://schemas.microsoft.com/office/powerpoint/2012/main" userId="hir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797069-49A8-4EFE-A16C-EC291F2DCC3D}" v="69" dt="2024-04-17T23:14:51.058"/>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72" autoAdjust="0"/>
    <p:restoredTop sz="94660"/>
  </p:normalViewPr>
  <p:slideViewPr>
    <p:cSldViewPr snapToGrid="0">
      <p:cViewPr varScale="1">
        <p:scale>
          <a:sx n="60" d="100"/>
          <a:sy n="60" d="100"/>
        </p:scale>
        <p:origin x="1432" y="44"/>
      </p:cViewPr>
      <p:guideLst/>
    </p:cSldViewPr>
  </p:slideViewPr>
  <p:notesTextViewPr>
    <p:cViewPr>
      <p:scale>
        <a:sx n="1" d="1"/>
        <a:sy n="1" d="1"/>
      </p:scale>
      <p:origin x="0" y="0"/>
    </p:cViewPr>
  </p:notesTextViewPr>
  <p:sorterViewPr>
    <p:cViewPr>
      <p:scale>
        <a:sx n="100" d="100"/>
        <a:sy n="100" d="100"/>
      </p:scale>
      <p:origin x="0" y="-5786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microsoft.com/office/2016/11/relationships/changesInfo" Target="changesInfos/changesInfo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o Ogawa" userId="1f33c667815ba56b" providerId="LiveId" clId="{A4797069-49A8-4EFE-A16C-EC291F2DCC3D}"/>
    <pc:docChg chg="undo custSel addSld delSld modSld">
      <pc:chgData name="Hiro Ogawa" userId="1f33c667815ba56b" providerId="LiveId" clId="{A4797069-49A8-4EFE-A16C-EC291F2DCC3D}" dt="2024-04-17T23:14:51.058" v="90" actId="767"/>
      <pc:docMkLst>
        <pc:docMk/>
      </pc:docMkLst>
      <pc:sldChg chg="del">
        <pc:chgData name="Hiro Ogawa" userId="1f33c667815ba56b" providerId="LiveId" clId="{A4797069-49A8-4EFE-A16C-EC291F2DCC3D}" dt="2024-04-17T23:00:23.805" v="74" actId="2696"/>
        <pc:sldMkLst>
          <pc:docMk/>
          <pc:sldMk cId="1940859694" sldId="260"/>
        </pc:sldMkLst>
      </pc:sldChg>
      <pc:sldChg chg="del">
        <pc:chgData name="Hiro Ogawa" userId="1f33c667815ba56b" providerId="LiveId" clId="{A4797069-49A8-4EFE-A16C-EC291F2DCC3D}" dt="2024-04-17T22:41:09.796" v="1" actId="47"/>
        <pc:sldMkLst>
          <pc:docMk/>
          <pc:sldMk cId="4220318497" sldId="401"/>
        </pc:sldMkLst>
      </pc:sldChg>
      <pc:sldChg chg="del">
        <pc:chgData name="Hiro Ogawa" userId="1f33c667815ba56b" providerId="LiveId" clId="{A4797069-49A8-4EFE-A16C-EC291F2DCC3D}" dt="2024-04-17T23:05:53.456" v="81" actId="47"/>
        <pc:sldMkLst>
          <pc:docMk/>
          <pc:sldMk cId="1662995932" sldId="404"/>
        </pc:sldMkLst>
      </pc:sldChg>
      <pc:sldChg chg="add del">
        <pc:chgData name="Hiro Ogawa" userId="1f33c667815ba56b" providerId="LiveId" clId="{A4797069-49A8-4EFE-A16C-EC291F2DCC3D}" dt="2024-04-17T23:05:50.539" v="80" actId="47"/>
        <pc:sldMkLst>
          <pc:docMk/>
          <pc:sldMk cId="702840422" sldId="410"/>
        </pc:sldMkLst>
      </pc:sldChg>
      <pc:sldChg chg="del">
        <pc:chgData name="Hiro Ogawa" userId="1f33c667815ba56b" providerId="LiveId" clId="{A4797069-49A8-4EFE-A16C-EC291F2DCC3D}" dt="2024-04-17T23:00:23.805" v="74" actId="2696"/>
        <pc:sldMkLst>
          <pc:docMk/>
          <pc:sldMk cId="2497088125" sldId="439"/>
        </pc:sldMkLst>
      </pc:sldChg>
      <pc:sldChg chg="del">
        <pc:chgData name="Hiro Ogawa" userId="1f33c667815ba56b" providerId="LiveId" clId="{A4797069-49A8-4EFE-A16C-EC291F2DCC3D}" dt="2024-04-17T23:00:23.805" v="74" actId="2696"/>
        <pc:sldMkLst>
          <pc:docMk/>
          <pc:sldMk cId="3917182741" sldId="440"/>
        </pc:sldMkLst>
      </pc:sldChg>
      <pc:sldChg chg="del">
        <pc:chgData name="Hiro Ogawa" userId="1f33c667815ba56b" providerId="LiveId" clId="{A4797069-49A8-4EFE-A16C-EC291F2DCC3D}" dt="2024-04-17T23:06:33.015" v="84" actId="47"/>
        <pc:sldMkLst>
          <pc:docMk/>
          <pc:sldMk cId="2549674396" sldId="465"/>
        </pc:sldMkLst>
      </pc:sldChg>
      <pc:sldChg chg="del">
        <pc:chgData name="Hiro Ogawa" userId="1f33c667815ba56b" providerId="LiveId" clId="{A4797069-49A8-4EFE-A16C-EC291F2DCC3D}" dt="2024-04-17T23:02:04.649" v="77" actId="47"/>
        <pc:sldMkLst>
          <pc:docMk/>
          <pc:sldMk cId="3431059212" sldId="466"/>
        </pc:sldMkLst>
      </pc:sldChg>
      <pc:sldChg chg="del">
        <pc:chgData name="Hiro Ogawa" userId="1f33c667815ba56b" providerId="LiveId" clId="{A4797069-49A8-4EFE-A16C-EC291F2DCC3D}" dt="2024-04-17T23:02:04.649" v="77" actId="47"/>
        <pc:sldMkLst>
          <pc:docMk/>
          <pc:sldMk cId="1380498828" sldId="467"/>
        </pc:sldMkLst>
      </pc:sldChg>
      <pc:sldChg chg="del">
        <pc:chgData name="Hiro Ogawa" userId="1f33c667815ba56b" providerId="LiveId" clId="{A4797069-49A8-4EFE-A16C-EC291F2DCC3D}" dt="2024-04-17T23:02:04.649" v="77" actId="47"/>
        <pc:sldMkLst>
          <pc:docMk/>
          <pc:sldMk cId="1638159542" sldId="468"/>
        </pc:sldMkLst>
      </pc:sldChg>
      <pc:sldChg chg="del">
        <pc:chgData name="Hiro Ogawa" userId="1f33c667815ba56b" providerId="LiveId" clId="{A4797069-49A8-4EFE-A16C-EC291F2DCC3D}" dt="2024-04-17T23:02:04.649" v="77" actId="47"/>
        <pc:sldMkLst>
          <pc:docMk/>
          <pc:sldMk cId="4032505799" sldId="469"/>
        </pc:sldMkLst>
      </pc:sldChg>
      <pc:sldChg chg="del">
        <pc:chgData name="Hiro Ogawa" userId="1f33c667815ba56b" providerId="LiveId" clId="{A4797069-49A8-4EFE-A16C-EC291F2DCC3D}" dt="2024-04-17T23:01:53.278" v="76" actId="47"/>
        <pc:sldMkLst>
          <pc:docMk/>
          <pc:sldMk cId="2064526375" sldId="474"/>
        </pc:sldMkLst>
      </pc:sldChg>
      <pc:sldChg chg="del">
        <pc:chgData name="Hiro Ogawa" userId="1f33c667815ba56b" providerId="LiveId" clId="{A4797069-49A8-4EFE-A16C-EC291F2DCC3D}" dt="2024-04-17T22:41:49.485" v="2" actId="47"/>
        <pc:sldMkLst>
          <pc:docMk/>
          <pc:sldMk cId="2931203429" sldId="571"/>
        </pc:sldMkLst>
      </pc:sldChg>
      <pc:sldChg chg="del">
        <pc:chgData name="Hiro Ogawa" userId="1f33c667815ba56b" providerId="LiveId" clId="{A4797069-49A8-4EFE-A16C-EC291F2DCC3D}" dt="2024-04-17T22:42:38.504" v="4" actId="47"/>
        <pc:sldMkLst>
          <pc:docMk/>
          <pc:sldMk cId="1051139936" sldId="612"/>
        </pc:sldMkLst>
      </pc:sldChg>
      <pc:sldChg chg="del">
        <pc:chgData name="Hiro Ogawa" userId="1f33c667815ba56b" providerId="LiveId" clId="{A4797069-49A8-4EFE-A16C-EC291F2DCC3D}" dt="2024-04-17T22:42:47.083" v="5" actId="47"/>
        <pc:sldMkLst>
          <pc:docMk/>
          <pc:sldMk cId="2745522486" sldId="617"/>
        </pc:sldMkLst>
      </pc:sldChg>
      <pc:sldChg chg="del">
        <pc:chgData name="Hiro Ogawa" userId="1f33c667815ba56b" providerId="LiveId" clId="{A4797069-49A8-4EFE-A16C-EC291F2DCC3D}" dt="2024-04-17T22:42:47.083" v="5" actId="47"/>
        <pc:sldMkLst>
          <pc:docMk/>
          <pc:sldMk cId="204315481" sldId="621"/>
        </pc:sldMkLst>
      </pc:sldChg>
      <pc:sldChg chg="del">
        <pc:chgData name="Hiro Ogawa" userId="1f33c667815ba56b" providerId="LiveId" clId="{A4797069-49A8-4EFE-A16C-EC291F2DCC3D}" dt="2024-04-17T22:42:28.507" v="3" actId="47"/>
        <pc:sldMkLst>
          <pc:docMk/>
          <pc:sldMk cId="103288460" sldId="650"/>
        </pc:sldMkLst>
      </pc:sldChg>
      <pc:sldChg chg="del">
        <pc:chgData name="Hiro Ogawa" userId="1f33c667815ba56b" providerId="LiveId" clId="{A4797069-49A8-4EFE-A16C-EC291F2DCC3D}" dt="2024-04-17T22:40:56.639" v="0" actId="47"/>
        <pc:sldMkLst>
          <pc:docMk/>
          <pc:sldMk cId="1759127561" sldId="805"/>
        </pc:sldMkLst>
      </pc:sldChg>
      <pc:sldChg chg="del">
        <pc:chgData name="Hiro Ogawa" userId="1f33c667815ba56b" providerId="LiveId" clId="{A4797069-49A8-4EFE-A16C-EC291F2DCC3D}" dt="2024-04-17T22:40:56.639" v="0" actId="47"/>
        <pc:sldMkLst>
          <pc:docMk/>
          <pc:sldMk cId="3029987551" sldId="811"/>
        </pc:sldMkLst>
      </pc:sldChg>
      <pc:sldChg chg="del">
        <pc:chgData name="Hiro Ogawa" userId="1f33c667815ba56b" providerId="LiveId" clId="{A4797069-49A8-4EFE-A16C-EC291F2DCC3D}" dt="2024-04-17T23:04:11.317" v="78" actId="47"/>
        <pc:sldMkLst>
          <pc:docMk/>
          <pc:sldMk cId="2934201027" sldId="1310"/>
        </pc:sldMkLst>
      </pc:sldChg>
      <pc:sldChg chg="del">
        <pc:chgData name="Hiro Ogawa" userId="1f33c667815ba56b" providerId="LiveId" clId="{A4797069-49A8-4EFE-A16C-EC291F2DCC3D}" dt="2024-04-17T23:05:59.524" v="82" actId="47"/>
        <pc:sldMkLst>
          <pc:docMk/>
          <pc:sldMk cId="1467450909" sldId="1312"/>
        </pc:sldMkLst>
      </pc:sldChg>
      <pc:sldChg chg="del">
        <pc:chgData name="Hiro Ogawa" userId="1f33c667815ba56b" providerId="LiveId" clId="{A4797069-49A8-4EFE-A16C-EC291F2DCC3D}" dt="2024-04-17T23:06:33.015" v="84" actId="47"/>
        <pc:sldMkLst>
          <pc:docMk/>
          <pc:sldMk cId="3163130325" sldId="1336"/>
        </pc:sldMkLst>
      </pc:sldChg>
      <pc:sldChg chg="del">
        <pc:chgData name="Hiro Ogawa" userId="1f33c667815ba56b" providerId="LiveId" clId="{A4797069-49A8-4EFE-A16C-EC291F2DCC3D}" dt="2024-04-17T23:00:42.243" v="75" actId="47"/>
        <pc:sldMkLst>
          <pc:docMk/>
          <pc:sldMk cId="1080521985" sldId="1975"/>
        </pc:sldMkLst>
      </pc:sldChg>
      <pc:sldChg chg="del">
        <pc:chgData name="Hiro Ogawa" userId="1f33c667815ba56b" providerId="LiveId" clId="{A4797069-49A8-4EFE-A16C-EC291F2DCC3D}" dt="2024-04-17T22:40:56.639" v="0" actId="47"/>
        <pc:sldMkLst>
          <pc:docMk/>
          <pc:sldMk cId="2086697677" sldId="2072"/>
        </pc:sldMkLst>
      </pc:sldChg>
      <pc:sldChg chg="del">
        <pc:chgData name="Hiro Ogawa" userId="1f33c667815ba56b" providerId="LiveId" clId="{A4797069-49A8-4EFE-A16C-EC291F2DCC3D}" dt="2024-04-17T23:10:12.550" v="87" actId="47"/>
        <pc:sldMkLst>
          <pc:docMk/>
          <pc:sldMk cId="3522420073" sldId="2120"/>
        </pc:sldMkLst>
      </pc:sldChg>
      <pc:sldChg chg="modSp">
        <pc:chgData name="Hiro Ogawa" userId="1f33c667815ba56b" providerId="LiveId" clId="{A4797069-49A8-4EFE-A16C-EC291F2DCC3D}" dt="2024-04-17T22:49:50.495" v="73" actId="6549"/>
        <pc:sldMkLst>
          <pc:docMk/>
          <pc:sldMk cId="1583039907" sldId="2125"/>
        </pc:sldMkLst>
        <pc:spChg chg="mod">
          <ac:chgData name="Hiro Ogawa" userId="1f33c667815ba56b" providerId="LiveId" clId="{A4797069-49A8-4EFE-A16C-EC291F2DCC3D}" dt="2024-04-17T22:49:50.495" v="73" actId="6549"/>
          <ac:spMkLst>
            <pc:docMk/>
            <pc:sldMk cId="1583039907" sldId="2125"/>
            <ac:spMk id="3" creationId="{00000000-0000-0000-0000-000000000000}"/>
          </ac:spMkLst>
        </pc:spChg>
        <pc:spChg chg="mod">
          <ac:chgData name="Hiro Ogawa" userId="1f33c667815ba56b" providerId="LiveId" clId="{A4797069-49A8-4EFE-A16C-EC291F2DCC3D}" dt="2024-04-17T22:48:45.690" v="34" actId="20577"/>
          <ac:spMkLst>
            <pc:docMk/>
            <pc:sldMk cId="1583039907" sldId="2125"/>
            <ac:spMk id="6" creationId="{00000000-0000-0000-0000-000000000000}"/>
          </ac:spMkLst>
        </pc:spChg>
      </pc:sldChg>
      <pc:sldChg chg="del">
        <pc:chgData name="Hiro Ogawa" userId="1f33c667815ba56b" providerId="LiveId" clId="{A4797069-49A8-4EFE-A16C-EC291F2DCC3D}" dt="2024-04-17T23:06:23.614" v="83" actId="47"/>
        <pc:sldMkLst>
          <pc:docMk/>
          <pc:sldMk cId="1542588829" sldId="2146"/>
        </pc:sldMkLst>
      </pc:sldChg>
      <pc:sldChg chg="del">
        <pc:chgData name="Hiro Ogawa" userId="1f33c667815ba56b" providerId="LiveId" clId="{A4797069-49A8-4EFE-A16C-EC291F2DCC3D}" dt="2024-04-17T23:06:23.614" v="83" actId="47"/>
        <pc:sldMkLst>
          <pc:docMk/>
          <pc:sldMk cId="3133278897" sldId="2147"/>
        </pc:sldMkLst>
      </pc:sldChg>
      <pc:sldChg chg="del">
        <pc:chgData name="Hiro Ogawa" userId="1f33c667815ba56b" providerId="LiveId" clId="{A4797069-49A8-4EFE-A16C-EC291F2DCC3D}" dt="2024-04-17T23:07:25.402" v="85" actId="47"/>
        <pc:sldMkLst>
          <pc:docMk/>
          <pc:sldMk cId="614739525" sldId="2149"/>
        </pc:sldMkLst>
      </pc:sldChg>
      <pc:sldChg chg="del">
        <pc:chgData name="Hiro Ogawa" userId="1f33c667815ba56b" providerId="LiveId" clId="{A4797069-49A8-4EFE-A16C-EC291F2DCC3D}" dt="2024-04-17T23:07:25.402" v="85" actId="47"/>
        <pc:sldMkLst>
          <pc:docMk/>
          <pc:sldMk cId="2749044461" sldId="2150"/>
        </pc:sldMkLst>
      </pc:sldChg>
      <pc:sldChg chg="del">
        <pc:chgData name="Hiro Ogawa" userId="1f33c667815ba56b" providerId="LiveId" clId="{A4797069-49A8-4EFE-A16C-EC291F2DCC3D}" dt="2024-04-17T23:07:50.677" v="86" actId="47"/>
        <pc:sldMkLst>
          <pc:docMk/>
          <pc:sldMk cId="3022200818" sldId="2153"/>
        </pc:sldMkLst>
      </pc:sldChg>
      <pc:sldChg chg="del">
        <pc:chgData name="Hiro Ogawa" userId="1f33c667815ba56b" providerId="LiveId" clId="{A4797069-49A8-4EFE-A16C-EC291F2DCC3D}" dt="2024-04-17T23:11:00.940" v="88" actId="47"/>
        <pc:sldMkLst>
          <pc:docMk/>
          <pc:sldMk cId="2001088801" sldId="2156"/>
        </pc:sldMkLst>
      </pc:sldChg>
      <pc:sldChg chg="addSp modSp new">
        <pc:chgData name="Hiro Ogawa" userId="1f33c667815ba56b" providerId="LiveId" clId="{A4797069-49A8-4EFE-A16C-EC291F2DCC3D}" dt="2024-04-17T23:14:51.058" v="90" actId="767"/>
        <pc:sldMkLst>
          <pc:docMk/>
          <pc:sldMk cId="1134393958" sldId="2160"/>
        </pc:sldMkLst>
        <pc:spChg chg="add mod">
          <ac:chgData name="Hiro Ogawa" userId="1f33c667815ba56b" providerId="LiveId" clId="{A4797069-49A8-4EFE-A16C-EC291F2DCC3D}" dt="2024-04-17T23:14:51.058" v="90" actId="767"/>
          <ac:spMkLst>
            <pc:docMk/>
            <pc:sldMk cId="1134393958" sldId="2160"/>
            <ac:spMk id="2" creationId="{22771897-0D2C-8279-8E70-5D44F77F67DF}"/>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chartUserShapes" Target="../drawings/drawing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Changes</a:t>
            </a:r>
            <a:r>
              <a:rPr lang="en-US" baseline="0" dirty="0"/>
              <a:t> in the proportion of men and women who have taken the c</a:t>
            </a:r>
            <a:r>
              <a:rPr lang="en-US" dirty="0"/>
              <a:t>hildcare leave, 1996-2021</a:t>
            </a:r>
          </a:p>
        </c:rich>
      </c:tx>
      <c:layout>
        <c:manualLayout>
          <c:xMode val="edge"/>
          <c:yMode val="edge"/>
          <c:x val="0.15017320809971071"/>
          <c:y val="1.355013550135501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Sheet2!$A$2</c:f>
              <c:strCache>
                <c:ptCount val="1"/>
                <c:pt idx="0">
                  <c:v>male</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1"/>
              <c:layout>
                <c:manualLayout>
                  <c:x val="-4.5861111111111109E-2"/>
                  <c:y val="-0.10876166520851568"/>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E8E-4D2E-BB85-1669D2E4D52F}"/>
                </c:ext>
              </c:extLst>
            </c:dLbl>
            <c:dLbl>
              <c:idx val="3"/>
              <c:layout>
                <c:manualLayout>
                  <c:x val="-4.5861111111111109E-2"/>
                  <c:y val="-9.950240594925650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E8E-4D2E-BB85-1669D2E4D52F}"/>
                </c:ext>
              </c:extLst>
            </c:dLbl>
            <c:dLbl>
              <c:idx val="5"/>
              <c:layout>
                <c:manualLayout>
                  <c:x val="-5.9750000000000053E-2"/>
                  <c:y val="-0.1087616652085156"/>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E8E-4D2E-BB85-1669D2E4D52F}"/>
                </c:ext>
              </c:extLst>
            </c:dLbl>
            <c:dLbl>
              <c:idx val="7"/>
              <c:layout>
                <c:manualLayout>
                  <c:x val="-4.5861111111111165E-2"/>
                  <c:y val="-0.10413203557888606"/>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E8E-4D2E-BB85-1669D2E4D52F}"/>
                </c:ext>
              </c:extLst>
            </c:dLbl>
            <c:dLbl>
              <c:idx val="9"/>
              <c:layout>
                <c:manualLayout>
                  <c:x val="-4.8638888888888891E-2"/>
                  <c:y val="-9.950240594925642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FE8E-4D2E-BB85-1669D2E4D52F}"/>
                </c:ext>
              </c:extLst>
            </c:dLbl>
            <c:dLbl>
              <c:idx val="11"/>
              <c:layout>
                <c:manualLayout>
                  <c:x val="-5.4194444444444448E-2"/>
                  <c:y val="-0.10413203557888606"/>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E8E-4D2E-BB85-1669D2E4D52F}"/>
                </c:ext>
              </c:extLst>
            </c:dLbl>
            <c:dLbl>
              <c:idx val="13"/>
              <c:layout>
                <c:manualLayout>
                  <c:x val="-4.8638888888888891E-2"/>
                  <c:y val="-0.11339129483814524"/>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FE8E-4D2E-BB85-1669D2E4D52F}"/>
                </c:ext>
              </c:extLst>
            </c:dLbl>
            <c:dLbl>
              <c:idx val="15"/>
              <c:layout>
                <c:manualLayout>
                  <c:x val="-5.9749999999999998E-2"/>
                  <c:y val="-9.950240594925634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E8E-4D2E-BB85-1669D2E4D52F}"/>
                </c:ext>
              </c:extLst>
            </c:dLbl>
            <c:dLbl>
              <c:idx val="17"/>
              <c:layout>
                <c:manualLayout>
                  <c:x val="-6.2527777777777876E-2"/>
                  <c:y val="-0.10413203557888598"/>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FE8E-4D2E-BB85-1669D2E4D52F}"/>
                </c:ext>
              </c:extLst>
            </c:dLbl>
            <c:dLbl>
              <c:idx val="19"/>
              <c:layout>
                <c:manualLayout>
                  <c:x val="-1.867432195975503E-2"/>
                  <c:y val="-0.10413203557888606"/>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FE8E-4D2E-BB85-1669D2E4D52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ja-JP"/>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Sheet2!$B$1:$U$1</c:f>
              <c:numCache>
                <c:formatCode>General</c:formatCode>
                <c:ptCount val="20"/>
                <c:pt idx="0">
                  <c:v>1996</c:v>
                </c:pt>
                <c:pt idx="1">
                  <c:v>1999</c:v>
                </c:pt>
                <c:pt idx="2">
                  <c:v>2002</c:v>
                </c:pt>
                <c:pt idx="3">
                  <c:v>2004</c:v>
                </c:pt>
                <c:pt idx="4">
                  <c:v>2005</c:v>
                </c:pt>
                <c:pt idx="5">
                  <c:v>2007</c:v>
                </c:pt>
                <c:pt idx="6">
                  <c:v>2008</c:v>
                </c:pt>
                <c:pt idx="7">
                  <c:v>2009</c:v>
                </c:pt>
                <c:pt idx="8">
                  <c:v>2010</c:v>
                </c:pt>
                <c:pt idx="9">
                  <c:v>2011</c:v>
                </c:pt>
                <c:pt idx="10">
                  <c:v>2012</c:v>
                </c:pt>
                <c:pt idx="11">
                  <c:v>2013</c:v>
                </c:pt>
                <c:pt idx="12">
                  <c:v>2014</c:v>
                </c:pt>
                <c:pt idx="13">
                  <c:v>2015</c:v>
                </c:pt>
                <c:pt idx="14">
                  <c:v>2016</c:v>
                </c:pt>
                <c:pt idx="15">
                  <c:v>2017</c:v>
                </c:pt>
                <c:pt idx="16">
                  <c:v>2018</c:v>
                </c:pt>
                <c:pt idx="17">
                  <c:v>2019</c:v>
                </c:pt>
                <c:pt idx="18">
                  <c:v>2020</c:v>
                </c:pt>
                <c:pt idx="19">
                  <c:v>2021</c:v>
                </c:pt>
              </c:numCache>
            </c:numRef>
          </c:cat>
          <c:val>
            <c:numRef>
              <c:f>Sheet2!$B$2:$U$2</c:f>
              <c:numCache>
                <c:formatCode>General</c:formatCode>
                <c:ptCount val="20"/>
                <c:pt idx="0">
                  <c:v>0.12</c:v>
                </c:pt>
                <c:pt idx="1">
                  <c:v>0.42</c:v>
                </c:pt>
                <c:pt idx="2">
                  <c:v>0.33</c:v>
                </c:pt>
                <c:pt idx="3">
                  <c:v>0.56000000000000005</c:v>
                </c:pt>
                <c:pt idx="4">
                  <c:v>0.5</c:v>
                </c:pt>
                <c:pt idx="5">
                  <c:v>1.56</c:v>
                </c:pt>
                <c:pt idx="6">
                  <c:v>1.23</c:v>
                </c:pt>
                <c:pt idx="7">
                  <c:v>1.72</c:v>
                </c:pt>
                <c:pt idx="8">
                  <c:v>1.38</c:v>
                </c:pt>
                <c:pt idx="9">
                  <c:v>2.63</c:v>
                </c:pt>
                <c:pt idx="10">
                  <c:v>1.8900000000000001</c:v>
                </c:pt>
                <c:pt idx="11">
                  <c:v>2.0299999999999998</c:v>
                </c:pt>
                <c:pt idx="12">
                  <c:v>2.2999999999999998</c:v>
                </c:pt>
                <c:pt idx="13">
                  <c:v>2.65</c:v>
                </c:pt>
                <c:pt idx="14">
                  <c:v>3.16</c:v>
                </c:pt>
                <c:pt idx="15">
                  <c:v>5.1400000000000006</c:v>
                </c:pt>
                <c:pt idx="16">
                  <c:v>6.16</c:v>
                </c:pt>
                <c:pt idx="17">
                  <c:v>7.48</c:v>
                </c:pt>
                <c:pt idx="18">
                  <c:v>12.560000000000002</c:v>
                </c:pt>
                <c:pt idx="19">
                  <c:v>13.970000000000002</c:v>
                </c:pt>
              </c:numCache>
            </c:numRef>
          </c:val>
          <c:smooth val="0"/>
          <c:extLst>
            <c:ext xmlns:c16="http://schemas.microsoft.com/office/drawing/2014/chart" uri="{C3380CC4-5D6E-409C-BE32-E72D297353CC}">
              <c16:uniqueId val="{0000000A-FE8E-4D2E-BB85-1669D2E4D52F}"/>
            </c:ext>
          </c:extLst>
        </c:ser>
        <c:ser>
          <c:idx val="1"/>
          <c:order val="1"/>
          <c:tx>
            <c:strRef>
              <c:f>Sheet2!$A$3</c:f>
              <c:strCache>
                <c:ptCount val="1"/>
                <c:pt idx="0">
                  <c:v>female</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dLbl>
              <c:idx val="4"/>
              <c:layout>
                <c:manualLayout>
                  <c:x val="1.6666666666666666E-2"/>
                  <c:y val="-2.777777777777777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FE8E-4D2E-BB85-1669D2E4D52F}"/>
                </c:ext>
              </c:extLst>
            </c:dLbl>
            <c:dLbl>
              <c:idx val="5"/>
              <c:layout>
                <c:manualLayout>
                  <c:x val="-2.2222222222222223E-2"/>
                  <c:y val="-7.87037037037037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FE8E-4D2E-BB85-1669D2E4D52F}"/>
                </c:ext>
              </c:extLst>
            </c:dLbl>
            <c:dLbl>
              <c:idx val="6"/>
              <c:layout>
                <c:manualLayout>
                  <c:x val="5.0925337632079971E-17"/>
                  <c:y val="-6.481481481481483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FE8E-4D2E-BB85-1669D2E4D52F}"/>
                </c:ext>
              </c:extLst>
            </c:dLbl>
            <c:dLbl>
              <c:idx val="7"/>
              <c:layout>
                <c:manualLayout>
                  <c:x val="-4.9999999999999947E-2"/>
                  <c:y val="6.01851851851851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FE8E-4D2E-BB85-1669D2E4D52F}"/>
                </c:ext>
              </c:extLst>
            </c:dLbl>
            <c:dLbl>
              <c:idx val="8"/>
              <c:layout>
                <c:manualLayout>
                  <c:x val="-4.4444444444444446E-2"/>
                  <c:y val="-5.092592592592590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FE8E-4D2E-BB85-1669D2E4D52F}"/>
                </c:ext>
              </c:extLst>
            </c:dLbl>
            <c:dLbl>
              <c:idx val="9"/>
              <c:layout>
                <c:manualLayout>
                  <c:x val="-4.1666666666666664E-2"/>
                  <c:y val="6.944444444444444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FE8E-4D2E-BB85-1669D2E4D52F}"/>
                </c:ext>
              </c:extLst>
            </c:dLbl>
            <c:dLbl>
              <c:idx val="10"/>
              <c:layout>
                <c:manualLayout>
                  <c:x val="-5.8333333333333334E-2"/>
                  <c:y val="-6.48148148148148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FE8E-4D2E-BB85-1669D2E4D52F}"/>
                </c:ext>
              </c:extLst>
            </c:dLbl>
            <c:dLbl>
              <c:idx val="11"/>
              <c:layout>
                <c:manualLayout>
                  <c:x val="-3.3333333333333437E-2"/>
                  <c:y val="6.01851851851851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FE8E-4D2E-BB85-1669D2E4D52F}"/>
                </c:ext>
              </c:extLst>
            </c:dLbl>
            <c:dLbl>
              <c:idx val="12"/>
              <c:layout>
                <c:manualLayout>
                  <c:x val="-3.888888888888889E-2"/>
                  <c:y val="-5.555555555555555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FE8E-4D2E-BB85-1669D2E4D52F}"/>
                </c:ext>
              </c:extLst>
            </c:dLbl>
            <c:dLbl>
              <c:idx val="13"/>
              <c:layout>
                <c:manualLayout>
                  <c:x val="-3.3333333333333437E-2"/>
                  <c:y val="5.09259259259259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FE8E-4D2E-BB85-1669D2E4D52F}"/>
                </c:ext>
              </c:extLst>
            </c:dLbl>
            <c:dLbl>
              <c:idx val="14"/>
              <c:layout>
                <c:manualLayout>
                  <c:x val="-3.6111111111111212E-2"/>
                  <c:y val="-5.09259259259259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FE8E-4D2E-BB85-1669D2E4D52F}"/>
                </c:ext>
              </c:extLst>
            </c:dLbl>
            <c:dLbl>
              <c:idx val="15"/>
              <c:layout>
                <c:manualLayout>
                  <c:x val="-3.6111111111111108E-2"/>
                  <c:y val="7.407407407407402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FE8E-4D2E-BB85-1669D2E4D52F}"/>
                </c:ext>
              </c:extLst>
            </c:dLbl>
            <c:dLbl>
              <c:idx val="16"/>
              <c:layout>
                <c:manualLayout>
                  <c:x val="-4.4444444444444446E-2"/>
                  <c:y val="-6.01851851851851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FE8E-4D2E-BB85-1669D2E4D52F}"/>
                </c:ext>
              </c:extLst>
            </c:dLbl>
            <c:dLbl>
              <c:idx val="17"/>
              <c:layout>
                <c:manualLayout>
                  <c:x val="-3.3333333333333437E-2"/>
                  <c:y val="5.555555555555555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8-FE8E-4D2E-BB85-1669D2E4D52F}"/>
                </c:ext>
              </c:extLst>
            </c:dLbl>
            <c:dLbl>
              <c:idx val="18"/>
              <c:layout>
                <c:manualLayout>
                  <c:x val="-4.1666666666666664E-2"/>
                  <c:y val="-5.09259259259259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FE8E-4D2E-BB85-1669D2E4D52F}"/>
                </c:ext>
              </c:extLst>
            </c:dLbl>
            <c:dLbl>
              <c:idx val="19"/>
              <c:layout>
                <c:manualLayout>
                  <c:x val="-2.2222222222222324E-2"/>
                  <c:y val="7.870370370370366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A-FE8E-4D2E-BB85-1669D2E4D52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Sheet2!$B$1:$U$1</c:f>
              <c:numCache>
                <c:formatCode>General</c:formatCode>
                <c:ptCount val="20"/>
                <c:pt idx="0">
                  <c:v>1996</c:v>
                </c:pt>
                <c:pt idx="1">
                  <c:v>1999</c:v>
                </c:pt>
                <c:pt idx="2">
                  <c:v>2002</c:v>
                </c:pt>
                <c:pt idx="3">
                  <c:v>2004</c:v>
                </c:pt>
                <c:pt idx="4">
                  <c:v>2005</c:v>
                </c:pt>
                <c:pt idx="5">
                  <c:v>2007</c:v>
                </c:pt>
                <c:pt idx="6">
                  <c:v>2008</c:v>
                </c:pt>
                <c:pt idx="7">
                  <c:v>2009</c:v>
                </c:pt>
                <c:pt idx="8">
                  <c:v>2010</c:v>
                </c:pt>
                <c:pt idx="9">
                  <c:v>2011</c:v>
                </c:pt>
                <c:pt idx="10">
                  <c:v>2012</c:v>
                </c:pt>
                <c:pt idx="11">
                  <c:v>2013</c:v>
                </c:pt>
                <c:pt idx="12">
                  <c:v>2014</c:v>
                </c:pt>
                <c:pt idx="13">
                  <c:v>2015</c:v>
                </c:pt>
                <c:pt idx="14">
                  <c:v>2016</c:v>
                </c:pt>
                <c:pt idx="15">
                  <c:v>2017</c:v>
                </c:pt>
                <c:pt idx="16">
                  <c:v>2018</c:v>
                </c:pt>
                <c:pt idx="17">
                  <c:v>2019</c:v>
                </c:pt>
                <c:pt idx="18">
                  <c:v>2020</c:v>
                </c:pt>
                <c:pt idx="19">
                  <c:v>2021</c:v>
                </c:pt>
              </c:numCache>
            </c:numRef>
          </c:cat>
          <c:val>
            <c:numRef>
              <c:f>Sheet2!$B$3:$U$3</c:f>
              <c:numCache>
                <c:formatCode>General</c:formatCode>
                <c:ptCount val="20"/>
                <c:pt idx="0">
                  <c:v>49.1</c:v>
                </c:pt>
                <c:pt idx="1">
                  <c:v>56.399999999999991</c:v>
                </c:pt>
                <c:pt idx="2">
                  <c:v>64</c:v>
                </c:pt>
                <c:pt idx="3">
                  <c:v>70.599999999999994</c:v>
                </c:pt>
                <c:pt idx="4">
                  <c:v>72.3</c:v>
                </c:pt>
                <c:pt idx="5">
                  <c:v>89.7</c:v>
                </c:pt>
                <c:pt idx="6">
                  <c:v>90.6</c:v>
                </c:pt>
                <c:pt idx="7">
                  <c:v>85.6</c:v>
                </c:pt>
                <c:pt idx="8">
                  <c:v>83.7</c:v>
                </c:pt>
                <c:pt idx="9">
                  <c:v>87.8</c:v>
                </c:pt>
                <c:pt idx="10">
                  <c:v>83.6</c:v>
                </c:pt>
                <c:pt idx="11">
                  <c:v>83</c:v>
                </c:pt>
                <c:pt idx="12">
                  <c:v>86.6</c:v>
                </c:pt>
                <c:pt idx="13">
                  <c:v>81.5</c:v>
                </c:pt>
                <c:pt idx="14">
                  <c:v>81.8</c:v>
                </c:pt>
                <c:pt idx="15">
                  <c:v>83.2</c:v>
                </c:pt>
                <c:pt idx="16">
                  <c:v>82.2</c:v>
                </c:pt>
                <c:pt idx="17">
                  <c:v>83</c:v>
                </c:pt>
                <c:pt idx="18">
                  <c:v>81.599999999999994</c:v>
                </c:pt>
                <c:pt idx="19">
                  <c:v>85.1</c:v>
                </c:pt>
              </c:numCache>
            </c:numRef>
          </c:val>
          <c:smooth val="0"/>
          <c:extLst>
            <c:ext xmlns:c16="http://schemas.microsoft.com/office/drawing/2014/chart" uri="{C3380CC4-5D6E-409C-BE32-E72D297353CC}">
              <c16:uniqueId val="{0000001B-FE8E-4D2E-BB85-1669D2E4D52F}"/>
            </c:ext>
          </c:extLst>
        </c:ser>
        <c:dLbls>
          <c:showLegendKey val="0"/>
          <c:showVal val="0"/>
          <c:showCatName val="0"/>
          <c:showSerName val="0"/>
          <c:showPercent val="0"/>
          <c:showBubbleSize val="0"/>
        </c:dLbls>
        <c:marker val="1"/>
        <c:smooth val="0"/>
        <c:axId val="918934432"/>
        <c:axId val="810579856"/>
      </c:lineChart>
      <c:catAx>
        <c:axId val="9189344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810579856"/>
        <c:crosses val="autoZero"/>
        <c:auto val="1"/>
        <c:lblAlgn val="ctr"/>
        <c:lblOffset val="100"/>
        <c:noMultiLvlLbl val="0"/>
      </c:catAx>
      <c:valAx>
        <c:axId val="810579856"/>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t>
                </a:r>
              </a:p>
            </c:rich>
          </c:tx>
          <c:layout>
            <c:manualLayout>
              <c:xMode val="edge"/>
              <c:yMode val="edge"/>
              <c:x val="7.9196235326884801E-2"/>
              <c:y val="5.8001603966170892E-2"/>
            </c:manualLayout>
          </c:layout>
          <c:overlay val="0"/>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189344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4">
    <c:autoUpdate val="0"/>
  </c:externalData>
  <c:userShapes r:id="rId5"/>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0.09468</cdr:x>
      <cdr:y>0.8973</cdr:y>
    </cdr:from>
    <cdr:to>
      <cdr:x>0.96393</cdr:x>
      <cdr:y>0.8973</cdr:y>
    </cdr:to>
    <cdr:cxnSp macro="">
      <cdr:nvCxnSpPr>
        <cdr:cNvPr id="3" name="直線コネクタ 2">
          <a:extLst xmlns:a="http://schemas.openxmlformats.org/drawingml/2006/main">
            <a:ext uri="{FF2B5EF4-FFF2-40B4-BE49-F238E27FC236}">
              <a16:creationId xmlns:a16="http://schemas.microsoft.com/office/drawing/2014/main" id="{15134592-36B7-2869-60EC-96442C765ADB}"/>
            </a:ext>
          </a:extLst>
        </cdr:cNvPr>
        <cdr:cNvCxnSpPr/>
      </cdr:nvCxnSpPr>
      <cdr:spPr>
        <a:xfrm xmlns:a="http://schemas.openxmlformats.org/drawingml/2006/main" flipH="1">
          <a:off x="607133" y="5046009"/>
          <a:ext cx="5573803" cy="0"/>
        </a:xfrm>
        <a:prstGeom xmlns:a="http://schemas.openxmlformats.org/drawingml/2006/main" prst="line">
          <a:avLst/>
        </a:prstGeom>
        <a:ln xmlns:a="http://schemas.openxmlformats.org/drawingml/2006/main">
          <a:solidFill>
            <a:schemeClr val="tx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0.09527</cdr:x>
      <cdr:y>0.11777</cdr:y>
    </cdr:from>
    <cdr:to>
      <cdr:x>0.09527</cdr:x>
      <cdr:y>0.89611</cdr:y>
    </cdr:to>
    <cdr:cxnSp macro="">
      <cdr:nvCxnSpPr>
        <cdr:cNvPr id="4" name="直線コネクタ 3">
          <a:extLst xmlns:a="http://schemas.openxmlformats.org/drawingml/2006/main">
            <a:ext uri="{FF2B5EF4-FFF2-40B4-BE49-F238E27FC236}">
              <a16:creationId xmlns:a16="http://schemas.microsoft.com/office/drawing/2014/main" id="{B6EA2D7A-F50A-752F-04C4-9154FBE4C77E}"/>
            </a:ext>
          </a:extLst>
        </cdr:cNvPr>
        <cdr:cNvCxnSpPr/>
      </cdr:nvCxnSpPr>
      <cdr:spPr>
        <a:xfrm xmlns:a="http://schemas.openxmlformats.org/drawingml/2006/main">
          <a:off x="610870" y="662268"/>
          <a:ext cx="0" cy="4377077"/>
        </a:xfrm>
        <a:prstGeom xmlns:a="http://schemas.openxmlformats.org/drawingml/2006/main" prst="line">
          <a:avLst/>
        </a:prstGeom>
        <a:ln xmlns:a="http://schemas.openxmlformats.org/drawingml/2006/main">
          <a:solidFill>
            <a:schemeClr val="tx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8FD79613-AF61-4628-8A3F-3A0DCB206777}" type="datetimeFigureOut">
              <a:rPr kumimoji="1" lang="ja-JP" altLang="en-US" smtClean="0"/>
              <a:t>2024/4/18</a:t>
            </a:fld>
            <a:endParaRPr kumimoji="1" lang="ja-JP" altLang="en-US"/>
          </a:p>
        </p:txBody>
      </p:sp>
      <p:sp>
        <p:nvSpPr>
          <p:cNvPr id="4" name="スライド イメージ プレースホルダー 3"/>
          <p:cNvSpPr>
            <a:spLocks noGrp="1" noRot="1" noChangeAspect="1"/>
          </p:cNvSpPr>
          <p:nvPr>
            <p:ph type="sldImg" idx="2"/>
          </p:nvPr>
        </p:nvSpPr>
        <p:spPr>
          <a:xfrm>
            <a:off x="1149350" y="1233488"/>
            <a:ext cx="443706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0B9989E0-C308-4BAB-8234-62C31CB9418F}" type="slidenum">
              <a:rPr kumimoji="1" lang="ja-JP" altLang="en-US" smtClean="0"/>
              <a:t>‹#›</a:t>
            </a:fld>
            <a:endParaRPr kumimoji="1" lang="ja-JP" altLang="en-US"/>
          </a:p>
        </p:txBody>
      </p:sp>
    </p:spTree>
    <p:extLst>
      <p:ext uri="{BB962C8B-B14F-4D97-AF65-F5344CB8AC3E}">
        <p14:creationId xmlns:p14="http://schemas.microsoft.com/office/powerpoint/2010/main" val="367589408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60CB9A1-9C35-4FD2-BEB8-2986AE8A198F}" type="slidenum">
              <a:rPr lang="ja-JP" altLang="en-US" smtClean="0">
                <a:solidFill>
                  <a:prstClr val="black"/>
                </a:solidFill>
              </a:rPr>
              <a:pPr/>
              <a:t>1</a:t>
            </a:fld>
            <a:endParaRPr lang="ja-JP" altLang="en-US">
              <a:solidFill>
                <a:prstClr val="black"/>
              </a:solidFill>
            </a:endParaRPr>
          </a:p>
        </p:txBody>
      </p:sp>
    </p:spTree>
    <p:extLst>
      <p:ext uri="{BB962C8B-B14F-4D97-AF65-F5344CB8AC3E}">
        <p14:creationId xmlns:p14="http://schemas.microsoft.com/office/powerpoint/2010/main" val="723388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608F7E-6EA1-4EF0-9005-083B5355D6B8}"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602110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7"/>
          <p:cNvSpPr txBox="1">
            <a:spLocks noGrp="1" noChangeArrowheads="1"/>
          </p:cNvSpPr>
          <p:nvPr/>
        </p:nvSpPr>
        <p:spPr bwMode="auto">
          <a:xfrm>
            <a:off x="3764817" y="11078500"/>
            <a:ext cx="2878422" cy="583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13" tIns="46557" rIns="93113" bIns="46557" anchor="b"/>
          <a:lstStyle>
            <a:lvl1pPr eaLnBrk="0" hangingPunct="0">
              <a:spcBef>
                <a:spcPct val="30000"/>
              </a:spcBef>
              <a:defRPr kumimoji="1" sz="1200">
                <a:solidFill>
                  <a:schemeClr val="tx1"/>
                </a:solidFill>
                <a:latin typeface="Arial" pitchFamily="34" charset="0"/>
                <a:ea typeface="ＭＳ Ｐ明朝" pitchFamily="18" charset="-128"/>
              </a:defRPr>
            </a:lvl1pPr>
            <a:lvl2pPr marL="742950" indent="-285750" eaLnBrk="0" hangingPunct="0">
              <a:spcBef>
                <a:spcPct val="30000"/>
              </a:spcBef>
              <a:defRPr kumimoji="1" sz="1200">
                <a:solidFill>
                  <a:schemeClr val="tx1"/>
                </a:solidFill>
                <a:latin typeface="Arial" pitchFamily="34" charset="0"/>
                <a:ea typeface="ＭＳ Ｐ明朝" pitchFamily="18" charset="-128"/>
              </a:defRPr>
            </a:lvl2pPr>
            <a:lvl3pPr marL="1143000" indent="-228600" eaLnBrk="0" hangingPunct="0">
              <a:spcBef>
                <a:spcPct val="30000"/>
              </a:spcBef>
              <a:defRPr kumimoji="1" sz="1200">
                <a:solidFill>
                  <a:schemeClr val="tx1"/>
                </a:solidFill>
                <a:latin typeface="Arial" pitchFamily="34" charset="0"/>
                <a:ea typeface="ＭＳ Ｐ明朝" pitchFamily="18" charset="-128"/>
              </a:defRPr>
            </a:lvl3pPr>
            <a:lvl4pPr marL="1600200" indent="-228600" eaLnBrk="0" hangingPunct="0">
              <a:spcBef>
                <a:spcPct val="30000"/>
              </a:spcBef>
              <a:defRPr kumimoji="1" sz="1200">
                <a:solidFill>
                  <a:schemeClr val="tx1"/>
                </a:solidFill>
                <a:latin typeface="Arial" pitchFamily="34" charset="0"/>
                <a:ea typeface="ＭＳ Ｐ明朝" pitchFamily="18" charset="-128"/>
              </a:defRPr>
            </a:lvl4pPr>
            <a:lvl5pPr marL="2057400" indent="-228600" eaLnBrk="0" hangingPunct="0">
              <a:spcBef>
                <a:spcPct val="30000"/>
              </a:spcBef>
              <a:defRPr kumimoji="1" sz="1200">
                <a:solidFill>
                  <a:schemeClr val="tx1"/>
                </a:solidFill>
                <a:latin typeface="Arial" pitchFamily="34" charset="0"/>
                <a:ea typeface="ＭＳ Ｐ明朝" pitchFamily="18" charset="-128"/>
              </a:defRPr>
            </a:lvl5pPr>
            <a:lvl6pPr marL="2514600" indent="-228600" eaLnBrk="0" fontAlgn="base" hangingPunct="0">
              <a:spcBef>
                <a:spcPct val="30000"/>
              </a:spcBef>
              <a:spcAft>
                <a:spcPct val="0"/>
              </a:spcAft>
              <a:defRPr kumimoji="1" sz="1200">
                <a:solidFill>
                  <a:schemeClr val="tx1"/>
                </a:solidFill>
                <a:latin typeface="Arial" pitchFamily="34" charset="0"/>
                <a:ea typeface="ＭＳ Ｐ明朝" pitchFamily="18" charset="-128"/>
              </a:defRPr>
            </a:lvl6pPr>
            <a:lvl7pPr marL="2971800" indent="-228600" eaLnBrk="0" fontAlgn="base" hangingPunct="0">
              <a:spcBef>
                <a:spcPct val="30000"/>
              </a:spcBef>
              <a:spcAft>
                <a:spcPct val="0"/>
              </a:spcAft>
              <a:defRPr kumimoji="1" sz="1200">
                <a:solidFill>
                  <a:schemeClr val="tx1"/>
                </a:solidFill>
                <a:latin typeface="Arial" pitchFamily="34" charset="0"/>
                <a:ea typeface="ＭＳ Ｐ明朝" pitchFamily="18" charset="-128"/>
              </a:defRPr>
            </a:lvl7pPr>
            <a:lvl8pPr marL="3429000" indent="-228600" eaLnBrk="0" fontAlgn="base" hangingPunct="0">
              <a:spcBef>
                <a:spcPct val="30000"/>
              </a:spcBef>
              <a:spcAft>
                <a:spcPct val="0"/>
              </a:spcAft>
              <a:defRPr kumimoji="1" sz="1200">
                <a:solidFill>
                  <a:schemeClr val="tx1"/>
                </a:solidFill>
                <a:latin typeface="Arial" pitchFamily="34" charset="0"/>
                <a:ea typeface="ＭＳ Ｐ明朝" pitchFamily="18" charset="-128"/>
              </a:defRPr>
            </a:lvl8pPr>
            <a:lvl9pPr marL="3886200" indent="-228600" eaLnBrk="0" fontAlgn="base" hangingPunct="0">
              <a:spcBef>
                <a:spcPct val="30000"/>
              </a:spcBef>
              <a:spcAft>
                <a:spcPct val="0"/>
              </a:spcAft>
              <a:defRPr kumimoji="1" sz="1200">
                <a:solidFill>
                  <a:schemeClr val="tx1"/>
                </a:solidFill>
                <a:latin typeface="Arial" pitchFamily="34" charset="0"/>
                <a:ea typeface="ＭＳ Ｐ明朝" pitchFamily="18"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24E0766-C993-4712-B1CF-0DDA12911221}" type="slidenum">
              <a:rPr kumimoji="1" lang="en-US" altLang="ja-JP" sz="1200" b="0" i="0" u="none" strike="noStrike" kern="1200" cap="none" spc="0" normalizeH="0" baseline="0" noProof="0" smtClean="0">
                <a:ln>
                  <a:noFill/>
                </a:ln>
                <a:solidFill>
                  <a:srgbClr val="000000"/>
                </a:solidFill>
                <a:effectLst/>
                <a:uLnTx/>
                <a:uFillTx/>
                <a:latin typeface="Arial" pitchFamily="34" charset="0"/>
                <a:ea typeface="ＭＳ Ｐゴシック"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603139" name="Rectangle 2"/>
          <p:cNvSpPr>
            <a:spLocks noGrp="1" noRot="1" noChangeAspect="1" noChangeArrowheads="1" noTextEdit="1"/>
          </p:cNvSpPr>
          <p:nvPr>
            <p:ph type="sldImg"/>
          </p:nvPr>
        </p:nvSpPr>
        <p:spPr>
          <a:ln/>
        </p:spPr>
      </p:sp>
      <p:sp>
        <p:nvSpPr>
          <p:cNvPr id="603140" name="Rectangle 3"/>
          <p:cNvSpPr>
            <a:spLocks noGrp="1" noChangeArrowheads="1"/>
          </p:cNvSpPr>
          <p:nvPr>
            <p:ph type="body" idx="1"/>
          </p:nvPr>
        </p:nvSpPr>
        <p:spPr>
          <a:noFill/>
        </p:spPr>
        <p:txBody>
          <a:bodyPr/>
          <a:lstStyle/>
          <a:p>
            <a:pPr eaLnBrk="1" hangingPunct="1"/>
            <a:endParaRPr lang="ja-JP" altLang="ja-JP">
              <a:latin typeface="Arial" pitchFamily="34" charset="0"/>
            </a:endParaRPr>
          </a:p>
        </p:txBody>
      </p:sp>
    </p:spTree>
    <p:extLst>
      <p:ext uri="{BB962C8B-B14F-4D97-AF65-F5344CB8AC3E}">
        <p14:creationId xmlns:p14="http://schemas.microsoft.com/office/powerpoint/2010/main" val="917259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Arial" pitchFamily="34" charset="0"/>
                <a:ea typeface="ＭＳ Ｐ明朝" pitchFamily="18" charset="-128"/>
              </a:defRPr>
            </a:lvl1pPr>
            <a:lvl2pPr marL="742950" indent="-285750" eaLnBrk="0" hangingPunct="0">
              <a:spcBef>
                <a:spcPct val="30000"/>
              </a:spcBef>
              <a:defRPr kumimoji="1" sz="1200">
                <a:solidFill>
                  <a:schemeClr val="tx1"/>
                </a:solidFill>
                <a:latin typeface="Arial" pitchFamily="34" charset="0"/>
                <a:ea typeface="ＭＳ Ｐ明朝" pitchFamily="18" charset="-128"/>
              </a:defRPr>
            </a:lvl2pPr>
            <a:lvl3pPr marL="1143000" indent="-228600" eaLnBrk="0" hangingPunct="0">
              <a:spcBef>
                <a:spcPct val="30000"/>
              </a:spcBef>
              <a:defRPr kumimoji="1" sz="1200">
                <a:solidFill>
                  <a:schemeClr val="tx1"/>
                </a:solidFill>
                <a:latin typeface="Arial" pitchFamily="34" charset="0"/>
                <a:ea typeface="ＭＳ Ｐ明朝" pitchFamily="18" charset="-128"/>
              </a:defRPr>
            </a:lvl3pPr>
            <a:lvl4pPr marL="1600200" indent="-228600" eaLnBrk="0" hangingPunct="0">
              <a:spcBef>
                <a:spcPct val="30000"/>
              </a:spcBef>
              <a:defRPr kumimoji="1" sz="1200">
                <a:solidFill>
                  <a:schemeClr val="tx1"/>
                </a:solidFill>
                <a:latin typeface="Arial" pitchFamily="34" charset="0"/>
                <a:ea typeface="ＭＳ Ｐ明朝" pitchFamily="18" charset="-128"/>
              </a:defRPr>
            </a:lvl4pPr>
            <a:lvl5pPr marL="2057400" indent="-228600" eaLnBrk="0" hangingPunct="0">
              <a:spcBef>
                <a:spcPct val="30000"/>
              </a:spcBef>
              <a:defRPr kumimoji="1" sz="1200">
                <a:solidFill>
                  <a:schemeClr val="tx1"/>
                </a:solidFill>
                <a:latin typeface="Arial" pitchFamily="34" charset="0"/>
                <a:ea typeface="ＭＳ Ｐ明朝" pitchFamily="18" charset="-128"/>
              </a:defRPr>
            </a:lvl5pPr>
            <a:lvl6pPr marL="2514600" indent="-228600" eaLnBrk="0" fontAlgn="base" hangingPunct="0">
              <a:spcBef>
                <a:spcPct val="30000"/>
              </a:spcBef>
              <a:spcAft>
                <a:spcPct val="0"/>
              </a:spcAft>
              <a:defRPr kumimoji="1" sz="1200">
                <a:solidFill>
                  <a:schemeClr val="tx1"/>
                </a:solidFill>
                <a:latin typeface="Arial" pitchFamily="34" charset="0"/>
                <a:ea typeface="ＭＳ Ｐ明朝" pitchFamily="18" charset="-128"/>
              </a:defRPr>
            </a:lvl6pPr>
            <a:lvl7pPr marL="2971800" indent="-228600" eaLnBrk="0" fontAlgn="base" hangingPunct="0">
              <a:spcBef>
                <a:spcPct val="30000"/>
              </a:spcBef>
              <a:spcAft>
                <a:spcPct val="0"/>
              </a:spcAft>
              <a:defRPr kumimoji="1" sz="1200">
                <a:solidFill>
                  <a:schemeClr val="tx1"/>
                </a:solidFill>
                <a:latin typeface="Arial" pitchFamily="34" charset="0"/>
                <a:ea typeface="ＭＳ Ｐ明朝" pitchFamily="18" charset="-128"/>
              </a:defRPr>
            </a:lvl7pPr>
            <a:lvl8pPr marL="3429000" indent="-228600" eaLnBrk="0" fontAlgn="base" hangingPunct="0">
              <a:spcBef>
                <a:spcPct val="30000"/>
              </a:spcBef>
              <a:spcAft>
                <a:spcPct val="0"/>
              </a:spcAft>
              <a:defRPr kumimoji="1" sz="1200">
                <a:solidFill>
                  <a:schemeClr val="tx1"/>
                </a:solidFill>
                <a:latin typeface="Arial" pitchFamily="34" charset="0"/>
                <a:ea typeface="ＭＳ Ｐ明朝" pitchFamily="18" charset="-128"/>
              </a:defRPr>
            </a:lvl8pPr>
            <a:lvl9pPr marL="3886200" indent="-228600" eaLnBrk="0" fontAlgn="base" hangingPunct="0">
              <a:spcBef>
                <a:spcPct val="30000"/>
              </a:spcBef>
              <a:spcAft>
                <a:spcPct val="0"/>
              </a:spcAft>
              <a:defRPr kumimoji="1" sz="1200">
                <a:solidFill>
                  <a:schemeClr val="tx1"/>
                </a:solidFill>
                <a:latin typeface="Arial" pitchFamily="34" charset="0"/>
                <a:ea typeface="ＭＳ Ｐ明朝" pitchFamily="18" charset="-128"/>
              </a:defRPr>
            </a:lvl9pPr>
          </a:lstStyle>
          <a:p>
            <a:pPr eaLnBrk="1" hangingPunct="1">
              <a:spcBef>
                <a:spcPct val="0"/>
              </a:spcBef>
            </a:pPr>
            <a:fld id="{563CDA56-7809-49C5-A3AF-10B32B2148B4}" type="slidenum">
              <a:rPr lang="en-US" altLang="ja-JP">
                <a:solidFill>
                  <a:srgbClr val="000000"/>
                </a:solidFill>
                <a:ea typeface="ＭＳ Ｐゴシック" pitchFamily="50" charset="-128"/>
              </a:rPr>
              <a:pPr eaLnBrk="1" hangingPunct="1">
                <a:spcBef>
                  <a:spcPct val="0"/>
                </a:spcBef>
              </a:pPr>
              <a:t>38</a:t>
            </a:fld>
            <a:endParaRPr lang="en-US" altLang="ja-JP">
              <a:solidFill>
                <a:srgbClr val="000000"/>
              </a:solidFill>
              <a:ea typeface="ＭＳ Ｐゴシック" pitchFamily="50" charset="-128"/>
            </a:endParaRPr>
          </a:p>
        </p:txBody>
      </p:sp>
      <p:sp>
        <p:nvSpPr>
          <p:cNvPr id="663555" name="Rectangle 2"/>
          <p:cNvSpPr>
            <a:spLocks noGrp="1" noRot="1" noChangeAspect="1" noChangeArrowheads="1" noTextEdit="1"/>
          </p:cNvSpPr>
          <p:nvPr>
            <p:ph type="sldImg"/>
          </p:nvPr>
        </p:nvSpPr>
        <p:spPr>
          <a:ln/>
        </p:spPr>
      </p:sp>
      <p:sp>
        <p:nvSpPr>
          <p:cNvPr id="663556" name="Rectangle 3"/>
          <p:cNvSpPr>
            <a:spLocks noGrp="1" noChangeArrowheads="1"/>
          </p:cNvSpPr>
          <p:nvPr>
            <p:ph type="body" idx="1"/>
          </p:nvPr>
        </p:nvSpPr>
        <p:spPr>
          <a:noFill/>
        </p:spPr>
        <p:txBody>
          <a:bodyPr/>
          <a:lstStyle/>
          <a:p>
            <a:pPr eaLnBrk="1" hangingPunct="1"/>
            <a:endParaRPr lang="ja-JP" altLang="ja-JP">
              <a:latin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64CAD51-AA94-4591-8C6F-DE582DD7F8B7}" type="slidenum">
              <a:rPr kumimoji="1" lang="ja-JP" altLang="en-US" smtClean="0"/>
              <a:t>42</a:t>
            </a:fld>
            <a:endParaRPr kumimoji="1" lang="ja-JP" altLang="en-US"/>
          </a:p>
        </p:txBody>
      </p:sp>
    </p:spTree>
    <p:extLst>
      <p:ext uri="{BB962C8B-B14F-4D97-AF65-F5344CB8AC3E}">
        <p14:creationId xmlns:p14="http://schemas.microsoft.com/office/powerpoint/2010/main" val="19521489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8E9A470-FDF9-4707-9975-018A46C78154}" type="slidenum">
              <a:rPr lang="ja-JP" altLang="en-US" smtClean="0">
                <a:solidFill>
                  <a:prstClr val="black"/>
                </a:solidFill>
              </a:rPr>
              <a:pPr/>
              <a:t>46</a:t>
            </a:fld>
            <a:endParaRPr lang="ja-JP" altLang="en-US">
              <a:solidFill>
                <a:prstClr val="black"/>
              </a:solidFill>
            </a:endParaRPr>
          </a:p>
        </p:txBody>
      </p:sp>
    </p:spTree>
    <p:extLst>
      <p:ext uri="{BB962C8B-B14F-4D97-AF65-F5344CB8AC3E}">
        <p14:creationId xmlns:p14="http://schemas.microsoft.com/office/powerpoint/2010/main" val="1102466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298610" indent="-298610">
              <a:buFont typeface="Wingdings" panose="05000000000000000000" pitchFamily="2" charset="2"/>
              <a:buChar char="l"/>
            </a:pPr>
            <a:r>
              <a:rPr lang="en-US" altLang="ja-JP" dirty="0"/>
              <a:t>1971</a:t>
            </a:r>
            <a:r>
              <a:rPr lang="ja-JP" altLang="en-US" dirty="0"/>
              <a:t>年　高年齢者等の雇用の安定等に関する法律　施行</a:t>
            </a:r>
            <a:endParaRPr lang="en-US" altLang="ja-JP" dirty="0"/>
          </a:p>
          <a:p>
            <a:pPr marL="298610" indent="-298610">
              <a:buFont typeface="Wingdings" panose="05000000000000000000" pitchFamily="2" charset="2"/>
              <a:buChar char="l"/>
            </a:pPr>
            <a:endParaRPr lang="en-US" altLang="ja-JP" dirty="0"/>
          </a:p>
          <a:p>
            <a:pPr marL="298610" indent="-298610">
              <a:buFont typeface="Wingdings" panose="05000000000000000000" pitchFamily="2" charset="2"/>
              <a:buChar char="l"/>
            </a:pPr>
            <a:r>
              <a:rPr lang="en-US" altLang="ja-JP" dirty="0"/>
              <a:t>1986</a:t>
            </a:r>
            <a:r>
              <a:rPr lang="ja-JP" altLang="en-US" dirty="0"/>
              <a:t>年　中高年齢者雇用促進法が「</a:t>
            </a:r>
            <a:r>
              <a:rPr lang="ja-JP" altLang="en-US" b="1" dirty="0"/>
              <a:t>高年齢者等の雇用の安定等に関する法律</a:t>
            </a:r>
            <a:r>
              <a:rPr lang="ja-JP" altLang="en-US" dirty="0"/>
              <a:t>」に改正。定年６０歳以上。努力義務</a:t>
            </a:r>
            <a:endParaRPr lang="en-US" altLang="ja-JP" dirty="0"/>
          </a:p>
          <a:p>
            <a:pPr marL="298610" indent="-298610">
              <a:buFont typeface="Wingdings" panose="05000000000000000000" pitchFamily="2" charset="2"/>
              <a:buChar char="l"/>
            </a:pPr>
            <a:endParaRPr lang="en-US" altLang="ja-JP" dirty="0"/>
          </a:p>
          <a:p>
            <a:pPr marL="298610" indent="-298610">
              <a:buFont typeface="Wingdings" panose="05000000000000000000" pitchFamily="2" charset="2"/>
              <a:buChar char="l"/>
            </a:pPr>
            <a:r>
              <a:rPr lang="en-US" altLang="ja-JP" dirty="0"/>
              <a:t>1994</a:t>
            </a:r>
            <a:r>
              <a:rPr lang="ja-JP" altLang="en-US" dirty="0"/>
              <a:t>年　高年齢者雇用安定法改正。６０歳未満の定年制禁止。６５歳までの継続雇用の導入等が努力義務。</a:t>
            </a:r>
            <a:endParaRPr lang="en-US" altLang="ja-JP" dirty="0"/>
          </a:p>
          <a:p>
            <a:pPr marL="298610" indent="-298610">
              <a:buFont typeface="Wingdings" panose="05000000000000000000" pitchFamily="2" charset="2"/>
              <a:buChar char="l"/>
            </a:pPr>
            <a:endParaRPr lang="en-US" altLang="ja-JP" dirty="0"/>
          </a:p>
          <a:p>
            <a:pPr marL="298610" indent="-298610">
              <a:buFont typeface="Wingdings" panose="05000000000000000000" pitchFamily="2" charset="2"/>
              <a:buChar char="l"/>
            </a:pPr>
            <a:r>
              <a:rPr lang="en-US" altLang="ja-JP" dirty="0"/>
              <a:t>2006</a:t>
            </a:r>
            <a:r>
              <a:rPr lang="ja-JP" altLang="en-US" dirty="0"/>
              <a:t>年　</a:t>
            </a:r>
            <a:r>
              <a:rPr lang="ja-JP" altLang="en-US" b="1" dirty="0"/>
              <a:t>改正高年齢者雇用安定法</a:t>
            </a:r>
            <a:r>
              <a:rPr lang="ja-JP" altLang="en-US" dirty="0"/>
              <a:t>　</a:t>
            </a:r>
            <a:r>
              <a:rPr lang="ja-JP" altLang="en-US" b="1" dirty="0"/>
              <a:t>施行</a:t>
            </a:r>
            <a:r>
              <a:rPr lang="ja-JP" altLang="en-US" dirty="0"/>
              <a:t>。（平成１６法</a:t>
            </a:r>
            <a:r>
              <a:rPr lang="en-US" altLang="ja-JP" dirty="0"/>
              <a:t>103</a:t>
            </a:r>
            <a:r>
              <a:rPr lang="ja-JP" altLang="en-US" dirty="0"/>
              <a:t>号）。事業主は労働者が</a:t>
            </a:r>
            <a:r>
              <a:rPr lang="en-US" altLang="ja-JP" b="1" dirty="0"/>
              <a:t>62</a:t>
            </a:r>
            <a:r>
              <a:rPr lang="ja-JP" altLang="en-US" b="1" dirty="0"/>
              <a:t>歳</a:t>
            </a:r>
            <a:r>
              <a:rPr lang="ja-JP" altLang="en-US" dirty="0"/>
              <a:t>まで働けるように「高年齢者雇用確保措置」を講じなければならない。</a:t>
            </a:r>
            <a:endParaRPr lang="en-US" altLang="ja-JP" dirty="0"/>
          </a:p>
          <a:p>
            <a:pPr marL="298610" indent="-298610">
              <a:buFont typeface="Wingdings" panose="05000000000000000000" pitchFamily="2" charset="2"/>
              <a:buChar char="l"/>
            </a:pPr>
            <a:endParaRPr lang="en-US" altLang="ja-JP" dirty="0"/>
          </a:p>
          <a:p>
            <a:pPr marL="298610" indent="-298610">
              <a:buFont typeface="Wingdings" panose="05000000000000000000" pitchFamily="2" charset="2"/>
              <a:buChar char="l"/>
            </a:pPr>
            <a:r>
              <a:rPr lang="en-US" altLang="ja-JP" dirty="0"/>
              <a:t>2007</a:t>
            </a:r>
            <a:r>
              <a:rPr lang="ja-JP" altLang="en-US" dirty="0"/>
              <a:t>年</a:t>
            </a:r>
            <a:r>
              <a:rPr lang="ja-JP" altLang="en-US" b="1" dirty="0"/>
              <a:t>　</a:t>
            </a:r>
            <a:r>
              <a:rPr lang="en-US" altLang="ja-JP" b="1" dirty="0"/>
              <a:t>63</a:t>
            </a:r>
            <a:r>
              <a:rPr lang="ja-JP" altLang="en-US" b="1" dirty="0"/>
              <a:t>歳</a:t>
            </a:r>
            <a:r>
              <a:rPr lang="ja-JP" altLang="en-US" dirty="0"/>
              <a:t>まで働けるように「高年齢者雇用確保措置」</a:t>
            </a:r>
            <a:endParaRPr lang="en-US" altLang="ja-JP" dirty="0"/>
          </a:p>
          <a:p>
            <a:pPr marL="298610" indent="-298610">
              <a:buFont typeface="Wingdings" panose="05000000000000000000" pitchFamily="2" charset="2"/>
              <a:buChar char="l"/>
            </a:pPr>
            <a:endParaRPr lang="en-US" altLang="ja-JP" dirty="0"/>
          </a:p>
          <a:p>
            <a:pPr marL="298610" indent="-298610">
              <a:buFont typeface="Wingdings" panose="05000000000000000000" pitchFamily="2" charset="2"/>
              <a:buChar char="l"/>
            </a:pPr>
            <a:r>
              <a:rPr lang="en-US" altLang="ja-JP" dirty="0"/>
              <a:t>2010</a:t>
            </a:r>
            <a:r>
              <a:rPr lang="ja-JP" altLang="en-US" dirty="0"/>
              <a:t>年　</a:t>
            </a:r>
            <a:r>
              <a:rPr lang="en-US" altLang="ja-JP" b="1" dirty="0"/>
              <a:t>64</a:t>
            </a:r>
            <a:r>
              <a:rPr lang="ja-JP" altLang="en-US" b="1" dirty="0"/>
              <a:t>歳</a:t>
            </a:r>
            <a:r>
              <a:rPr lang="ja-JP" altLang="en-US" dirty="0"/>
              <a:t>まで働けるように「高年齢者雇用確保措置」</a:t>
            </a:r>
            <a:endParaRPr lang="en-US" altLang="ja-JP" dirty="0"/>
          </a:p>
          <a:p>
            <a:pPr marL="298610" indent="-298610">
              <a:buFont typeface="Wingdings" panose="05000000000000000000" pitchFamily="2" charset="2"/>
              <a:buChar char="l"/>
            </a:pPr>
            <a:endParaRPr lang="en-US" altLang="ja-JP" dirty="0"/>
          </a:p>
          <a:p>
            <a:pPr marL="298610" indent="-298610">
              <a:buFont typeface="Wingdings" panose="05000000000000000000" pitchFamily="2" charset="2"/>
              <a:buChar char="l"/>
            </a:pPr>
            <a:r>
              <a:rPr lang="en-US" altLang="ja-JP" dirty="0"/>
              <a:t>2013</a:t>
            </a:r>
            <a:r>
              <a:rPr lang="ja-JP" altLang="en-US" dirty="0"/>
              <a:t>年　</a:t>
            </a:r>
            <a:r>
              <a:rPr lang="en-US" altLang="ja-JP" b="1" dirty="0"/>
              <a:t>65</a:t>
            </a:r>
            <a:r>
              <a:rPr lang="ja-JP" altLang="en-US" b="1" dirty="0"/>
              <a:t>歳</a:t>
            </a:r>
            <a:r>
              <a:rPr lang="ja-JP" altLang="en-US" dirty="0"/>
              <a:t>まで働けるように「高年齢者雇用確保措置」</a:t>
            </a:r>
          </a:p>
          <a:p>
            <a:pPr marL="298610" indent="-298610">
              <a:buFont typeface="Wingdings" panose="05000000000000000000" pitchFamily="2" charset="2"/>
              <a:buChar char="l"/>
            </a:pPr>
            <a:endParaRPr lang="ja-JP" altLang="en-US" dirty="0"/>
          </a:p>
          <a:p>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8A2B41-1576-4F6A-8ED2-68E6DB5286A5}" type="slidenum">
              <a:rPr kumimoji="0"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841339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 イメージ プレースホルダー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ja-JP"/>
              <a:t>CASE2 4.8</a:t>
            </a:r>
          </a:p>
          <a:p>
            <a:pPr eaLnBrk="1" hangingPunct="1">
              <a:spcBef>
                <a:spcPct val="0"/>
              </a:spcBef>
            </a:pPr>
            <a:r>
              <a:rPr lang="en-US" altLang="ja-JP"/>
              <a:t>CASE1  5.9</a:t>
            </a:r>
          </a:p>
          <a:p>
            <a:pPr eaLnBrk="1" hangingPunct="1">
              <a:spcBef>
                <a:spcPct val="0"/>
              </a:spcBef>
            </a:pPr>
            <a:r>
              <a:rPr lang="en-US" altLang="ja-JP"/>
              <a:t>CASE3 3.3</a:t>
            </a:r>
          </a:p>
          <a:p>
            <a:pPr eaLnBrk="1" hangingPunct="1">
              <a:spcBef>
                <a:spcPct val="0"/>
              </a:spcBef>
            </a:pPr>
            <a:endParaRPr lang="ja-JP" altLang="en-US"/>
          </a:p>
        </p:txBody>
      </p:sp>
      <p:sp>
        <p:nvSpPr>
          <p:cNvPr id="92164" name="スライド番号プレースホルダー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kumimoji="1" sz="1200">
                <a:solidFill>
                  <a:schemeClr val="tx1"/>
                </a:solidFill>
                <a:latin typeface="Calibri" pitchFamily="34" charset="0"/>
                <a:ea typeface="ＭＳ Ｐゴシック" pitchFamily="50" charset="-128"/>
              </a:defRPr>
            </a:lvl1pPr>
            <a:lvl2pPr marL="742889" indent="-285726" eaLnBrk="0" hangingPunct="0">
              <a:spcBef>
                <a:spcPct val="30000"/>
              </a:spcBef>
              <a:defRPr kumimoji="1" sz="1200">
                <a:solidFill>
                  <a:schemeClr val="tx1"/>
                </a:solidFill>
                <a:latin typeface="Calibri" pitchFamily="34" charset="0"/>
                <a:ea typeface="ＭＳ Ｐゴシック" pitchFamily="50" charset="-128"/>
              </a:defRPr>
            </a:lvl2pPr>
            <a:lvl3pPr marL="1142907" indent="-228581" eaLnBrk="0" hangingPunct="0">
              <a:spcBef>
                <a:spcPct val="30000"/>
              </a:spcBef>
              <a:defRPr kumimoji="1" sz="1200">
                <a:solidFill>
                  <a:schemeClr val="tx1"/>
                </a:solidFill>
                <a:latin typeface="Calibri" pitchFamily="34" charset="0"/>
                <a:ea typeface="ＭＳ Ｐゴシック" pitchFamily="50" charset="-128"/>
              </a:defRPr>
            </a:lvl3pPr>
            <a:lvl4pPr marL="1600070" indent="-228581" eaLnBrk="0" hangingPunct="0">
              <a:spcBef>
                <a:spcPct val="30000"/>
              </a:spcBef>
              <a:defRPr kumimoji="1" sz="1200">
                <a:solidFill>
                  <a:schemeClr val="tx1"/>
                </a:solidFill>
                <a:latin typeface="Calibri" pitchFamily="34" charset="0"/>
                <a:ea typeface="ＭＳ Ｐゴシック" pitchFamily="50" charset="-128"/>
              </a:defRPr>
            </a:lvl4pPr>
            <a:lvl5pPr marL="2057232" indent="-228581" eaLnBrk="0" hangingPunct="0">
              <a:spcBef>
                <a:spcPct val="30000"/>
              </a:spcBef>
              <a:defRPr kumimoji="1" sz="1200">
                <a:solidFill>
                  <a:schemeClr val="tx1"/>
                </a:solidFill>
                <a:latin typeface="Calibri" pitchFamily="34" charset="0"/>
                <a:ea typeface="ＭＳ Ｐゴシック" pitchFamily="50" charset="-128"/>
              </a:defRPr>
            </a:lvl5pPr>
            <a:lvl6pPr marL="2514395" indent="-228581"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2971559" indent="-228581"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428722" indent="-228581"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885884" indent="-228581"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eaLnBrk="1" fontAlgn="base" hangingPunct="1">
              <a:spcBef>
                <a:spcPct val="0"/>
              </a:spcBef>
              <a:spcAft>
                <a:spcPct val="0"/>
              </a:spcAft>
            </a:pPr>
            <a:fld id="{0596093E-65C3-4EA8-A945-BCA833A4379B}" type="slidenum">
              <a:rPr lang="ja-JP" altLang="en-US" smtClean="0">
                <a:solidFill>
                  <a:prstClr val="black"/>
                </a:solidFill>
              </a:rPr>
              <a:pPr eaLnBrk="1" fontAlgn="base" hangingPunct="1">
                <a:spcBef>
                  <a:spcPct val="0"/>
                </a:spcBef>
                <a:spcAft>
                  <a:spcPct val="0"/>
                </a:spcAft>
              </a:pPr>
              <a:t>52</a:t>
            </a:fld>
            <a:endParaRPr lang="ja-JP" altLang="en-US">
              <a:solidFill>
                <a:prstClr val="black"/>
              </a:solidFill>
            </a:endParaRPr>
          </a:p>
        </p:txBody>
      </p:sp>
    </p:spTree>
    <p:extLst>
      <p:ext uri="{BB962C8B-B14F-4D97-AF65-F5344CB8AC3E}">
        <p14:creationId xmlns:p14="http://schemas.microsoft.com/office/powerpoint/2010/main" val="431580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txBox="1">
            <a:spLocks noGrp="1" noChangeArrowheads="1"/>
          </p:cNvSpPr>
          <p:nvPr/>
        </p:nvSpPr>
        <p:spPr bwMode="auto">
          <a:xfrm>
            <a:off x="3781812" y="10173378"/>
            <a:ext cx="2893157" cy="53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089" tIns="44044" rIns="88089" bIns="44044" anchor="b"/>
          <a:lstStyle>
            <a:lvl1pPr eaLnBrk="0" hangingPunct="0">
              <a:spcBef>
                <a:spcPct val="30000"/>
              </a:spcBef>
              <a:defRPr kumimoji="1" sz="1200">
                <a:solidFill>
                  <a:schemeClr val="tx1"/>
                </a:solidFill>
                <a:latin typeface="Calibri" pitchFamily="34" charset="0"/>
                <a:ea typeface="ＭＳ Ｐゴシック" charset="-128"/>
              </a:defRPr>
            </a:lvl1pPr>
            <a:lvl2pPr marL="742950" indent="-285750" eaLnBrk="0" hangingPunct="0">
              <a:spcBef>
                <a:spcPct val="30000"/>
              </a:spcBef>
              <a:defRPr kumimoji="1" sz="1200">
                <a:solidFill>
                  <a:schemeClr val="tx1"/>
                </a:solidFill>
                <a:latin typeface="Calibri" pitchFamily="34" charset="0"/>
                <a:ea typeface="ＭＳ Ｐゴシック" charset="-128"/>
              </a:defRPr>
            </a:lvl2pPr>
            <a:lvl3pPr marL="1143000" indent="-228600" eaLnBrk="0" hangingPunct="0">
              <a:spcBef>
                <a:spcPct val="30000"/>
              </a:spcBef>
              <a:defRPr kumimoji="1" sz="1200">
                <a:solidFill>
                  <a:schemeClr val="tx1"/>
                </a:solidFill>
                <a:latin typeface="Calibri" pitchFamily="34" charset="0"/>
                <a:ea typeface="ＭＳ Ｐゴシック" charset="-128"/>
              </a:defRPr>
            </a:lvl3pPr>
            <a:lvl4pPr marL="1600200" indent="-228600" eaLnBrk="0" hangingPunct="0">
              <a:spcBef>
                <a:spcPct val="30000"/>
              </a:spcBef>
              <a:defRPr kumimoji="1" sz="1200">
                <a:solidFill>
                  <a:schemeClr val="tx1"/>
                </a:solidFill>
                <a:latin typeface="Calibri" pitchFamily="34" charset="0"/>
                <a:ea typeface="ＭＳ Ｐゴシック" charset="-128"/>
              </a:defRPr>
            </a:lvl4pPr>
            <a:lvl5pPr marL="2057400" indent="-228600" eaLnBrk="0" hangingPunct="0">
              <a:spcBef>
                <a:spcPct val="30000"/>
              </a:spcBef>
              <a:defRPr kumimoji="1" sz="1200">
                <a:solidFill>
                  <a:schemeClr val="tx1"/>
                </a:solidFill>
                <a:latin typeface="Calibri" pitchFamily="34" charset="0"/>
                <a:ea typeface="ＭＳ Ｐゴシック" charset="-128"/>
              </a:defRPr>
            </a:lvl5pPr>
            <a:lvl6pPr marL="2514600" indent="-228600" eaLnBrk="0" fontAlgn="base" hangingPunct="0">
              <a:spcBef>
                <a:spcPct val="30000"/>
              </a:spcBef>
              <a:spcAft>
                <a:spcPct val="0"/>
              </a:spcAft>
              <a:defRPr kumimoji="1" sz="1200">
                <a:solidFill>
                  <a:schemeClr val="tx1"/>
                </a:solidFill>
                <a:latin typeface="Calibri" pitchFamily="34" charset="0"/>
                <a:ea typeface="ＭＳ Ｐゴシック" charset="-128"/>
              </a:defRPr>
            </a:lvl6pPr>
            <a:lvl7pPr marL="2971800" indent="-228600" eaLnBrk="0" fontAlgn="base" hangingPunct="0">
              <a:spcBef>
                <a:spcPct val="30000"/>
              </a:spcBef>
              <a:spcAft>
                <a:spcPct val="0"/>
              </a:spcAft>
              <a:defRPr kumimoji="1" sz="1200">
                <a:solidFill>
                  <a:schemeClr val="tx1"/>
                </a:solidFill>
                <a:latin typeface="Calibri" pitchFamily="34" charset="0"/>
                <a:ea typeface="ＭＳ Ｐゴシック" charset="-128"/>
              </a:defRPr>
            </a:lvl7pPr>
            <a:lvl8pPr marL="3429000" indent="-228600" eaLnBrk="0" fontAlgn="base" hangingPunct="0">
              <a:spcBef>
                <a:spcPct val="30000"/>
              </a:spcBef>
              <a:spcAft>
                <a:spcPct val="0"/>
              </a:spcAft>
              <a:defRPr kumimoji="1" sz="1200">
                <a:solidFill>
                  <a:schemeClr val="tx1"/>
                </a:solidFill>
                <a:latin typeface="Calibri" pitchFamily="34" charset="0"/>
                <a:ea typeface="ＭＳ Ｐゴシック" charset="-128"/>
              </a:defRPr>
            </a:lvl8pPr>
            <a:lvl9pPr marL="3886200" indent="-228600" eaLnBrk="0" fontAlgn="base" hangingPunct="0">
              <a:spcBef>
                <a:spcPct val="30000"/>
              </a:spcBef>
              <a:spcAft>
                <a:spcPct val="0"/>
              </a:spcAft>
              <a:defRPr kumimoji="1" sz="1200">
                <a:solidFill>
                  <a:schemeClr val="tx1"/>
                </a:solidFill>
                <a:latin typeface="Calibri" pitchFamily="34" charset="0"/>
                <a:ea typeface="ＭＳ Ｐゴシック" charset="-128"/>
              </a:defRPr>
            </a:lvl9pPr>
          </a:lstStyle>
          <a:p>
            <a:pPr algn="r" eaLnBrk="1" fontAlgn="base" hangingPunct="1">
              <a:spcBef>
                <a:spcPct val="0"/>
              </a:spcBef>
              <a:spcAft>
                <a:spcPct val="0"/>
              </a:spcAft>
            </a:pPr>
            <a:fld id="{02B50CD4-E024-480A-A532-8570189DCB51}" type="slidenum">
              <a:rPr lang="en-US" altLang="ja-JP">
                <a:solidFill>
                  <a:srgbClr val="000000"/>
                </a:solidFill>
                <a:latin typeface="Arial" charset="0"/>
              </a:rPr>
              <a:pPr algn="r" eaLnBrk="1" fontAlgn="base" hangingPunct="1">
                <a:spcBef>
                  <a:spcPct val="0"/>
                </a:spcBef>
                <a:spcAft>
                  <a:spcPct val="0"/>
                </a:spcAft>
              </a:pPr>
              <a:t>53</a:t>
            </a:fld>
            <a:endParaRPr lang="en-US" altLang="ja-JP">
              <a:solidFill>
                <a:srgbClr val="000000"/>
              </a:solidFill>
              <a:latin typeface="Arial" charset="0"/>
            </a:endParaRPr>
          </a:p>
        </p:txBody>
      </p:sp>
      <p:sp>
        <p:nvSpPr>
          <p:cNvPr id="8089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90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ja-JP" altLang="ja-JP">
              <a:latin typeface="Arial" charset="0"/>
            </a:endParaRPr>
          </a:p>
        </p:txBody>
      </p:sp>
    </p:spTree>
    <p:extLst>
      <p:ext uri="{BB962C8B-B14F-4D97-AF65-F5344CB8AC3E}">
        <p14:creationId xmlns:p14="http://schemas.microsoft.com/office/powerpoint/2010/main" val="2835301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txBox="1">
            <a:spLocks noGrp="1" noChangeArrowheads="1"/>
          </p:cNvSpPr>
          <p:nvPr/>
        </p:nvSpPr>
        <p:spPr bwMode="auto">
          <a:xfrm>
            <a:off x="3781812" y="10173378"/>
            <a:ext cx="2893157" cy="53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089" tIns="44044" rIns="88089" bIns="44044" anchor="b"/>
          <a:lstStyle>
            <a:lvl1pPr eaLnBrk="0" hangingPunct="0">
              <a:spcBef>
                <a:spcPct val="30000"/>
              </a:spcBef>
              <a:defRPr kumimoji="1" sz="1200">
                <a:solidFill>
                  <a:schemeClr val="tx1"/>
                </a:solidFill>
                <a:latin typeface="Calibri" pitchFamily="34" charset="0"/>
                <a:ea typeface="ＭＳ Ｐゴシック" charset="-128"/>
              </a:defRPr>
            </a:lvl1pPr>
            <a:lvl2pPr marL="742950" indent="-285750" eaLnBrk="0" hangingPunct="0">
              <a:spcBef>
                <a:spcPct val="30000"/>
              </a:spcBef>
              <a:defRPr kumimoji="1" sz="1200">
                <a:solidFill>
                  <a:schemeClr val="tx1"/>
                </a:solidFill>
                <a:latin typeface="Calibri" pitchFamily="34" charset="0"/>
                <a:ea typeface="ＭＳ Ｐゴシック" charset="-128"/>
              </a:defRPr>
            </a:lvl2pPr>
            <a:lvl3pPr marL="1143000" indent="-228600" eaLnBrk="0" hangingPunct="0">
              <a:spcBef>
                <a:spcPct val="30000"/>
              </a:spcBef>
              <a:defRPr kumimoji="1" sz="1200">
                <a:solidFill>
                  <a:schemeClr val="tx1"/>
                </a:solidFill>
                <a:latin typeface="Calibri" pitchFamily="34" charset="0"/>
                <a:ea typeface="ＭＳ Ｐゴシック" charset="-128"/>
              </a:defRPr>
            </a:lvl3pPr>
            <a:lvl4pPr marL="1600200" indent="-228600" eaLnBrk="0" hangingPunct="0">
              <a:spcBef>
                <a:spcPct val="30000"/>
              </a:spcBef>
              <a:defRPr kumimoji="1" sz="1200">
                <a:solidFill>
                  <a:schemeClr val="tx1"/>
                </a:solidFill>
                <a:latin typeface="Calibri" pitchFamily="34" charset="0"/>
                <a:ea typeface="ＭＳ Ｐゴシック" charset="-128"/>
              </a:defRPr>
            </a:lvl4pPr>
            <a:lvl5pPr marL="2057400" indent="-228600" eaLnBrk="0" hangingPunct="0">
              <a:spcBef>
                <a:spcPct val="30000"/>
              </a:spcBef>
              <a:defRPr kumimoji="1" sz="1200">
                <a:solidFill>
                  <a:schemeClr val="tx1"/>
                </a:solidFill>
                <a:latin typeface="Calibri" pitchFamily="34" charset="0"/>
                <a:ea typeface="ＭＳ Ｐゴシック" charset="-128"/>
              </a:defRPr>
            </a:lvl5pPr>
            <a:lvl6pPr marL="2514600" indent="-228600" eaLnBrk="0" fontAlgn="base" hangingPunct="0">
              <a:spcBef>
                <a:spcPct val="30000"/>
              </a:spcBef>
              <a:spcAft>
                <a:spcPct val="0"/>
              </a:spcAft>
              <a:defRPr kumimoji="1" sz="1200">
                <a:solidFill>
                  <a:schemeClr val="tx1"/>
                </a:solidFill>
                <a:latin typeface="Calibri" pitchFamily="34" charset="0"/>
                <a:ea typeface="ＭＳ Ｐゴシック" charset="-128"/>
              </a:defRPr>
            </a:lvl6pPr>
            <a:lvl7pPr marL="2971800" indent="-228600" eaLnBrk="0" fontAlgn="base" hangingPunct="0">
              <a:spcBef>
                <a:spcPct val="30000"/>
              </a:spcBef>
              <a:spcAft>
                <a:spcPct val="0"/>
              </a:spcAft>
              <a:defRPr kumimoji="1" sz="1200">
                <a:solidFill>
                  <a:schemeClr val="tx1"/>
                </a:solidFill>
                <a:latin typeface="Calibri" pitchFamily="34" charset="0"/>
                <a:ea typeface="ＭＳ Ｐゴシック" charset="-128"/>
              </a:defRPr>
            </a:lvl7pPr>
            <a:lvl8pPr marL="3429000" indent="-228600" eaLnBrk="0" fontAlgn="base" hangingPunct="0">
              <a:spcBef>
                <a:spcPct val="30000"/>
              </a:spcBef>
              <a:spcAft>
                <a:spcPct val="0"/>
              </a:spcAft>
              <a:defRPr kumimoji="1" sz="1200">
                <a:solidFill>
                  <a:schemeClr val="tx1"/>
                </a:solidFill>
                <a:latin typeface="Calibri" pitchFamily="34" charset="0"/>
                <a:ea typeface="ＭＳ Ｐゴシック" charset="-128"/>
              </a:defRPr>
            </a:lvl8pPr>
            <a:lvl9pPr marL="3886200" indent="-228600" eaLnBrk="0" fontAlgn="base" hangingPunct="0">
              <a:spcBef>
                <a:spcPct val="30000"/>
              </a:spcBef>
              <a:spcAft>
                <a:spcPct val="0"/>
              </a:spcAft>
              <a:defRPr kumimoji="1" sz="1200">
                <a:solidFill>
                  <a:schemeClr val="tx1"/>
                </a:solidFill>
                <a:latin typeface="Calibri" pitchFamily="34" charset="0"/>
                <a:ea typeface="ＭＳ Ｐゴシック" charset="-128"/>
              </a:defRPr>
            </a:lvl9pPr>
          </a:lstStyle>
          <a:p>
            <a:pPr algn="r" eaLnBrk="1" fontAlgn="base" hangingPunct="1">
              <a:spcBef>
                <a:spcPct val="0"/>
              </a:spcBef>
              <a:spcAft>
                <a:spcPct val="0"/>
              </a:spcAft>
            </a:pPr>
            <a:fld id="{02B50CD4-E024-480A-A532-8570189DCB51}" type="slidenum">
              <a:rPr lang="en-US" altLang="ja-JP">
                <a:solidFill>
                  <a:srgbClr val="000000"/>
                </a:solidFill>
                <a:latin typeface="Arial" charset="0"/>
              </a:rPr>
              <a:pPr algn="r" eaLnBrk="1" fontAlgn="base" hangingPunct="1">
                <a:spcBef>
                  <a:spcPct val="0"/>
                </a:spcBef>
                <a:spcAft>
                  <a:spcPct val="0"/>
                </a:spcAft>
              </a:pPr>
              <a:t>56</a:t>
            </a:fld>
            <a:endParaRPr lang="en-US" altLang="ja-JP">
              <a:solidFill>
                <a:srgbClr val="000000"/>
              </a:solidFill>
              <a:latin typeface="Arial" charset="0"/>
            </a:endParaRPr>
          </a:p>
        </p:txBody>
      </p:sp>
      <p:sp>
        <p:nvSpPr>
          <p:cNvPr id="8089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90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ja-JP" altLang="ja-JP">
              <a:latin typeface="Arial" charset="0"/>
            </a:endParaRPr>
          </a:p>
        </p:txBody>
      </p:sp>
    </p:spTree>
    <p:extLst>
      <p:ext uri="{BB962C8B-B14F-4D97-AF65-F5344CB8AC3E}">
        <p14:creationId xmlns:p14="http://schemas.microsoft.com/office/powerpoint/2010/main" val="1638234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0545" name="Rectangle 7"/>
          <p:cNvSpPr txBox="1">
            <a:spLocks noGrp="1" noChangeArrowheads="1"/>
          </p:cNvSpPr>
          <p:nvPr/>
        </p:nvSpPr>
        <p:spPr bwMode="auto">
          <a:xfrm>
            <a:off x="3782201" y="10172758"/>
            <a:ext cx="2893156" cy="535539"/>
          </a:xfrm>
          <a:prstGeom prst="rect">
            <a:avLst/>
          </a:prstGeom>
          <a:noFill/>
          <a:ln w="9525">
            <a:noFill/>
            <a:miter lim="800000"/>
            <a:headEnd/>
            <a:tailEnd/>
          </a:ln>
        </p:spPr>
        <p:txBody>
          <a:bodyPr lIns="91432" tIns="45716" rIns="91432" bIns="45716" anchor="b"/>
          <a:lstStyle/>
          <a:p>
            <a:pPr algn="r" fontAlgn="base">
              <a:spcBef>
                <a:spcPct val="0"/>
              </a:spcBef>
              <a:spcAft>
                <a:spcPct val="0"/>
              </a:spcAft>
            </a:pPr>
            <a:fld id="{06005E39-EFD6-43E6-B61D-8AD5E9E83DB3}" type="slidenum">
              <a:rPr lang="en-US" altLang="ja-JP" sz="1200">
                <a:solidFill>
                  <a:srgbClr val="000000"/>
                </a:solidFill>
                <a:effectLst>
                  <a:outerShdw blurRad="38100" dist="38100" dir="2700000" algn="tl">
                    <a:srgbClr val="000000">
                      <a:alpha val="43137"/>
                    </a:srgbClr>
                  </a:outerShdw>
                </a:effectLst>
                <a:latin typeface="Arial" pitchFamily="34" charset="0"/>
              </a:rPr>
              <a:pPr algn="r" fontAlgn="base">
                <a:spcBef>
                  <a:spcPct val="0"/>
                </a:spcBef>
                <a:spcAft>
                  <a:spcPct val="0"/>
                </a:spcAft>
              </a:pPr>
              <a:t>67</a:t>
            </a:fld>
            <a:endParaRPr lang="en-US" altLang="ja-JP" sz="1200">
              <a:solidFill>
                <a:srgbClr val="000000"/>
              </a:solidFill>
              <a:effectLst>
                <a:outerShdw blurRad="38100" dist="38100" dir="2700000" algn="tl">
                  <a:srgbClr val="000000">
                    <a:alpha val="43137"/>
                  </a:srgbClr>
                </a:outerShdw>
              </a:effectLst>
              <a:latin typeface="Arial" pitchFamily="34" charset="0"/>
            </a:endParaRPr>
          </a:p>
        </p:txBody>
      </p:sp>
      <p:sp>
        <p:nvSpPr>
          <p:cNvPr id="2540546" name="Rectangle 2"/>
          <p:cNvSpPr>
            <a:spLocks noGrp="1" noRot="1" noChangeAspect="1" noChangeArrowheads="1" noTextEdit="1"/>
          </p:cNvSpPr>
          <p:nvPr>
            <p:ph type="sldImg"/>
          </p:nvPr>
        </p:nvSpPr>
        <p:spPr>
          <a:ln/>
        </p:spPr>
      </p:sp>
      <p:sp>
        <p:nvSpPr>
          <p:cNvPr id="2540547" name="Rectangle 3"/>
          <p:cNvSpPr>
            <a:spLocks noGrp="1" noChangeArrowheads="1"/>
          </p:cNvSpPr>
          <p:nvPr>
            <p:ph type="body" idx="1"/>
          </p:nvPr>
        </p:nvSpPr>
        <p:spPr>
          <a:noFill/>
        </p:spPr>
        <p:txBody>
          <a:bodyPr/>
          <a:lstStyle/>
          <a:p>
            <a:pPr eaLnBrk="1" hangingPunct="1"/>
            <a:endParaRPr lang="ja-JP" altLang="ja-JP">
              <a:latin typeface="Arial" charset="0"/>
            </a:endParaRPr>
          </a:p>
        </p:txBody>
      </p:sp>
    </p:spTree>
    <p:extLst>
      <p:ext uri="{BB962C8B-B14F-4D97-AF65-F5344CB8AC3E}">
        <p14:creationId xmlns:p14="http://schemas.microsoft.com/office/powerpoint/2010/main" val="1820837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900">
                <a:solidFill>
                  <a:schemeClr val="tx1"/>
                </a:solidFill>
                <a:latin typeface="Arial" charset="0"/>
                <a:ea typeface="ＭＳ Ｐゴシック" pitchFamily="50" charset="-128"/>
              </a:defRPr>
            </a:lvl1pPr>
            <a:lvl2pPr marL="748375" indent="-287836" eaLnBrk="0" hangingPunct="0">
              <a:defRPr kumimoji="1" sz="2900">
                <a:solidFill>
                  <a:schemeClr val="tx1"/>
                </a:solidFill>
                <a:latin typeface="Arial" charset="0"/>
                <a:ea typeface="ＭＳ Ｐゴシック" pitchFamily="50" charset="-128"/>
              </a:defRPr>
            </a:lvl2pPr>
            <a:lvl3pPr marL="1151347" indent="-230269" eaLnBrk="0" hangingPunct="0">
              <a:defRPr kumimoji="1" sz="2900">
                <a:solidFill>
                  <a:schemeClr val="tx1"/>
                </a:solidFill>
                <a:latin typeface="Arial" charset="0"/>
                <a:ea typeface="ＭＳ Ｐゴシック" pitchFamily="50" charset="-128"/>
              </a:defRPr>
            </a:lvl3pPr>
            <a:lvl4pPr marL="1611886" indent="-230269" eaLnBrk="0" hangingPunct="0">
              <a:defRPr kumimoji="1" sz="2900">
                <a:solidFill>
                  <a:schemeClr val="tx1"/>
                </a:solidFill>
                <a:latin typeface="Arial" charset="0"/>
                <a:ea typeface="ＭＳ Ｐゴシック" pitchFamily="50" charset="-128"/>
              </a:defRPr>
            </a:lvl4pPr>
            <a:lvl5pPr marL="2072423" indent="-230269" eaLnBrk="0" hangingPunct="0">
              <a:defRPr kumimoji="1" sz="2900">
                <a:solidFill>
                  <a:schemeClr val="tx1"/>
                </a:solidFill>
                <a:latin typeface="Arial" charset="0"/>
                <a:ea typeface="ＭＳ Ｐゴシック" pitchFamily="50" charset="-128"/>
              </a:defRPr>
            </a:lvl5pPr>
            <a:lvl6pPr marL="2532962" indent="-230269" eaLnBrk="0" fontAlgn="base" hangingPunct="0">
              <a:spcBef>
                <a:spcPct val="0"/>
              </a:spcBef>
              <a:spcAft>
                <a:spcPct val="0"/>
              </a:spcAft>
              <a:defRPr kumimoji="1" sz="2900">
                <a:solidFill>
                  <a:schemeClr val="tx1"/>
                </a:solidFill>
                <a:latin typeface="Arial" charset="0"/>
                <a:ea typeface="ＭＳ Ｐゴシック" pitchFamily="50" charset="-128"/>
              </a:defRPr>
            </a:lvl6pPr>
            <a:lvl7pPr marL="2993501" indent="-230269" eaLnBrk="0" fontAlgn="base" hangingPunct="0">
              <a:spcBef>
                <a:spcPct val="0"/>
              </a:spcBef>
              <a:spcAft>
                <a:spcPct val="0"/>
              </a:spcAft>
              <a:defRPr kumimoji="1" sz="2900">
                <a:solidFill>
                  <a:schemeClr val="tx1"/>
                </a:solidFill>
                <a:latin typeface="Arial" charset="0"/>
                <a:ea typeface="ＭＳ Ｐゴシック" pitchFamily="50" charset="-128"/>
              </a:defRPr>
            </a:lvl7pPr>
            <a:lvl8pPr marL="3454040" indent="-230269" eaLnBrk="0" fontAlgn="base" hangingPunct="0">
              <a:spcBef>
                <a:spcPct val="0"/>
              </a:spcBef>
              <a:spcAft>
                <a:spcPct val="0"/>
              </a:spcAft>
              <a:defRPr kumimoji="1" sz="2900">
                <a:solidFill>
                  <a:schemeClr val="tx1"/>
                </a:solidFill>
                <a:latin typeface="Arial" charset="0"/>
                <a:ea typeface="ＭＳ Ｐゴシック" pitchFamily="50" charset="-128"/>
              </a:defRPr>
            </a:lvl8pPr>
            <a:lvl9pPr marL="3914578" indent="-230269" eaLnBrk="0" fontAlgn="base" hangingPunct="0">
              <a:spcBef>
                <a:spcPct val="0"/>
              </a:spcBef>
              <a:spcAft>
                <a:spcPct val="0"/>
              </a:spcAft>
              <a:defRPr kumimoji="1" sz="2900">
                <a:solidFill>
                  <a:schemeClr val="tx1"/>
                </a:solidFill>
                <a:latin typeface="Arial" charset="0"/>
                <a:ea typeface="ＭＳ Ｐゴシック" pitchFamily="50"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913F41E-9AC1-4D9C-AEB1-A293B5E0F5F8}" type="slidenum">
              <a:rPr kumimoji="1" lang="en-US" altLang="ja-JP" sz="1200" b="0" i="0" u="none" strike="noStrike" kern="1200" cap="none" spc="0" normalizeH="0" baseline="0" noProof="0">
                <a:ln>
                  <a:noFill/>
                </a:ln>
                <a:solidFill>
                  <a:prstClr val="black"/>
                </a:solidFill>
                <a:effectLst/>
                <a:uLnTx/>
                <a:uFillTx/>
                <a:latin typeface="Arial" charset="0"/>
                <a:ea typeface="ＭＳ Ｐゴシック"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1" lang="en-US" altLang="ja-JP" sz="1200" b="0" i="0" u="none" strike="noStrike" kern="1200" cap="none" spc="0" normalizeH="0" baseline="0" noProof="0">
              <a:ln>
                <a:noFill/>
              </a:ln>
              <a:solidFill>
                <a:prstClr val="black"/>
              </a:solidFill>
              <a:effectLst/>
              <a:uLnTx/>
              <a:uFillTx/>
              <a:latin typeface="Arial" charset="0"/>
              <a:ea typeface="ＭＳ Ｐゴシック" pitchFamily="50" charset="-128"/>
              <a:cs typeface="+mn-cs"/>
            </a:endParaRPr>
          </a:p>
        </p:txBody>
      </p:sp>
      <p:sp>
        <p:nvSpPr>
          <p:cNvPr id="147459" name="Rectangle 2"/>
          <p:cNvSpPr>
            <a:spLocks noGrp="1" noRot="1" noChangeAspect="1" noChangeArrowheads="1" noTextEdit="1"/>
          </p:cNvSpPr>
          <p:nvPr>
            <p:ph type="sldImg"/>
          </p:nvPr>
        </p:nvSpPr>
        <p:spPr>
          <a:xfrm>
            <a:off x="661988" y="803275"/>
            <a:ext cx="5353050" cy="4014788"/>
          </a:xfrm>
          <a:ln/>
        </p:spPr>
      </p:sp>
      <p:sp>
        <p:nvSpPr>
          <p:cNvPr id="147460" name="Rectangle 3"/>
          <p:cNvSpPr>
            <a:spLocks noGrp="1" noChangeArrowheads="1"/>
          </p:cNvSpPr>
          <p:nvPr>
            <p:ph type="body" idx="1"/>
          </p:nvPr>
        </p:nvSpPr>
        <p:spPr>
          <a:xfrm>
            <a:off x="890207" y="5087625"/>
            <a:ext cx="4896109" cy="481984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p>
        </p:txBody>
      </p:sp>
    </p:spTree>
    <p:extLst>
      <p:ext uri="{BB962C8B-B14F-4D97-AF65-F5344CB8AC3E}">
        <p14:creationId xmlns:p14="http://schemas.microsoft.com/office/powerpoint/2010/main" val="1440411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900">
                <a:solidFill>
                  <a:schemeClr val="tx1"/>
                </a:solidFill>
                <a:latin typeface="Arial" charset="0"/>
                <a:ea typeface="ＭＳ Ｐゴシック" pitchFamily="50" charset="-128"/>
              </a:defRPr>
            </a:lvl1pPr>
            <a:lvl2pPr marL="748375" indent="-287836" eaLnBrk="0" hangingPunct="0">
              <a:defRPr kumimoji="1" sz="2900">
                <a:solidFill>
                  <a:schemeClr val="tx1"/>
                </a:solidFill>
                <a:latin typeface="Arial" charset="0"/>
                <a:ea typeface="ＭＳ Ｐゴシック" pitchFamily="50" charset="-128"/>
              </a:defRPr>
            </a:lvl2pPr>
            <a:lvl3pPr marL="1151347" indent="-230269" eaLnBrk="0" hangingPunct="0">
              <a:defRPr kumimoji="1" sz="2900">
                <a:solidFill>
                  <a:schemeClr val="tx1"/>
                </a:solidFill>
                <a:latin typeface="Arial" charset="0"/>
                <a:ea typeface="ＭＳ Ｐゴシック" pitchFamily="50" charset="-128"/>
              </a:defRPr>
            </a:lvl3pPr>
            <a:lvl4pPr marL="1611886" indent="-230269" eaLnBrk="0" hangingPunct="0">
              <a:defRPr kumimoji="1" sz="2900">
                <a:solidFill>
                  <a:schemeClr val="tx1"/>
                </a:solidFill>
                <a:latin typeface="Arial" charset="0"/>
                <a:ea typeface="ＭＳ Ｐゴシック" pitchFamily="50" charset="-128"/>
              </a:defRPr>
            </a:lvl4pPr>
            <a:lvl5pPr marL="2072423" indent="-230269" eaLnBrk="0" hangingPunct="0">
              <a:defRPr kumimoji="1" sz="2900">
                <a:solidFill>
                  <a:schemeClr val="tx1"/>
                </a:solidFill>
                <a:latin typeface="Arial" charset="0"/>
                <a:ea typeface="ＭＳ Ｐゴシック" pitchFamily="50" charset="-128"/>
              </a:defRPr>
            </a:lvl5pPr>
            <a:lvl6pPr marL="2532962" indent="-230269" eaLnBrk="0" fontAlgn="base" hangingPunct="0">
              <a:spcBef>
                <a:spcPct val="0"/>
              </a:spcBef>
              <a:spcAft>
                <a:spcPct val="0"/>
              </a:spcAft>
              <a:defRPr kumimoji="1" sz="2900">
                <a:solidFill>
                  <a:schemeClr val="tx1"/>
                </a:solidFill>
                <a:latin typeface="Arial" charset="0"/>
                <a:ea typeface="ＭＳ Ｐゴシック" pitchFamily="50" charset="-128"/>
              </a:defRPr>
            </a:lvl6pPr>
            <a:lvl7pPr marL="2993501" indent="-230269" eaLnBrk="0" fontAlgn="base" hangingPunct="0">
              <a:spcBef>
                <a:spcPct val="0"/>
              </a:spcBef>
              <a:spcAft>
                <a:spcPct val="0"/>
              </a:spcAft>
              <a:defRPr kumimoji="1" sz="2900">
                <a:solidFill>
                  <a:schemeClr val="tx1"/>
                </a:solidFill>
                <a:latin typeface="Arial" charset="0"/>
                <a:ea typeface="ＭＳ Ｐゴシック" pitchFamily="50" charset="-128"/>
              </a:defRPr>
            </a:lvl7pPr>
            <a:lvl8pPr marL="3454040" indent="-230269" eaLnBrk="0" fontAlgn="base" hangingPunct="0">
              <a:spcBef>
                <a:spcPct val="0"/>
              </a:spcBef>
              <a:spcAft>
                <a:spcPct val="0"/>
              </a:spcAft>
              <a:defRPr kumimoji="1" sz="2900">
                <a:solidFill>
                  <a:schemeClr val="tx1"/>
                </a:solidFill>
                <a:latin typeface="Arial" charset="0"/>
                <a:ea typeface="ＭＳ Ｐゴシック" pitchFamily="50" charset="-128"/>
              </a:defRPr>
            </a:lvl8pPr>
            <a:lvl9pPr marL="3914578" indent="-230269" eaLnBrk="0" fontAlgn="base" hangingPunct="0">
              <a:spcBef>
                <a:spcPct val="0"/>
              </a:spcBef>
              <a:spcAft>
                <a:spcPct val="0"/>
              </a:spcAft>
              <a:defRPr kumimoji="1" sz="2900">
                <a:solidFill>
                  <a:schemeClr val="tx1"/>
                </a:solidFill>
                <a:latin typeface="Arial" charset="0"/>
                <a:ea typeface="ＭＳ Ｐゴシック" pitchFamily="50"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84D408C-CE18-4D21-A7FE-B0FC32965E62}" type="slidenum">
              <a:rPr kumimoji="1" lang="en-US" altLang="ja-JP" sz="1200" b="0" i="0" u="none" strike="noStrike" kern="1200" cap="none" spc="0" normalizeH="0" baseline="0" noProof="0">
                <a:ln>
                  <a:noFill/>
                </a:ln>
                <a:solidFill>
                  <a:prstClr val="black"/>
                </a:solidFill>
                <a:effectLst/>
                <a:uLnTx/>
                <a:uFillTx/>
                <a:latin typeface="Arial" charset="0"/>
                <a:ea typeface="ＭＳ Ｐゴシック"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1" lang="en-US" altLang="ja-JP" sz="1200" b="0" i="0" u="none" strike="noStrike" kern="1200" cap="none" spc="0" normalizeH="0" baseline="0" noProof="0">
              <a:ln>
                <a:noFill/>
              </a:ln>
              <a:solidFill>
                <a:prstClr val="black"/>
              </a:solidFill>
              <a:effectLst/>
              <a:uLnTx/>
              <a:uFillTx/>
              <a:latin typeface="Arial" charset="0"/>
              <a:ea typeface="ＭＳ Ｐゴシック" pitchFamily="50" charset="-128"/>
              <a:cs typeface="+mn-cs"/>
            </a:endParaRPr>
          </a:p>
        </p:txBody>
      </p:sp>
      <p:sp>
        <p:nvSpPr>
          <p:cNvPr id="148483" name="Rectangle 2"/>
          <p:cNvSpPr>
            <a:spLocks noGrp="1" noRot="1" noChangeAspect="1" noChangeArrowheads="1" noTextEdit="1"/>
          </p:cNvSpPr>
          <p:nvPr>
            <p:ph type="sldImg"/>
          </p:nvPr>
        </p:nvSpPr>
        <p:spPr>
          <a:xfrm>
            <a:off x="661988" y="803275"/>
            <a:ext cx="5353050" cy="4014788"/>
          </a:xfrm>
          <a:ln/>
        </p:spPr>
      </p:sp>
      <p:sp>
        <p:nvSpPr>
          <p:cNvPr id="148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p>
        </p:txBody>
      </p:sp>
    </p:spTree>
    <p:extLst>
      <p:ext uri="{BB962C8B-B14F-4D97-AF65-F5344CB8AC3E}">
        <p14:creationId xmlns:p14="http://schemas.microsoft.com/office/powerpoint/2010/main" val="3855419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900">
                <a:solidFill>
                  <a:schemeClr val="tx1"/>
                </a:solidFill>
                <a:latin typeface="Arial" charset="0"/>
                <a:ea typeface="ＭＳ Ｐゴシック" pitchFamily="50" charset="-128"/>
              </a:defRPr>
            </a:lvl1pPr>
            <a:lvl2pPr marL="748375" indent="-287836" eaLnBrk="0" hangingPunct="0">
              <a:defRPr kumimoji="1" sz="2900">
                <a:solidFill>
                  <a:schemeClr val="tx1"/>
                </a:solidFill>
                <a:latin typeface="Arial" charset="0"/>
                <a:ea typeface="ＭＳ Ｐゴシック" pitchFamily="50" charset="-128"/>
              </a:defRPr>
            </a:lvl2pPr>
            <a:lvl3pPr marL="1151347" indent="-230269" eaLnBrk="0" hangingPunct="0">
              <a:defRPr kumimoji="1" sz="2900">
                <a:solidFill>
                  <a:schemeClr val="tx1"/>
                </a:solidFill>
                <a:latin typeface="Arial" charset="0"/>
                <a:ea typeface="ＭＳ Ｐゴシック" pitchFamily="50" charset="-128"/>
              </a:defRPr>
            </a:lvl3pPr>
            <a:lvl4pPr marL="1611886" indent="-230269" eaLnBrk="0" hangingPunct="0">
              <a:defRPr kumimoji="1" sz="2900">
                <a:solidFill>
                  <a:schemeClr val="tx1"/>
                </a:solidFill>
                <a:latin typeface="Arial" charset="0"/>
                <a:ea typeface="ＭＳ Ｐゴシック" pitchFamily="50" charset="-128"/>
              </a:defRPr>
            </a:lvl4pPr>
            <a:lvl5pPr marL="2072423" indent="-230269" eaLnBrk="0" hangingPunct="0">
              <a:defRPr kumimoji="1" sz="2900">
                <a:solidFill>
                  <a:schemeClr val="tx1"/>
                </a:solidFill>
                <a:latin typeface="Arial" charset="0"/>
                <a:ea typeface="ＭＳ Ｐゴシック" pitchFamily="50" charset="-128"/>
              </a:defRPr>
            </a:lvl5pPr>
            <a:lvl6pPr marL="2532962" indent="-230269" eaLnBrk="0" fontAlgn="base" hangingPunct="0">
              <a:spcBef>
                <a:spcPct val="0"/>
              </a:spcBef>
              <a:spcAft>
                <a:spcPct val="0"/>
              </a:spcAft>
              <a:defRPr kumimoji="1" sz="2900">
                <a:solidFill>
                  <a:schemeClr val="tx1"/>
                </a:solidFill>
                <a:latin typeface="Arial" charset="0"/>
                <a:ea typeface="ＭＳ Ｐゴシック" pitchFamily="50" charset="-128"/>
              </a:defRPr>
            </a:lvl6pPr>
            <a:lvl7pPr marL="2993501" indent="-230269" eaLnBrk="0" fontAlgn="base" hangingPunct="0">
              <a:spcBef>
                <a:spcPct val="0"/>
              </a:spcBef>
              <a:spcAft>
                <a:spcPct val="0"/>
              </a:spcAft>
              <a:defRPr kumimoji="1" sz="2900">
                <a:solidFill>
                  <a:schemeClr val="tx1"/>
                </a:solidFill>
                <a:latin typeface="Arial" charset="0"/>
                <a:ea typeface="ＭＳ Ｐゴシック" pitchFamily="50" charset="-128"/>
              </a:defRPr>
            </a:lvl7pPr>
            <a:lvl8pPr marL="3454040" indent="-230269" eaLnBrk="0" fontAlgn="base" hangingPunct="0">
              <a:spcBef>
                <a:spcPct val="0"/>
              </a:spcBef>
              <a:spcAft>
                <a:spcPct val="0"/>
              </a:spcAft>
              <a:defRPr kumimoji="1" sz="2900">
                <a:solidFill>
                  <a:schemeClr val="tx1"/>
                </a:solidFill>
                <a:latin typeface="Arial" charset="0"/>
                <a:ea typeface="ＭＳ Ｐゴシック" pitchFamily="50" charset="-128"/>
              </a:defRPr>
            </a:lvl8pPr>
            <a:lvl9pPr marL="3914578" indent="-230269" eaLnBrk="0" fontAlgn="base" hangingPunct="0">
              <a:spcBef>
                <a:spcPct val="0"/>
              </a:spcBef>
              <a:spcAft>
                <a:spcPct val="0"/>
              </a:spcAft>
              <a:defRPr kumimoji="1" sz="2900">
                <a:solidFill>
                  <a:schemeClr val="tx1"/>
                </a:solidFill>
                <a:latin typeface="Arial" charset="0"/>
                <a:ea typeface="ＭＳ Ｐゴシック" pitchFamily="50"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2CE3ED6-4C3E-495A-835D-85A39F310109}" type="slidenum">
              <a:rPr kumimoji="1" lang="en-US" altLang="ja-JP" sz="1200" b="0" i="0" u="none" strike="noStrike" kern="1200" cap="none" spc="0" normalizeH="0" baseline="0" noProof="0">
                <a:ln>
                  <a:noFill/>
                </a:ln>
                <a:solidFill>
                  <a:prstClr val="black"/>
                </a:solidFill>
                <a:effectLst/>
                <a:uLnTx/>
                <a:uFillTx/>
                <a:latin typeface="Arial" charset="0"/>
                <a:ea typeface="ＭＳ Ｐゴシック"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1" lang="en-US" altLang="ja-JP" sz="1200" b="0" i="0" u="none" strike="noStrike" kern="1200" cap="none" spc="0" normalizeH="0" baseline="0" noProof="0">
              <a:ln>
                <a:noFill/>
              </a:ln>
              <a:solidFill>
                <a:prstClr val="black"/>
              </a:solidFill>
              <a:effectLst/>
              <a:uLnTx/>
              <a:uFillTx/>
              <a:latin typeface="Arial" charset="0"/>
              <a:ea typeface="ＭＳ Ｐゴシック" pitchFamily="50" charset="-128"/>
              <a:cs typeface="+mn-cs"/>
            </a:endParaRPr>
          </a:p>
        </p:txBody>
      </p:sp>
      <p:sp>
        <p:nvSpPr>
          <p:cNvPr id="149507" name="Rectangle 2"/>
          <p:cNvSpPr>
            <a:spLocks noGrp="1" noRot="1" noChangeAspect="1" noChangeArrowheads="1" noTextEdit="1"/>
          </p:cNvSpPr>
          <p:nvPr>
            <p:ph type="sldImg"/>
          </p:nvPr>
        </p:nvSpPr>
        <p:spPr>
          <a:xfrm>
            <a:off x="2832100" y="592138"/>
            <a:ext cx="3941763" cy="2957512"/>
          </a:xfrm>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p>
        </p:txBody>
      </p:sp>
    </p:spTree>
    <p:extLst>
      <p:ext uri="{BB962C8B-B14F-4D97-AF65-F5344CB8AC3E}">
        <p14:creationId xmlns:p14="http://schemas.microsoft.com/office/powerpoint/2010/main" val="1094683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fld id="{874B86D5-89B5-4B9A-A46C-43105E0502B3}" type="slidenum">
              <a:rPr lang="en-US" altLang="ja-JP" smtClean="0">
                <a:solidFill>
                  <a:srgbClr val="000000"/>
                </a:solidFill>
              </a:rPr>
              <a:pPr eaLnBrk="1" hangingPunct="1"/>
              <a:t>14</a:t>
            </a:fld>
            <a:endParaRPr lang="en-US" altLang="ja-JP">
              <a:solidFill>
                <a:srgbClr val="000000"/>
              </a:solidFill>
            </a:endParaRPr>
          </a:p>
        </p:txBody>
      </p:sp>
      <p:sp>
        <p:nvSpPr>
          <p:cNvPr id="110595" name="Rectangle 2"/>
          <p:cNvSpPr>
            <a:spLocks noGrp="1" noRot="1" noChangeAspect="1" noChangeArrowheads="1" noTextEdit="1"/>
          </p:cNvSpPr>
          <p:nvPr>
            <p:ph type="sldImg"/>
          </p:nvPr>
        </p:nvSpPr>
        <p:spPr>
          <a:xfrm>
            <a:off x="903288" y="739775"/>
            <a:ext cx="4929187" cy="3698875"/>
          </a:xfrm>
          <a:ln/>
        </p:spPr>
      </p:sp>
      <p:sp>
        <p:nvSpPr>
          <p:cNvPr id="110596" name="Rectangle 3"/>
          <p:cNvSpPr>
            <a:spLocks noGrp="1" noChangeArrowheads="1"/>
          </p:cNvSpPr>
          <p:nvPr>
            <p:ph type="body" idx="1"/>
          </p:nvPr>
        </p:nvSpPr>
        <p:spPr>
          <a:noFill/>
        </p:spPr>
        <p:txBody>
          <a:bodyPr/>
          <a:lstStyle/>
          <a:p>
            <a:endParaRPr lang="ja-JP" altLang="ja-JP">
              <a:ea typeface="ＭＳ Ｐ明朝"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7D80C0-B9F3-47C9-A206-81FDC29E3361}" type="slidenum">
              <a:rPr lang="en-US" altLang="ja-JP">
                <a:solidFill>
                  <a:prstClr val="black"/>
                </a:solidFill>
              </a:rPr>
              <a:pPr/>
              <a:t>15</a:t>
            </a:fld>
            <a:endParaRPr lang="en-US" altLang="ja-JP">
              <a:solidFill>
                <a:prstClr val="black"/>
              </a:solidFill>
            </a:endParaRPr>
          </a:p>
        </p:txBody>
      </p:sp>
      <p:sp>
        <p:nvSpPr>
          <p:cNvPr id="1229826" name="Rectangle 2"/>
          <p:cNvSpPr>
            <a:spLocks noGrp="1" noRot="1" noChangeAspect="1" noChangeArrowheads="1" noTextEdit="1"/>
          </p:cNvSpPr>
          <p:nvPr>
            <p:ph type="sldImg"/>
          </p:nvPr>
        </p:nvSpPr>
        <p:spPr>
          <a:ln/>
        </p:spPr>
      </p:sp>
      <p:sp>
        <p:nvSpPr>
          <p:cNvPr id="1229827" name="Rectangle 3"/>
          <p:cNvSpPr>
            <a:spLocks noGrp="1" noChangeArrowheads="1"/>
          </p:cNvSpPr>
          <p:nvPr>
            <p:ph type="body" idx="1"/>
          </p:nvPr>
        </p:nvSpPr>
        <p:spPr/>
        <p:txBody>
          <a:bodyPr/>
          <a:lstStyle/>
          <a:p>
            <a:endParaRPr lang="ja-JP" altLang="ja-JP"/>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B75C987-429B-43C3-A7F7-6AE4EC1A9CEF}" type="slidenum">
              <a:rPr kumimoji="1" lang="ja-JP" altLang="en-US" smtClean="0"/>
              <a:t>19</a:t>
            </a:fld>
            <a:endParaRPr kumimoji="1" lang="ja-JP" altLang="en-US" dirty="0"/>
          </a:p>
        </p:txBody>
      </p:sp>
    </p:spTree>
    <p:extLst>
      <p:ext uri="{BB962C8B-B14F-4D97-AF65-F5344CB8AC3E}">
        <p14:creationId xmlns:p14="http://schemas.microsoft.com/office/powerpoint/2010/main" val="208231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diasnummer 3"/>
          <p:cNvSpPr>
            <a:spLocks noGrp="1"/>
          </p:cNvSpPr>
          <p:nvPr>
            <p:ph type="sldNum" sz="quarter" idx="10"/>
          </p:nvPr>
        </p:nvSpPr>
        <p:spPr/>
        <p:txBody>
          <a:bodyPr/>
          <a:lstStyle/>
          <a:p>
            <a:fld id="{9D9F4C6C-18F9-46BD-9F1D-16498383E8BF}" type="slidenum">
              <a:rPr lang="da-DK" smtClean="0">
                <a:solidFill>
                  <a:prstClr val="black"/>
                </a:solidFill>
              </a:rPr>
              <a:pPr/>
              <a:t>20</a:t>
            </a:fld>
            <a:endParaRPr lang="da-DK">
              <a:solidFill>
                <a:prstClr val="black"/>
              </a:solidFill>
            </a:endParaRPr>
          </a:p>
        </p:txBody>
      </p:sp>
    </p:spTree>
    <p:extLst>
      <p:ext uri="{BB962C8B-B14F-4D97-AF65-F5344CB8AC3E}">
        <p14:creationId xmlns:p14="http://schemas.microsoft.com/office/powerpoint/2010/main" val="2780849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75C987-429B-43C3-A7F7-6AE4EC1A9CEF}" type="slidenum">
              <a:rPr kumimoji="1" lang="ja-JP" altLang="en-US" smtClean="0"/>
              <a:t>21</a:t>
            </a:fld>
            <a:endParaRPr kumimoji="1" lang="ja-JP" altLang="en-US" dirty="0"/>
          </a:p>
        </p:txBody>
      </p:sp>
    </p:spTree>
    <p:extLst>
      <p:ext uri="{BB962C8B-B14F-4D97-AF65-F5344CB8AC3E}">
        <p14:creationId xmlns:p14="http://schemas.microsoft.com/office/powerpoint/2010/main" val="1157087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33"/>
            <a:ext cx="7772400" cy="1470025"/>
          </a:xfrm>
        </p:spPr>
        <p:txBody>
          <a:bodyPr/>
          <a:lstStyle/>
          <a:p>
            <a:r>
              <a:rPr lang="ja-JP" altLang="en-US"/>
              <a:t>マスター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マスター サブタイトルの書式設定</a:t>
            </a:r>
          </a:p>
        </p:txBody>
      </p:sp>
      <p:sp>
        <p:nvSpPr>
          <p:cNvPr id="4" name="日付プレースホルダー 3"/>
          <p:cNvSpPr>
            <a:spLocks noGrp="1"/>
          </p:cNvSpPr>
          <p:nvPr>
            <p:ph type="dt" sz="half" idx="10"/>
          </p:nvPr>
        </p:nvSpPr>
        <p:spPr/>
        <p:txBody>
          <a:bodyPr/>
          <a:lstStyle>
            <a:lvl1pPr>
              <a:defRPr/>
            </a:lvl1pPr>
          </a:lstStyle>
          <a:p>
            <a:endParaRPr lang="en-US" altLang="ja-JP">
              <a:solidFill>
                <a:srgbClr val="000000"/>
              </a:solidFill>
            </a:endParaRPr>
          </a:p>
        </p:txBody>
      </p:sp>
      <p:sp>
        <p:nvSpPr>
          <p:cNvPr id="5" name="フッター プレースホルダー 4"/>
          <p:cNvSpPr>
            <a:spLocks noGrp="1"/>
          </p:cNvSpPr>
          <p:nvPr>
            <p:ph type="ftr" sz="quarter" idx="11"/>
          </p:nvPr>
        </p:nvSpPr>
        <p:spPr/>
        <p:txBody>
          <a:bodyPr/>
          <a:lstStyle>
            <a:lvl1pPr>
              <a:defRPr/>
            </a:lvl1pPr>
          </a:lstStyle>
          <a:p>
            <a:endParaRPr lang="en-US" altLang="ja-JP">
              <a:solidFill>
                <a:srgbClr val="000000"/>
              </a:solidFill>
            </a:endParaRPr>
          </a:p>
        </p:txBody>
      </p:sp>
      <p:sp>
        <p:nvSpPr>
          <p:cNvPr id="6" name="スライド番号プレースホルダー 5"/>
          <p:cNvSpPr>
            <a:spLocks noGrp="1"/>
          </p:cNvSpPr>
          <p:nvPr>
            <p:ph type="sldNum" sz="quarter" idx="12"/>
          </p:nvPr>
        </p:nvSpPr>
        <p:spPr/>
        <p:txBody>
          <a:bodyPr/>
          <a:lstStyle>
            <a:lvl1pPr>
              <a:defRPr/>
            </a:lvl1pPr>
          </a:lstStyle>
          <a:p>
            <a:fld id="{85C7B3CD-FC99-404C-A19D-7E7C2329DB94}" type="slidenum">
              <a:rPr lang="en-US" altLang="ja-JP">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2963158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ー 3"/>
          <p:cNvSpPr>
            <a:spLocks noGrp="1"/>
          </p:cNvSpPr>
          <p:nvPr>
            <p:ph type="dt" sz="half" idx="10"/>
          </p:nvPr>
        </p:nvSpPr>
        <p:spPr/>
        <p:txBody>
          <a:bodyPr/>
          <a:lstStyle>
            <a:lvl1pPr>
              <a:defRPr/>
            </a:lvl1pPr>
          </a:lstStyle>
          <a:p>
            <a:endParaRPr lang="en-US" altLang="ja-JP">
              <a:solidFill>
                <a:srgbClr val="000000"/>
              </a:solidFill>
            </a:endParaRPr>
          </a:p>
        </p:txBody>
      </p:sp>
      <p:sp>
        <p:nvSpPr>
          <p:cNvPr id="5" name="フッター プレースホルダー 4"/>
          <p:cNvSpPr>
            <a:spLocks noGrp="1"/>
          </p:cNvSpPr>
          <p:nvPr>
            <p:ph type="ftr" sz="quarter" idx="11"/>
          </p:nvPr>
        </p:nvSpPr>
        <p:spPr/>
        <p:txBody>
          <a:bodyPr/>
          <a:lstStyle>
            <a:lvl1pPr>
              <a:defRPr/>
            </a:lvl1pPr>
          </a:lstStyle>
          <a:p>
            <a:endParaRPr lang="en-US" altLang="ja-JP">
              <a:solidFill>
                <a:srgbClr val="000000"/>
              </a:solidFill>
            </a:endParaRPr>
          </a:p>
        </p:txBody>
      </p:sp>
      <p:sp>
        <p:nvSpPr>
          <p:cNvPr id="6" name="スライド番号プレースホルダー 5"/>
          <p:cNvSpPr>
            <a:spLocks noGrp="1"/>
          </p:cNvSpPr>
          <p:nvPr>
            <p:ph type="sldNum" sz="quarter" idx="12"/>
          </p:nvPr>
        </p:nvSpPr>
        <p:spPr/>
        <p:txBody>
          <a:bodyPr/>
          <a:lstStyle>
            <a:lvl1pPr>
              <a:defRPr/>
            </a:lvl1pPr>
          </a:lstStyle>
          <a:p>
            <a:fld id="{DE8ED4DE-B4EC-4169-9CA3-F8DA6ACB2099}" type="slidenum">
              <a:rPr lang="en-US" altLang="ja-JP">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965670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46"/>
            <a:ext cx="2057400" cy="5851525"/>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457200" y="274646"/>
            <a:ext cx="6019800" cy="585152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ー 3"/>
          <p:cNvSpPr>
            <a:spLocks noGrp="1"/>
          </p:cNvSpPr>
          <p:nvPr>
            <p:ph type="dt" sz="half" idx="10"/>
          </p:nvPr>
        </p:nvSpPr>
        <p:spPr/>
        <p:txBody>
          <a:bodyPr/>
          <a:lstStyle>
            <a:lvl1pPr>
              <a:defRPr/>
            </a:lvl1pPr>
          </a:lstStyle>
          <a:p>
            <a:endParaRPr lang="en-US" altLang="ja-JP">
              <a:solidFill>
                <a:srgbClr val="000000"/>
              </a:solidFill>
            </a:endParaRPr>
          </a:p>
        </p:txBody>
      </p:sp>
      <p:sp>
        <p:nvSpPr>
          <p:cNvPr id="5" name="フッター プレースホルダー 4"/>
          <p:cNvSpPr>
            <a:spLocks noGrp="1"/>
          </p:cNvSpPr>
          <p:nvPr>
            <p:ph type="ftr" sz="quarter" idx="11"/>
          </p:nvPr>
        </p:nvSpPr>
        <p:spPr/>
        <p:txBody>
          <a:bodyPr/>
          <a:lstStyle>
            <a:lvl1pPr>
              <a:defRPr/>
            </a:lvl1pPr>
          </a:lstStyle>
          <a:p>
            <a:endParaRPr lang="en-US" altLang="ja-JP">
              <a:solidFill>
                <a:srgbClr val="000000"/>
              </a:solidFill>
            </a:endParaRPr>
          </a:p>
        </p:txBody>
      </p:sp>
      <p:sp>
        <p:nvSpPr>
          <p:cNvPr id="6" name="スライド番号プレースホルダー 5"/>
          <p:cNvSpPr>
            <a:spLocks noGrp="1"/>
          </p:cNvSpPr>
          <p:nvPr>
            <p:ph type="sldNum" sz="quarter" idx="12"/>
          </p:nvPr>
        </p:nvSpPr>
        <p:spPr/>
        <p:txBody>
          <a:bodyPr/>
          <a:lstStyle>
            <a:lvl1pPr>
              <a:defRPr/>
            </a:lvl1pPr>
          </a:lstStyle>
          <a:p>
            <a:fld id="{DE2549B0-8224-4473-A934-928DE68F4A08}" type="slidenum">
              <a:rPr lang="en-US" altLang="ja-JP">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477371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コンテンツ">
    <p:spTree>
      <p:nvGrpSpPr>
        <p:cNvPr id="1" name=""/>
        <p:cNvGrpSpPr/>
        <p:nvPr/>
      </p:nvGrpSpPr>
      <p:grpSpPr>
        <a:xfrm>
          <a:off x="0" y="0"/>
          <a:ext cx="0" cy="0"/>
          <a:chOff x="0" y="0"/>
          <a:chExt cx="0" cy="0"/>
        </a:xfrm>
      </p:grpSpPr>
      <p:sp>
        <p:nvSpPr>
          <p:cNvPr id="2" name="コンテンツ プレースホルダー 1"/>
          <p:cNvSpPr>
            <a:spLocks noGrp="1"/>
          </p:cNvSpPr>
          <p:nvPr>
            <p:ph/>
          </p:nvPr>
        </p:nvSpPr>
        <p:spPr>
          <a:xfrm>
            <a:off x="457200" y="274646"/>
            <a:ext cx="8229600" cy="5851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3" name="日付プレースホルダー 2"/>
          <p:cNvSpPr>
            <a:spLocks noGrp="1"/>
          </p:cNvSpPr>
          <p:nvPr>
            <p:ph type="dt" sz="half" idx="10"/>
          </p:nvPr>
        </p:nvSpPr>
        <p:spPr>
          <a:xfrm>
            <a:off x="457200" y="6245225"/>
            <a:ext cx="2133600" cy="476250"/>
          </a:xfrm>
        </p:spPr>
        <p:txBody>
          <a:bodyPr/>
          <a:lstStyle>
            <a:lvl1pPr>
              <a:defRPr/>
            </a:lvl1pPr>
          </a:lstStyle>
          <a:p>
            <a:endParaRPr lang="en-US" altLang="ja-JP">
              <a:solidFill>
                <a:srgbClr val="000000"/>
              </a:solidFill>
            </a:endParaRPr>
          </a:p>
        </p:txBody>
      </p:sp>
      <p:sp>
        <p:nvSpPr>
          <p:cNvPr id="4" name="フッター プレースホルダー 3"/>
          <p:cNvSpPr>
            <a:spLocks noGrp="1"/>
          </p:cNvSpPr>
          <p:nvPr>
            <p:ph type="ftr" sz="quarter" idx="11"/>
          </p:nvPr>
        </p:nvSpPr>
        <p:spPr>
          <a:xfrm>
            <a:off x="3124200" y="6245225"/>
            <a:ext cx="2895600" cy="476250"/>
          </a:xfrm>
        </p:spPr>
        <p:txBody>
          <a:bodyPr/>
          <a:lstStyle>
            <a:lvl1pPr>
              <a:defRPr/>
            </a:lvl1pPr>
          </a:lstStyle>
          <a:p>
            <a:endParaRPr lang="en-US" altLang="ja-JP">
              <a:solidFill>
                <a:srgbClr val="000000"/>
              </a:solidFill>
            </a:endParaRPr>
          </a:p>
        </p:txBody>
      </p:sp>
      <p:sp>
        <p:nvSpPr>
          <p:cNvPr id="5" name="スライド番号プレースホルダー 4"/>
          <p:cNvSpPr>
            <a:spLocks noGrp="1"/>
          </p:cNvSpPr>
          <p:nvPr>
            <p:ph type="sldNum" sz="quarter" idx="12"/>
          </p:nvPr>
        </p:nvSpPr>
        <p:spPr>
          <a:xfrm>
            <a:off x="6553200" y="6245225"/>
            <a:ext cx="2133600" cy="476250"/>
          </a:xfrm>
        </p:spPr>
        <p:txBody>
          <a:bodyPr/>
          <a:lstStyle>
            <a:lvl1pPr>
              <a:defRPr/>
            </a:lvl1pPr>
          </a:lstStyle>
          <a:p>
            <a:fld id="{A37B9BD8-BFA0-48F5-A788-F5FA8F537CEB}" type="slidenum">
              <a:rPr lang="en-US" altLang="ja-JP">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33989291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マスター タイトルの書式設定</a:t>
            </a:r>
          </a:p>
        </p:txBody>
      </p:sp>
      <p:sp>
        <p:nvSpPr>
          <p:cNvPr id="3" name="テキスト プレースホルダー 2"/>
          <p:cNvSpPr>
            <a:spLocks noGrp="1"/>
          </p:cNvSpPr>
          <p:nvPr>
            <p:ph type="body" sz="half" idx="1"/>
          </p:nvPr>
        </p:nvSpPr>
        <p:spPr>
          <a:xfrm>
            <a:off x="457200" y="1600206"/>
            <a:ext cx="4038600" cy="452596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4648200" y="1600206"/>
            <a:ext cx="4038600" cy="452596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日付プレースホルダー 4"/>
          <p:cNvSpPr>
            <a:spLocks noGrp="1"/>
          </p:cNvSpPr>
          <p:nvPr>
            <p:ph type="dt" sz="half" idx="10"/>
          </p:nvPr>
        </p:nvSpPr>
        <p:spPr>
          <a:xfrm>
            <a:off x="457200" y="6245225"/>
            <a:ext cx="2133600" cy="476250"/>
          </a:xfrm>
        </p:spPr>
        <p:txBody>
          <a:bodyPr/>
          <a:lstStyle>
            <a:lvl1pPr>
              <a:defRPr/>
            </a:lvl1pPr>
          </a:lstStyle>
          <a:p>
            <a:endParaRPr lang="en-US" altLang="ja-JP">
              <a:solidFill>
                <a:srgbClr val="000000"/>
              </a:solidFill>
            </a:endParaRPr>
          </a:p>
        </p:txBody>
      </p:sp>
      <p:sp>
        <p:nvSpPr>
          <p:cNvPr id="6" name="フッター プレースホルダー 5"/>
          <p:cNvSpPr>
            <a:spLocks noGrp="1"/>
          </p:cNvSpPr>
          <p:nvPr>
            <p:ph type="ftr" sz="quarter" idx="11"/>
          </p:nvPr>
        </p:nvSpPr>
        <p:spPr>
          <a:xfrm>
            <a:off x="3124200" y="6245225"/>
            <a:ext cx="2895600" cy="476250"/>
          </a:xfrm>
        </p:spPr>
        <p:txBody>
          <a:bodyPr/>
          <a:lstStyle>
            <a:lvl1pPr>
              <a:defRPr/>
            </a:lvl1pPr>
          </a:lstStyle>
          <a:p>
            <a:endParaRPr lang="en-US" altLang="ja-JP">
              <a:solidFill>
                <a:srgbClr val="000000"/>
              </a:solidFill>
            </a:endParaRPr>
          </a:p>
        </p:txBody>
      </p:sp>
      <p:sp>
        <p:nvSpPr>
          <p:cNvPr id="7" name="スライド番号プレースホルダー 6"/>
          <p:cNvSpPr>
            <a:spLocks noGrp="1"/>
          </p:cNvSpPr>
          <p:nvPr>
            <p:ph type="sldNum" sz="quarter" idx="12"/>
          </p:nvPr>
        </p:nvSpPr>
        <p:spPr>
          <a:xfrm>
            <a:off x="6553200" y="6245225"/>
            <a:ext cx="2133600" cy="476250"/>
          </a:xfrm>
        </p:spPr>
        <p:txBody>
          <a:bodyPr/>
          <a:lstStyle>
            <a:lvl1pPr>
              <a:defRPr/>
            </a:lvl1pPr>
          </a:lstStyle>
          <a:p>
            <a:fld id="{59BE77C9-F3F3-4FCB-B348-F2CC6EAE90A9}" type="slidenum">
              <a:rPr lang="en-US" altLang="ja-JP">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12935855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タイトル、テキスト、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マスター タイトルの書式設定</a:t>
            </a:r>
          </a:p>
        </p:txBody>
      </p:sp>
      <p:sp>
        <p:nvSpPr>
          <p:cNvPr id="3" name="テキスト プレースホルダー 2"/>
          <p:cNvSpPr>
            <a:spLocks noGrp="1"/>
          </p:cNvSpPr>
          <p:nvPr>
            <p:ph type="body" sz="half" idx="1"/>
          </p:nvPr>
        </p:nvSpPr>
        <p:spPr>
          <a:xfrm>
            <a:off x="457200" y="1600206"/>
            <a:ext cx="4038600" cy="452596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quarter" idx="2"/>
          </p:nvPr>
        </p:nvSpPr>
        <p:spPr>
          <a:xfrm>
            <a:off x="4648200" y="1600200"/>
            <a:ext cx="4038600" cy="21859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コンテンツ プレースホルダー 4"/>
          <p:cNvSpPr>
            <a:spLocks noGrp="1"/>
          </p:cNvSpPr>
          <p:nvPr>
            <p:ph sz="quarter" idx="3"/>
          </p:nvPr>
        </p:nvSpPr>
        <p:spPr>
          <a:xfrm>
            <a:off x="4648200" y="3938596"/>
            <a:ext cx="4038600" cy="218757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6" name="日付プレースホルダー 5"/>
          <p:cNvSpPr>
            <a:spLocks noGrp="1"/>
          </p:cNvSpPr>
          <p:nvPr>
            <p:ph type="dt" sz="half" idx="10"/>
          </p:nvPr>
        </p:nvSpPr>
        <p:spPr>
          <a:xfrm>
            <a:off x="457200" y="6245225"/>
            <a:ext cx="2133600" cy="476250"/>
          </a:xfrm>
        </p:spPr>
        <p:txBody>
          <a:bodyPr/>
          <a:lstStyle>
            <a:lvl1pPr>
              <a:defRPr/>
            </a:lvl1pPr>
          </a:lstStyle>
          <a:p>
            <a:endParaRPr lang="en-US" altLang="ja-JP">
              <a:solidFill>
                <a:srgbClr val="000000"/>
              </a:solidFill>
            </a:endParaRPr>
          </a:p>
        </p:txBody>
      </p:sp>
      <p:sp>
        <p:nvSpPr>
          <p:cNvPr id="7" name="フッター プレースホルダー 6"/>
          <p:cNvSpPr>
            <a:spLocks noGrp="1"/>
          </p:cNvSpPr>
          <p:nvPr>
            <p:ph type="ftr" sz="quarter" idx="11"/>
          </p:nvPr>
        </p:nvSpPr>
        <p:spPr>
          <a:xfrm>
            <a:off x="3124200" y="6245225"/>
            <a:ext cx="2895600" cy="476250"/>
          </a:xfrm>
        </p:spPr>
        <p:txBody>
          <a:bodyPr/>
          <a:lstStyle>
            <a:lvl1pPr>
              <a:defRPr/>
            </a:lvl1pPr>
          </a:lstStyle>
          <a:p>
            <a:endParaRPr lang="en-US" altLang="ja-JP">
              <a:solidFill>
                <a:srgbClr val="000000"/>
              </a:solidFill>
            </a:endParaRPr>
          </a:p>
        </p:txBody>
      </p:sp>
      <p:sp>
        <p:nvSpPr>
          <p:cNvPr id="8" name="スライド番号プレースホルダー 7"/>
          <p:cNvSpPr>
            <a:spLocks noGrp="1"/>
          </p:cNvSpPr>
          <p:nvPr>
            <p:ph type="sldNum" sz="quarter" idx="12"/>
          </p:nvPr>
        </p:nvSpPr>
        <p:spPr>
          <a:xfrm>
            <a:off x="6553200" y="6245225"/>
            <a:ext cx="2133600" cy="476250"/>
          </a:xfrm>
        </p:spPr>
        <p:txBody>
          <a:bodyPr/>
          <a:lstStyle>
            <a:lvl1pPr>
              <a:defRPr/>
            </a:lvl1pPr>
          </a:lstStyle>
          <a:p>
            <a:fld id="{51644D75-B5C4-49A3-A6F1-172B8F4109A4}" type="slidenum">
              <a:rPr lang="en-US" altLang="ja-JP">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25113685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reserve="1">
  <p:cSld name="タイトルと 4 つのコンテンツ">
    <p:spTree>
      <p:nvGrpSpPr>
        <p:cNvPr id="1" name=""/>
        <p:cNvGrpSpPr/>
        <p:nvPr/>
      </p:nvGrpSpPr>
      <p:grpSpPr>
        <a:xfrm>
          <a:off x="0" y="0"/>
          <a:ext cx="0" cy="0"/>
          <a:chOff x="0" y="0"/>
          <a:chExt cx="0" cy="0"/>
        </a:xfrm>
      </p:grpSpPr>
      <p:sp>
        <p:nvSpPr>
          <p:cNvPr id="2" name="タイトル 1"/>
          <p:cNvSpPr>
            <a:spLocks noGrp="1"/>
          </p:cNvSpPr>
          <p:nvPr>
            <p:ph type="title" sz="quarter"/>
          </p:nvPr>
        </p:nvSpPr>
        <p:spPr>
          <a:xfrm>
            <a:off x="457200" y="274638"/>
            <a:ext cx="8229600" cy="1143000"/>
          </a:xfrm>
        </p:spPr>
        <p:txBody>
          <a:bodyPr/>
          <a:lstStyle/>
          <a:p>
            <a:r>
              <a:rPr lang="ja-JP" altLang="en-US"/>
              <a:t>マスター タイトルの書式設定</a:t>
            </a:r>
          </a:p>
        </p:txBody>
      </p:sp>
      <p:sp>
        <p:nvSpPr>
          <p:cNvPr id="3" name="コンテンツ プレースホルダー 2"/>
          <p:cNvSpPr>
            <a:spLocks noGrp="1"/>
          </p:cNvSpPr>
          <p:nvPr>
            <p:ph sz="quarter" idx="1"/>
          </p:nvPr>
        </p:nvSpPr>
        <p:spPr>
          <a:xfrm>
            <a:off x="457200" y="1600200"/>
            <a:ext cx="4038600" cy="21859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quarter" idx="2"/>
          </p:nvPr>
        </p:nvSpPr>
        <p:spPr>
          <a:xfrm>
            <a:off x="4648200" y="1600200"/>
            <a:ext cx="4038600" cy="21859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コンテンツ プレースホルダー 4"/>
          <p:cNvSpPr>
            <a:spLocks noGrp="1"/>
          </p:cNvSpPr>
          <p:nvPr>
            <p:ph sz="quarter" idx="3"/>
          </p:nvPr>
        </p:nvSpPr>
        <p:spPr>
          <a:xfrm>
            <a:off x="457200" y="3938596"/>
            <a:ext cx="4038600" cy="218757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6" name="コンテンツ プレースホルダー 5"/>
          <p:cNvSpPr>
            <a:spLocks noGrp="1"/>
          </p:cNvSpPr>
          <p:nvPr>
            <p:ph sz="quarter" idx="4"/>
          </p:nvPr>
        </p:nvSpPr>
        <p:spPr>
          <a:xfrm>
            <a:off x="4648200" y="3938596"/>
            <a:ext cx="4038600" cy="218757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日付プレースホルダー 6"/>
          <p:cNvSpPr>
            <a:spLocks noGrp="1"/>
          </p:cNvSpPr>
          <p:nvPr>
            <p:ph type="dt" sz="half" idx="10"/>
          </p:nvPr>
        </p:nvSpPr>
        <p:spPr>
          <a:xfrm>
            <a:off x="457200" y="6245225"/>
            <a:ext cx="2133600" cy="476250"/>
          </a:xfrm>
        </p:spPr>
        <p:txBody>
          <a:bodyPr/>
          <a:lstStyle>
            <a:lvl1pPr>
              <a:defRPr/>
            </a:lvl1pPr>
          </a:lstStyle>
          <a:p>
            <a:endParaRPr lang="en-US" altLang="ja-JP">
              <a:solidFill>
                <a:srgbClr val="000000"/>
              </a:solidFill>
            </a:endParaRPr>
          </a:p>
        </p:txBody>
      </p:sp>
      <p:sp>
        <p:nvSpPr>
          <p:cNvPr id="8" name="フッター プレースホルダー 7"/>
          <p:cNvSpPr>
            <a:spLocks noGrp="1"/>
          </p:cNvSpPr>
          <p:nvPr>
            <p:ph type="ftr" sz="quarter" idx="11"/>
          </p:nvPr>
        </p:nvSpPr>
        <p:spPr>
          <a:xfrm>
            <a:off x="3124200" y="6245225"/>
            <a:ext cx="2895600" cy="476250"/>
          </a:xfrm>
        </p:spPr>
        <p:txBody>
          <a:bodyPr/>
          <a:lstStyle>
            <a:lvl1pPr>
              <a:defRPr/>
            </a:lvl1pPr>
          </a:lstStyle>
          <a:p>
            <a:endParaRPr lang="en-US" altLang="ja-JP">
              <a:solidFill>
                <a:srgbClr val="000000"/>
              </a:solidFill>
            </a:endParaRPr>
          </a:p>
        </p:txBody>
      </p:sp>
      <p:sp>
        <p:nvSpPr>
          <p:cNvPr id="9" name="スライド番号プレースホルダー 8"/>
          <p:cNvSpPr>
            <a:spLocks noGrp="1"/>
          </p:cNvSpPr>
          <p:nvPr>
            <p:ph type="sldNum" sz="quarter" idx="12"/>
          </p:nvPr>
        </p:nvSpPr>
        <p:spPr>
          <a:xfrm>
            <a:off x="6553200" y="6245225"/>
            <a:ext cx="2133600" cy="476250"/>
          </a:xfrm>
        </p:spPr>
        <p:txBody>
          <a:bodyPr/>
          <a:lstStyle>
            <a:lvl1pPr>
              <a:defRPr/>
            </a:lvl1pPr>
          </a:lstStyle>
          <a:p>
            <a:fld id="{9DD9722E-C54E-42A4-ADB7-24E6AD4CE13B}" type="slidenum">
              <a:rPr lang="en-US" altLang="ja-JP">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13539115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マスター タイトルの書式設定</a:t>
            </a:r>
          </a:p>
        </p:txBody>
      </p:sp>
      <p:sp>
        <p:nvSpPr>
          <p:cNvPr id="3" name="表プレースホルダー 2"/>
          <p:cNvSpPr>
            <a:spLocks noGrp="1"/>
          </p:cNvSpPr>
          <p:nvPr>
            <p:ph type="tbl" idx="1"/>
          </p:nvPr>
        </p:nvSpPr>
        <p:spPr>
          <a:xfrm>
            <a:off x="457200" y="1600206"/>
            <a:ext cx="8229600" cy="4525963"/>
          </a:xfrm>
        </p:spPr>
        <p:txBody>
          <a:bodyPr/>
          <a:lstStyle/>
          <a:p>
            <a:endParaRPr lang="ja-JP" altLang="en-US"/>
          </a:p>
        </p:txBody>
      </p:sp>
      <p:sp>
        <p:nvSpPr>
          <p:cNvPr id="4" name="日付プレースホルダー 3"/>
          <p:cNvSpPr>
            <a:spLocks noGrp="1"/>
          </p:cNvSpPr>
          <p:nvPr>
            <p:ph type="dt" sz="half" idx="10"/>
          </p:nvPr>
        </p:nvSpPr>
        <p:spPr>
          <a:xfrm>
            <a:off x="457200" y="6245225"/>
            <a:ext cx="2133600" cy="476250"/>
          </a:xfrm>
        </p:spPr>
        <p:txBody>
          <a:bodyPr/>
          <a:lstStyle>
            <a:lvl1pPr>
              <a:defRPr/>
            </a:lvl1pPr>
          </a:lstStyle>
          <a:p>
            <a:endParaRPr lang="en-US" altLang="ja-JP">
              <a:solidFill>
                <a:srgbClr val="000000"/>
              </a:solidFill>
            </a:endParaRPr>
          </a:p>
        </p:txBody>
      </p:sp>
      <p:sp>
        <p:nvSpPr>
          <p:cNvPr id="5" name="フッター プレースホルダー 4"/>
          <p:cNvSpPr>
            <a:spLocks noGrp="1"/>
          </p:cNvSpPr>
          <p:nvPr>
            <p:ph type="ftr" sz="quarter" idx="11"/>
          </p:nvPr>
        </p:nvSpPr>
        <p:spPr>
          <a:xfrm>
            <a:off x="3124200" y="6245225"/>
            <a:ext cx="2895600" cy="476250"/>
          </a:xfrm>
        </p:spPr>
        <p:txBody>
          <a:bodyPr/>
          <a:lstStyle>
            <a:lvl1pPr>
              <a:defRPr/>
            </a:lvl1pPr>
          </a:lstStyle>
          <a:p>
            <a:endParaRPr lang="en-US" altLang="ja-JP">
              <a:solidFill>
                <a:srgbClr val="000000"/>
              </a:solidFill>
            </a:endParaRPr>
          </a:p>
        </p:txBody>
      </p:sp>
      <p:sp>
        <p:nvSpPr>
          <p:cNvPr id="6" name="スライド番号プレースホルダー 5"/>
          <p:cNvSpPr>
            <a:spLocks noGrp="1"/>
          </p:cNvSpPr>
          <p:nvPr>
            <p:ph type="sldNum" sz="quarter" idx="12"/>
          </p:nvPr>
        </p:nvSpPr>
        <p:spPr>
          <a:xfrm>
            <a:off x="6553200" y="6245225"/>
            <a:ext cx="2133600" cy="476250"/>
          </a:xfrm>
        </p:spPr>
        <p:txBody>
          <a:bodyPr/>
          <a:lstStyle>
            <a:lvl1pPr>
              <a:defRPr/>
            </a:lvl1pPr>
          </a:lstStyle>
          <a:p>
            <a:fld id="{C67DFD7A-DEDC-4B34-8CF7-A7EADA4BEFF7}" type="slidenum">
              <a:rPr lang="en-US" altLang="ja-JP">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37292810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9_タイトルとコンテン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19100" y="1016000"/>
            <a:ext cx="8324850" cy="938159"/>
          </a:xfrm>
        </p:spPr>
        <p:txBody>
          <a:bodyPr>
            <a:noAutofit/>
          </a:bodyPr>
          <a:lstStyle>
            <a:lvl1pPr>
              <a:defRPr sz="2700" b="1">
                <a:solidFill>
                  <a:schemeClr val="tx1"/>
                </a:solidFill>
                <a:latin typeface="游ゴシック" panose="020B0400000000000000" pitchFamily="50" charset="-128"/>
                <a:ea typeface="游ゴシック" panose="020B0400000000000000" pitchFamily="50" charset="-128"/>
              </a:defRPr>
            </a:lvl1pPr>
          </a:lstStyle>
          <a:p>
            <a:r>
              <a:rPr kumimoji="1" lang="ja-JP" altLang="en-US" dirty="0"/>
              <a:t>話題について一番伝えたいメッセージ（要点）</a:t>
            </a:r>
          </a:p>
        </p:txBody>
      </p:sp>
      <p:sp>
        <p:nvSpPr>
          <p:cNvPr id="3" name="コンテンツ プレースホルダー 2"/>
          <p:cNvSpPr>
            <a:spLocks noGrp="1"/>
          </p:cNvSpPr>
          <p:nvPr>
            <p:ph idx="1" hasCustomPrompt="1"/>
          </p:nvPr>
        </p:nvSpPr>
        <p:spPr>
          <a:xfrm>
            <a:off x="419100" y="2013155"/>
            <a:ext cx="8324850" cy="4572000"/>
          </a:xfrm>
        </p:spPr>
        <p:txBody>
          <a:bodyPr/>
          <a:lstStyle>
            <a:lvl1pPr marL="342900" indent="-342900">
              <a:buFont typeface="Wingdings" panose="05000000000000000000" pitchFamily="2" charset="2"/>
              <a:buChar char="l"/>
              <a:defRPr>
                <a:solidFill>
                  <a:schemeClr val="tx1"/>
                </a:solidFill>
                <a:latin typeface="游ゴシック" panose="020B0400000000000000" pitchFamily="50" charset="-128"/>
                <a:ea typeface="游ゴシック" panose="020B0400000000000000" pitchFamily="50" charset="-128"/>
              </a:defRPr>
            </a:lvl1pPr>
            <a:lvl2pPr marL="600075" marR="0" indent="-257175" algn="l" defTabSz="685800" rtl="0" eaLnBrk="1" fontAlgn="auto" latinLnBrk="0" hangingPunct="1">
              <a:lnSpc>
                <a:spcPct val="110000"/>
              </a:lnSpc>
              <a:spcBef>
                <a:spcPts val="0"/>
              </a:spcBef>
              <a:spcAft>
                <a:spcPts val="0"/>
              </a:spcAft>
              <a:buClrTx/>
              <a:buSzTx/>
              <a:buFont typeface="Wingdings" panose="05000000000000000000" pitchFamily="2" charset="2"/>
              <a:buChar char="l"/>
              <a:tabLst/>
              <a:defRPr>
                <a:latin typeface="游ゴシック Medium" panose="020B0500000000000000" pitchFamily="50" charset="-128"/>
                <a:ea typeface="游ゴシック Medium" panose="020B0500000000000000" pitchFamily="50" charset="-128"/>
              </a:defRPr>
            </a:lvl2pPr>
          </a:lstStyle>
          <a:p>
            <a:pPr lvl="0"/>
            <a:r>
              <a:rPr kumimoji="1" lang="ja-JP" altLang="en-US" dirty="0"/>
              <a:t>メッセージの補足説明</a:t>
            </a:r>
            <a:endParaRPr kumimoji="1" lang="en-US" altLang="ja-JP" dirty="0"/>
          </a:p>
          <a:p>
            <a:pPr lvl="1"/>
            <a:r>
              <a:rPr kumimoji="1" lang="ja-JP" altLang="en-US" dirty="0"/>
              <a:t>第２段</a:t>
            </a:r>
            <a:endParaRPr kumimoji="1" lang="en-US" altLang="ja-JP" dirty="0"/>
          </a:p>
          <a:p>
            <a:pPr lvl="2"/>
            <a:r>
              <a:rPr kumimoji="1" lang="ja-JP" altLang="en-US" dirty="0"/>
              <a:t>第３段</a:t>
            </a:r>
            <a:endParaRPr kumimoji="1" lang="en-US" altLang="ja-JP" dirty="0"/>
          </a:p>
          <a:p>
            <a:pPr lvl="3"/>
            <a:r>
              <a:rPr kumimoji="1" lang="ja-JP" altLang="en-US" dirty="0"/>
              <a:t>第４段</a:t>
            </a:r>
            <a:endParaRPr kumimoji="1" lang="en-US" altLang="ja-JP" dirty="0"/>
          </a:p>
          <a:p>
            <a:pPr lvl="4"/>
            <a:r>
              <a:rPr kumimoji="1" lang="ja-JP" altLang="en-US" dirty="0"/>
              <a:t>第５弾</a:t>
            </a:r>
            <a:endParaRPr kumimoji="1" lang="en-US" altLang="ja-JP" dirty="0"/>
          </a:p>
          <a:p>
            <a:pPr lvl="3"/>
            <a:endParaRPr kumimoji="1" lang="en-US" altLang="ja-JP" dirty="0"/>
          </a:p>
          <a:p>
            <a:pPr lvl="3"/>
            <a:endParaRPr kumimoji="1" lang="en-US" altLang="ja-JP" dirty="0"/>
          </a:p>
          <a:p>
            <a:pPr lvl="1"/>
            <a:endParaRPr kumimoji="1" lang="en-US" altLang="ja-JP" dirty="0"/>
          </a:p>
          <a:p>
            <a:pPr lvl="0"/>
            <a:endParaRPr kumimoji="1" lang="en-US" altLang="ja-JP" dirty="0"/>
          </a:p>
          <a:p>
            <a:pPr lvl="0"/>
            <a:endParaRPr kumimoji="1" lang="en-US" altLang="ja-JP" dirty="0"/>
          </a:p>
          <a:p>
            <a:pPr lvl="1"/>
            <a:endParaRPr kumimoji="1" lang="en-US" altLang="ja-JP" dirty="0"/>
          </a:p>
        </p:txBody>
      </p:sp>
      <p:sp>
        <p:nvSpPr>
          <p:cNvPr id="18" name="テキスト プレースホルダー 17"/>
          <p:cNvSpPr>
            <a:spLocks noGrp="1"/>
          </p:cNvSpPr>
          <p:nvPr>
            <p:ph type="body" sz="quarter" idx="11" hasCustomPrompt="1"/>
          </p:nvPr>
        </p:nvSpPr>
        <p:spPr>
          <a:xfrm>
            <a:off x="157931" y="348226"/>
            <a:ext cx="8591550" cy="469900"/>
          </a:xfrm>
        </p:spPr>
        <p:txBody>
          <a:bodyPr/>
          <a:lstStyle>
            <a:lvl1pPr marL="0" indent="0">
              <a:buNone/>
              <a:defRPr b="0">
                <a:latin typeface="游ゴシック Medium" panose="020B0500000000000000" pitchFamily="50" charset="-128"/>
                <a:ea typeface="游ゴシック Medium" panose="020B0500000000000000" pitchFamily="50" charset="-128"/>
              </a:defRPr>
            </a:lvl1pPr>
            <a:lvl2pPr marL="342900" indent="0">
              <a:buNone/>
              <a:defRPr/>
            </a:lvl2pPr>
            <a:lvl3pPr marL="685800" indent="0">
              <a:buNone/>
              <a:defRPr/>
            </a:lvl3pPr>
            <a:lvl4pPr marL="1028700" indent="0">
              <a:buNone/>
              <a:defRPr/>
            </a:lvl4pPr>
            <a:lvl5pPr marL="1371600" indent="0">
              <a:buNone/>
              <a:defRPr/>
            </a:lvl5pPr>
          </a:lstStyle>
          <a:p>
            <a:pPr lvl="0"/>
            <a:r>
              <a:rPr kumimoji="1" lang="ja-JP" altLang="en-US" dirty="0"/>
              <a:t>スライドの話題＝問い（論点）</a:t>
            </a:r>
            <a:endParaRPr kumimoji="1" lang="en-US" altLang="ja-JP" dirty="0"/>
          </a:p>
        </p:txBody>
      </p:sp>
      <p:sp>
        <p:nvSpPr>
          <p:cNvPr id="23" name="テキスト ボックス 22"/>
          <p:cNvSpPr txBox="1"/>
          <p:nvPr userDrawn="1"/>
        </p:nvSpPr>
        <p:spPr>
          <a:xfrm>
            <a:off x="8620125" y="315648"/>
            <a:ext cx="466794" cy="369332"/>
          </a:xfrm>
          <a:prstGeom prst="rect">
            <a:avLst/>
          </a:prstGeom>
          <a:noFill/>
        </p:spPr>
        <p:txBody>
          <a:bodyPr wrap="none" rtlCol="0">
            <a:spAutoFit/>
          </a:bodyPr>
          <a:lstStyle/>
          <a:p>
            <a:fld id="{86695743-78A6-41C5-8EC9-B94E39B9B94D}" type="slidenum">
              <a:rPr kumimoji="1" lang="ja-JP" altLang="en-US" sz="1800" smtClean="0">
                <a:solidFill>
                  <a:schemeClr val="tx1"/>
                </a:solidFill>
                <a:latin typeface="+mn-lt"/>
                <a:ea typeface="游ゴシック Medium" panose="020B0500000000000000" pitchFamily="50" charset="-128"/>
              </a:rPr>
              <a:t>‹#›</a:t>
            </a:fld>
            <a:endParaRPr kumimoji="1" lang="ja-JP" altLang="en-US" sz="1800" dirty="0">
              <a:solidFill>
                <a:schemeClr val="tx1"/>
              </a:solidFill>
              <a:latin typeface="+mn-lt"/>
              <a:ea typeface="游ゴシック Medium" panose="020B0500000000000000" pitchFamily="50" charset="-128"/>
            </a:endParaRPr>
          </a:p>
        </p:txBody>
      </p:sp>
      <p:cxnSp>
        <p:nvCxnSpPr>
          <p:cNvPr id="26" name="直線コネクタ 25"/>
          <p:cNvCxnSpPr/>
          <p:nvPr userDrawn="1"/>
        </p:nvCxnSpPr>
        <p:spPr>
          <a:xfrm>
            <a:off x="0" y="825500"/>
            <a:ext cx="9144000"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12883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マスター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マスター サブタイトルの書式設定</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82BF327-106D-4C90-B060-E08BD90096D4}"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19223547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AA1D187-5FCA-4F7A-8402-FC083F56A987}"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400192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ー 3"/>
          <p:cNvSpPr>
            <a:spLocks noGrp="1"/>
          </p:cNvSpPr>
          <p:nvPr>
            <p:ph type="dt" sz="half" idx="10"/>
          </p:nvPr>
        </p:nvSpPr>
        <p:spPr/>
        <p:txBody>
          <a:bodyPr/>
          <a:lstStyle>
            <a:lvl1pPr>
              <a:defRPr/>
            </a:lvl1pPr>
          </a:lstStyle>
          <a:p>
            <a:endParaRPr lang="en-US" altLang="ja-JP">
              <a:solidFill>
                <a:srgbClr val="000000"/>
              </a:solidFill>
            </a:endParaRPr>
          </a:p>
        </p:txBody>
      </p:sp>
      <p:sp>
        <p:nvSpPr>
          <p:cNvPr id="5" name="フッター プレースホルダー 4"/>
          <p:cNvSpPr>
            <a:spLocks noGrp="1"/>
          </p:cNvSpPr>
          <p:nvPr>
            <p:ph type="ftr" sz="quarter" idx="11"/>
          </p:nvPr>
        </p:nvSpPr>
        <p:spPr/>
        <p:txBody>
          <a:bodyPr/>
          <a:lstStyle>
            <a:lvl1pPr>
              <a:defRPr/>
            </a:lvl1pPr>
          </a:lstStyle>
          <a:p>
            <a:endParaRPr lang="en-US" altLang="ja-JP">
              <a:solidFill>
                <a:srgbClr val="000000"/>
              </a:solidFill>
            </a:endParaRPr>
          </a:p>
        </p:txBody>
      </p:sp>
      <p:sp>
        <p:nvSpPr>
          <p:cNvPr id="6" name="スライド番号プレースホルダー 5"/>
          <p:cNvSpPr>
            <a:spLocks noGrp="1"/>
          </p:cNvSpPr>
          <p:nvPr>
            <p:ph type="sldNum" sz="quarter" idx="12"/>
          </p:nvPr>
        </p:nvSpPr>
        <p:spPr/>
        <p:txBody>
          <a:bodyPr/>
          <a:lstStyle>
            <a:lvl1pPr>
              <a:defRPr/>
            </a:lvl1pPr>
          </a:lstStyle>
          <a:p>
            <a:fld id="{C7224997-BE36-4EE7-9698-B57BBC6ABEF7}" type="slidenum">
              <a:rPr lang="en-US" altLang="ja-JP">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16050210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マスター タイトルの書式設定</a:t>
            </a:r>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マスター テキストの書式設定</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78339F4-AF26-45B4-8EC4-83731F0C7FF9}"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8737960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0A0B8C2-1FFB-41C1-A12A-DE3920640DFC}"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12074852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0BA82937-3937-427C-8EFF-0814050B2601}"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8793260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8169E5F9-913D-4ECC-8667-E550578455C2}"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8661905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6B9C0F28-BADA-4978-AAFC-67AA8FDAE04C}"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10607361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マスター タイトルの書式設定</a:t>
            </a:r>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A0476A2-FBD5-4251-AE12-80FE109661DA}"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32856117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マスター タイトルの書式設定</a:t>
            </a:r>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67309D1-C746-4655-A5BF-B9DE1C8890D0}"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27298165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EF248B7-FC1B-4770-A906-5304FE259BC1}"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6510001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63F93FA-362F-416D-8D6D-8CD0963D721D}"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11479879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9FBE6352-109F-4071-9840-E5C75B4CA2C7}" type="datetimeFigureOut">
              <a:rPr kumimoji="1" lang="ja-JP" altLang="en-US" smtClean="0"/>
              <a:t>2024/4/18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F1A4229-D008-4282-A4FC-4B7759FD59E2}" type="slidenum">
              <a:rPr kumimoji="1" lang="ja-JP" altLang="en-US" smtClean="0"/>
              <a:t>‹#›</a:t>
            </a:fld>
            <a:endParaRPr kumimoji="1" lang="ja-JP" altLang="en-US"/>
          </a:p>
        </p:txBody>
      </p:sp>
    </p:spTree>
    <p:extLst>
      <p:ext uri="{BB962C8B-B14F-4D97-AF65-F5344CB8AC3E}">
        <p14:creationId xmlns:p14="http://schemas.microsoft.com/office/powerpoint/2010/main" val="465728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8"/>
            <a:ext cx="7772400" cy="1362075"/>
          </a:xfrm>
        </p:spPr>
        <p:txBody>
          <a:bodyPr anchor="t"/>
          <a:lstStyle>
            <a:lvl1pPr algn="l">
              <a:defRPr sz="4000" b="1" cap="all"/>
            </a:lvl1pPr>
          </a:lstStyle>
          <a:p>
            <a:r>
              <a:rPr lang="ja-JP" altLang="en-US"/>
              <a:t>マスター タイトルの書式設定</a:t>
            </a:r>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マスター テキストの書式設定</a:t>
            </a:r>
          </a:p>
        </p:txBody>
      </p:sp>
      <p:sp>
        <p:nvSpPr>
          <p:cNvPr id="4" name="日付プレースホルダー 3"/>
          <p:cNvSpPr>
            <a:spLocks noGrp="1"/>
          </p:cNvSpPr>
          <p:nvPr>
            <p:ph type="dt" sz="half" idx="10"/>
          </p:nvPr>
        </p:nvSpPr>
        <p:spPr/>
        <p:txBody>
          <a:bodyPr/>
          <a:lstStyle>
            <a:lvl1pPr>
              <a:defRPr/>
            </a:lvl1pPr>
          </a:lstStyle>
          <a:p>
            <a:endParaRPr lang="en-US" altLang="ja-JP">
              <a:solidFill>
                <a:srgbClr val="000000"/>
              </a:solidFill>
            </a:endParaRPr>
          </a:p>
        </p:txBody>
      </p:sp>
      <p:sp>
        <p:nvSpPr>
          <p:cNvPr id="5" name="フッター プレースホルダー 4"/>
          <p:cNvSpPr>
            <a:spLocks noGrp="1"/>
          </p:cNvSpPr>
          <p:nvPr>
            <p:ph type="ftr" sz="quarter" idx="11"/>
          </p:nvPr>
        </p:nvSpPr>
        <p:spPr/>
        <p:txBody>
          <a:bodyPr/>
          <a:lstStyle>
            <a:lvl1pPr>
              <a:defRPr/>
            </a:lvl1pPr>
          </a:lstStyle>
          <a:p>
            <a:endParaRPr lang="en-US" altLang="ja-JP">
              <a:solidFill>
                <a:srgbClr val="000000"/>
              </a:solidFill>
            </a:endParaRPr>
          </a:p>
        </p:txBody>
      </p:sp>
      <p:sp>
        <p:nvSpPr>
          <p:cNvPr id="6" name="スライド番号プレースホルダー 5"/>
          <p:cNvSpPr>
            <a:spLocks noGrp="1"/>
          </p:cNvSpPr>
          <p:nvPr>
            <p:ph type="sldNum" sz="quarter" idx="12"/>
          </p:nvPr>
        </p:nvSpPr>
        <p:spPr/>
        <p:txBody>
          <a:bodyPr/>
          <a:lstStyle>
            <a:lvl1pPr>
              <a:defRPr/>
            </a:lvl1pPr>
          </a:lstStyle>
          <a:p>
            <a:fld id="{D714EC6B-9F95-44A3-B772-485A2046C089}" type="slidenum">
              <a:rPr lang="en-US" altLang="ja-JP">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41346214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FBE6352-109F-4071-9840-E5C75B4CA2C7}" type="datetimeFigureOut">
              <a:rPr kumimoji="1" lang="ja-JP" altLang="en-US" smtClean="0"/>
              <a:t>2024/4/18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F1A4229-D008-4282-A4FC-4B7759FD59E2}" type="slidenum">
              <a:rPr kumimoji="1" lang="ja-JP" altLang="en-US" smtClean="0"/>
              <a:t>‹#›</a:t>
            </a:fld>
            <a:endParaRPr kumimoji="1" lang="ja-JP" altLang="en-US"/>
          </a:p>
        </p:txBody>
      </p:sp>
    </p:spTree>
    <p:extLst>
      <p:ext uri="{BB962C8B-B14F-4D97-AF65-F5344CB8AC3E}">
        <p14:creationId xmlns:p14="http://schemas.microsoft.com/office/powerpoint/2010/main" val="37692498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9FBE6352-109F-4071-9840-E5C75B4CA2C7}" type="datetimeFigureOut">
              <a:rPr kumimoji="1" lang="ja-JP" altLang="en-US" smtClean="0"/>
              <a:t>2024/4/18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F1A4229-D008-4282-A4FC-4B7759FD59E2}" type="slidenum">
              <a:rPr kumimoji="1" lang="ja-JP" altLang="en-US" smtClean="0"/>
              <a:t>‹#›</a:t>
            </a:fld>
            <a:endParaRPr kumimoji="1" lang="ja-JP" altLang="en-US"/>
          </a:p>
        </p:txBody>
      </p:sp>
    </p:spTree>
    <p:extLst>
      <p:ext uri="{BB962C8B-B14F-4D97-AF65-F5344CB8AC3E}">
        <p14:creationId xmlns:p14="http://schemas.microsoft.com/office/powerpoint/2010/main" val="25815016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9FBE6352-109F-4071-9840-E5C75B4CA2C7}" type="datetimeFigureOut">
              <a:rPr kumimoji="1" lang="ja-JP" altLang="en-US" smtClean="0"/>
              <a:t>2024/4/18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F1A4229-D008-4282-A4FC-4B7759FD59E2}" type="slidenum">
              <a:rPr kumimoji="1" lang="ja-JP" altLang="en-US" smtClean="0"/>
              <a:t>‹#›</a:t>
            </a:fld>
            <a:endParaRPr kumimoji="1" lang="ja-JP" altLang="en-US"/>
          </a:p>
        </p:txBody>
      </p:sp>
    </p:spTree>
    <p:extLst>
      <p:ext uri="{BB962C8B-B14F-4D97-AF65-F5344CB8AC3E}">
        <p14:creationId xmlns:p14="http://schemas.microsoft.com/office/powerpoint/2010/main" val="41722284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9FBE6352-109F-4071-9840-E5C75B4CA2C7}" type="datetimeFigureOut">
              <a:rPr kumimoji="1" lang="ja-JP" altLang="en-US" smtClean="0"/>
              <a:t>2024/4/18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CF1A4229-D008-4282-A4FC-4B7759FD59E2}" type="slidenum">
              <a:rPr kumimoji="1" lang="ja-JP" altLang="en-US" smtClean="0"/>
              <a:t>‹#›</a:t>
            </a:fld>
            <a:endParaRPr kumimoji="1" lang="ja-JP" altLang="en-US"/>
          </a:p>
        </p:txBody>
      </p:sp>
    </p:spTree>
    <p:extLst>
      <p:ext uri="{BB962C8B-B14F-4D97-AF65-F5344CB8AC3E}">
        <p14:creationId xmlns:p14="http://schemas.microsoft.com/office/powerpoint/2010/main" val="18041080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FBE6352-109F-4071-9840-E5C75B4CA2C7}" type="datetimeFigureOut">
              <a:rPr kumimoji="1" lang="ja-JP" altLang="en-US" smtClean="0"/>
              <a:t>2024/4/18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CF1A4229-D008-4282-A4FC-4B7759FD59E2}" type="slidenum">
              <a:rPr kumimoji="1" lang="ja-JP" altLang="en-US" smtClean="0"/>
              <a:t>‹#›</a:t>
            </a:fld>
            <a:endParaRPr kumimoji="1" lang="ja-JP" altLang="en-US"/>
          </a:p>
        </p:txBody>
      </p:sp>
    </p:spTree>
    <p:extLst>
      <p:ext uri="{BB962C8B-B14F-4D97-AF65-F5344CB8AC3E}">
        <p14:creationId xmlns:p14="http://schemas.microsoft.com/office/powerpoint/2010/main" val="18815537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BE6352-109F-4071-9840-E5C75B4CA2C7}" type="datetimeFigureOut">
              <a:rPr kumimoji="1" lang="ja-JP" altLang="en-US" smtClean="0"/>
              <a:t>2024/4/18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CF1A4229-D008-4282-A4FC-4B7759FD59E2}" type="slidenum">
              <a:rPr kumimoji="1" lang="ja-JP" altLang="en-US" smtClean="0"/>
              <a:t>‹#›</a:t>
            </a:fld>
            <a:endParaRPr kumimoji="1" lang="ja-JP" altLang="en-US"/>
          </a:p>
        </p:txBody>
      </p:sp>
    </p:spTree>
    <p:extLst>
      <p:ext uri="{BB962C8B-B14F-4D97-AF65-F5344CB8AC3E}">
        <p14:creationId xmlns:p14="http://schemas.microsoft.com/office/powerpoint/2010/main" val="25711484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FBE6352-109F-4071-9840-E5C75B4CA2C7}" type="datetimeFigureOut">
              <a:rPr kumimoji="1" lang="ja-JP" altLang="en-US" smtClean="0"/>
              <a:t>2024/4/18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F1A4229-D008-4282-A4FC-4B7759FD59E2}" type="slidenum">
              <a:rPr kumimoji="1" lang="ja-JP" altLang="en-US" smtClean="0"/>
              <a:t>‹#›</a:t>
            </a:fld>
            <a:endParaRPr kumimoji="1" lang="ja-JP" altLang="en-US"/>
          </a:p>
        </p:txBody>
      </p:sp>
    </p:spTree>
    <p:extLst>
      <p:ext uri="{BB962C8B-B14F-4D97-AF65-F5344CB8AC3E}">
        <p14:creationId xmlns:p14="http://schemas.microsoft.com/office/powerpoint/2010/main" val="34205275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FBE6352-109F-4071-9840-E5C75B4CA2C7}" type="datetimeFigureOut">
              <a:rPr kumimoji="1" lang="ja-JP" altLang="en-US" smtClean="0"/>
              <a:t>2024/4/18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F1A4229-D008-4282-A4FC-4B7759FD59E2}" type="slidenum">
              <a:rPr kumimoji="1" lang="ja-JP" altLang="en-US" smtClean="0"/>
              <a:t>‹#›</a:t>
            </a:fld>
            <a:endParaRPr kumimoji="1" lang="ja-JP" altLang="en-US"/>
          </a:p>
        </p:txBody>
      </p:sp>
    </p:spTree>
    <p:extLst>
      <p:ext uri="{BB962C8B-B14F-4D97-AF65-F5344CB8AC3E}">
        <p14:creationId xmlns:p14="http://schemas.microsoft.com/office/powerpoint/2010/main" val="37174763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FBE6352-109F-4071-9840-E5C75B4CA2C7}" type="datetimeFigureOut">
              <a:rPr kumimoji="1" lang="ja-JP" altLang="en-US" smtClean="0"/>
              <a:t>2024/4/18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F1A4229-D008-4282-A4FC-4B7759FD59E2}" type="slidenum">
              <a:rPr kumimoji="1" lang="ja-JP" altLang="en-US" smtClean="0"/>
              <a:t>‹#›</a:t>
            </a:fld>
            <a:endParaRPr kumimoji="1" lang="ja-JP" altLang="en-US"/>
          </a:p>
        </p:txBody>
      </p:sp>
    </p:spTree>
    <p:extLst>
      <p:ext uri="{BB962C8B-B14F-4D97-AF65-F5344CB8AC3E}">
        <p14:creationId xmlns:p14="http://schemas.microsoft.com/office/powerpoint/2010/main" val="3206502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FBE6352-109F-4071-9840-E5C75B4CA2C7}" type="datetimeFigureOut">
              <a:rPr kumimoji="1" lang="ja-JP" altLang="en-US" smtClean="0"/>
              <a:t>2024/4/18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F1A4229-D008-4282-A4FC-4B7759FD59E2}" type="slidenum">
              <a:rPr kumimoji="1" lang="ja-JP" altLang="en-US" smtClean="0"/>
              <a:t>‹#›</a:t>
            </a:fld>
            <a:endParaRPr kumimoji="1" lang="ja-JP" altLang="en-US"/>
          </a:p>
        </p:txBody>
      </p:sp>
    </p:spTree>
    <p:extLst>
      <p:ext uri="{BB962C8B-B14F-4D97-AF65-F5344CB8AC3E}">
        <p14:creationId xmlns:p14="http://schemas.microsoft.com/office/powerpoint/2010/main" val="4206645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日付プレースホルダー 4"/>
          <p:cNvSpPr>
            <a:spLocks noGrp="1"/>
          </p:cNvSpPr>
          <p:nvPr>
            <p:ph type="dt" sz="half" idx="10"/>
          </p:nvPr>
        </p:nvSpPr>
        <p:spPr/>
        <p:txBody>
          <a:bodyPr/>
          <a:lstStyle>
            <a:lvl1pPr>
              <a:defRPr/>
            </a:lvl1pPr>
          </a:lstStyle>
          <a:p>
            <a:endParaRPr lang="en-US" altLang="ja-JP">
              <a:solidFill>
                <a:srgbClr val="000000"/>
              </a:solidFill>
            </a:endParaRPr>
          </a:p>
        </p:txBody>
      </p:sp>
      <p:sp>
        <p:nvSpPr>
          <p:cNvPr id="6" name="フッター プレースホルダー 5"/>
          <p:cNvSpPr>
            <a:spLocks noGrp="1"/>
          </p:cNvSpPr>
          <p:nvPr>
            <p:ph type="ftr" sz="quarter" idx="11"/>
          </p:nvPr>
        </p:nvSpPr>
        <p:spPr/>
        <p:txBody>
          <a:bodyPr/>
          <a:lstStyle>
            <a:lvl1pPr>
              <a:defRPr/>
            </a:lvl1pPr>
          </a:lstStyle>
          <a:p>
            <a:endParaRPr lang="en-US" altLang="ja-JP">
              <a:solidFill>
                <a:srgbClr val="000000"/>
              </a:solidFill>
            </a:endParaRPr>
          </a:p>
        </p:txBody>
      </p:sp>
      <p:sp>
        <p:nvSpPr>
          <p:cNvPr id="7" name="スライド番号プレースホルダー 6"/>
          <p:cNvSpPr>
            <a:spLocks noGrp="1"/>
          </p:cNvSpPr>
          <p:nvPr>
            <p:ph type="sldNum" sz="quarter" idx="12"/>
          </p:nvPr>
        </p:nvSpPr>
        <p:spPr/>
        <p:txBody>
          <a:bodyPr/>
          <a:lstStyle>
            <a:lvl1pPr>
              <a:defRPr/>
            </a:lvl1pPr>
          </a:lstStyle>
          <a:p>
            <a:fld id="{8229BD18-3FF3-4744-B72D-566358AA8640}" type="slidenum">
              <a:rPr lang="en-US" altLang="ja-JP">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1912096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4645029"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日付プレースホルダー 6"/>
          <p:cNvSpPr>
            <a:spLocks noGrp="1"/>
          </p:cNvSpPr>
          <p:nvPr>
            <p:ph type="dt" sz="half" idx="10"/>
          </p:nvPr>
        </p:nvSpPr>
        <p:spPr/>
        <p:txBody>
          <a:bodyPr/>
          <a:lstStyle>
            <a:lvl1pPr>
              <a:defRPr/>
            </a:lvl1pPr>
          </a:lstStyle>
          <a:p>
            <a:endParaRPr lang="en-US" altLang="ja-JP">
              <a:solidFill>
                <a:srgbClr val="000000"/>
              </a:solidFill>
            </a:endParaRPr>
          </a:p>
        </p:txBody>
      </p:sp>
      <p:sp>
        <p:nvSpPr>
          <p:cNvPr id="8" name="フッター プレースホルダー 7"/>
          <p:cNvSpPr>
            <a:spLocks noGrp="1"/>
          </p:cNvSpPr>
          <p:nvPr>
            <p:ph type="ftr" sz="quarter" idx="11"/>
          </p:nvPr>
        </p:nvSpPr>
        <p:spPr/>
        <p:txBody>
          <a:bodyPr/>
          <a:lstStyle>
            <a:lvl1pPr>
              <a:defRPr/>
            </a:lvl1pPr>
          </a:lstStyle>
          <a:p>
            <a:endParaRPr lang="en-US" altLang="ja-JP">
              <a:solidFill>
                <a:srgbClr val="000000"/>
              </a:solidFill>
            </a:endParaRPr>
          </a:p>
        </p:txBody>
      </p:sp>
      <p:sp>
        <p:nvSpPr>
          <p:cNvPr id="9" name="スライド番号プレースホルダー 8"/>
          <p:cNvSpPr>
            <a:spLocks noGrp="1"/>
          </p:cNvSpPr>
          <p:nvPr>
            <p:ph type="sldNum" sz="quarter" idx="12"/>
          </p:nvPr>
        </p:nvSpPr>
        <p:spPr/>
        <p:txBody>
          <a:bodyPr/>
          <a:lstStyle>
            <a:lvl1pPr>
              <a:defRPr/>
            </a:lvl1pPr>
          </a:lstStyle>
          <a:p>
            <a:fld id="{41BBDB18-4A89-4682-B96F-15D58C07BA15}" type="slidenum">
              <a:rPr lang="en-US" altLang="ja-JP">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448260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日付プレースホルダー 2"/>
          <p:cNvSpPr>
            <a:spLocks noGrp="1"/>
          </p:cNvSpPr>
          <p:nvPr>
            <p:ph type="dt" sz="half" idx="10"/>
          </p:nvPr>
        </p:nvSpPr>
        <p:spPr/>
        <p:txBody>
          <a:bodyPr/>
          <a:lstStyle>
            <a:lvl1pPr>
              <a:defRPr/>
            </a:lvl1pPr>
          </a:lstStyle>
          <a:p>
            <a:endParaRPr lang="en-US" altLang="ja-JP">
              <a:solidFill>
                <a:srgbClr val="000000"/>
              </a:solidFill>
            </a:endParaRPr>
          </a:p>
        </p:txBody>
      </p:sp>
      <p:sp>
        <p:nvSpPr>
          <p:cNvPr id="4" name="フッター プレースホルダー 3"/>
          <p:cNvSpPr>
            <a:spLocks noGrp="1"/>
          </p:cNvSpPr>
          <p:nvPr>
            <p:ph type="ftr" sz="quarter" idx="11"/>
          </p:nvPr>
        </p:nvSpPr>
        <p:spPr/>
        <p:txBody>
          <a:bodyPr/>
          <a:lstStyle>
            <a:lvl1pPr>
              <a:defRPr/>
            </a:lvl1pPr>
          </a:lstStyle>
          <a:p>
            <a:endParaRPr lang="en-US" altLang="ja-JP">
              <a:solidFill>
                <a:srgbClr val="000000"/>
              </a:solidFill>
            </a:endParaRPr>
          </a:p>
        </p:txBody>
      </p:sp>
      <p:sp>
        <p:nvSpPr>
          <p:cNvPr id="5" name="スライド番号プレースホルダー 4"/>
          <p:cNvSpPr>
            <a:spLocks noGrp="1"/>
          </p:cNvSpPr>
          <p:nvPr>
            <p:ph type="sldNum" sz="quarter" idx="12"/>
          </p:nvPr>
        </p:nvSpPr>
        <p:spPr/>
        <p:txBody>
          <a:bodyPr/>
          <a:lstStyle>
            <a:lvl1pPr>
              <a:defRPr/>
            </a:lvl1pPr>
          </a:lstStyle>
          <a:p>
            <a:fld id="{7BB8FAAA-2AB0-459D-80E5-3AE18BFBFBE4}" type="slidenum">
              <a:rPr lang="en-US" altLang="ja-JP">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2087860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lvl1pPr>
              <a:defRPr/>
            </a:lvl1pPr>
          </a:lstStyle>
          <a:p>
            <a:endParaRPr lang="en-US" altLang="ja-JP">
              <a:solidFill>
                <a:srgbClr val="000000"/>
              </a:solidFill>
            </a:endParaRPr>
          </a:p>
        </p:txBody>
      </p:sp>
      <p:sp>
        <p:nvSpPr>
          <p:cNvPr id="3" name="フッター プレースホルダー 2"/>
          <p:cNvSpPr>
            <a:spLocks noGrp="1"/>
          </p:cNvSpPr>
          <p:nvPr>
            <p:ph type="ftr" sz="quarter" idx="11"/>
          </p:nvPr>
        </p:nvSpPr>
        <p:spPr/>
        <p:txBody>
          <a:bodyPr/>
          <a:lstStyle>
            <a:lvl1pPr>
              <a:defRPr/>
            </a:lvl1pPr>
          </a:lstStyle>
          <a:p>
            <a:endParaRPr lang="en-US" altLang="ja-JP">
              <a:solidFill>
                <a:srgbClr val="000000"/>
              </a:solidFill>
            </a:endParaRPr>
          </a:p>
        </p:txBody>
      </p:sp>
      <p:sp>
        <p:nvSpPr>
          <p:cNvPr id="4" name="スライド番号プレースホルダー 3"/>
          <p:cNvSpPr>
            <a:spLocks noGrp="1"/>
          </p:cNvSpPr>
          <p:nvPr>
            <p:ph type="sldNum" sz="quarter" idx="12"/>
          </p:nvPr>
        </p:nvSpPr>
        <p:spPr/>
        <p:txBody>
          <a:bodyPr/>
          <a:lstStyle>
            <a:lvl1pPr>
              <a:defRPr/>
            </a:lvl1pPr>
          </a:lstStyle>
          <a:p>
            <a:fld id="{A2DA2FAD-1076-4B3E-A098-74751F3C5E17}" type="slidenum">
              <a:rPr lang="en-US" altLang="ja-JP">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940334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マスター タイトルの書式設定</a:t>
            </a:r>
          </a:p>
        </p:txBody>
      </p:sp>
      <p:sp>
        <p:nvSpPr>
          <p:cNvPr id="3" name="コンテンツ プレースホルダー 2"/>
          <p:cNvSpPr>
            <a:spLocks noGrp="1"/>
          </p:cNvSpPr>
          <p:nvPr>
            <p:ph idx="1"/>
          </p:nvPr>
        </p:nvSpPr>
        <p:spPr>
          <a:xfrm>
            <a:off x="3575051"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日付プレースホルダー 4"/>
          <p:cNvSpPr>
            <a:spLocks noGrp="1"/>
          </p:cNvSpPr>
          <p:nvPr>
            <p:ph type="dt" sz="half" idx="10"/>
          </p:nvPr>
        </p:nvSpPr>
        <p:spPr/>
        <p:txBody>
          <a:bodyPr/>
          <a:lstStyle>
            <a:lvl1pPr>
              <a:defRPr/>
            </a:lvl1pPr>
          </a:lstStyle>
          <a:p>
            <a:endParaRPr lang="en-US" altLang="ja-JP">
              <a:solidFill>
                <a:srgbClr val="000000"/>
              </a:solidFill>
            </a:endParaRPr>
          </a:p>
        </p:txBody>
      </p:sp>
      <p:sp>
        <p:nvSpPr>
          <p:cNvPr id="6" name="フッター プレースホルダー 5"/>
          <p:cNvSpPr>
            <a:spLocks noGrp="1"/>
          </p:cNvSpPr>
          <p:nvPr>
            <p:ph type="ftr" sz="quarter" idx="11"/>
          </p:nvPr>
        </p:nvSpPr>
        <p:spPr/>
        <p:txBody>
          <a:bodyPr/>
          <a:lstStyle>
            <a:lvl1pPr>
              <a:defRPr/>
            </a:lvl1pPr>
          </a:lstStyle>
          <a:p>
            <a:endParaRPr lang="en-US" altLang="ja-JP">
              <a:solidFill>
                <a:srgbClr val="000000"/>
              </a:solidFill>
            </a:endParaRPr>
          </a:p>
        </p:txBody>
      </p:sp>
      <p:sp>
        <p:nvSpPr>
          <p:cNvPr id="7" name="スライド番号プレースホルダー 6"/>
          <p:cNvSpPr>
            <a:spLocks noGrp="1"/>
          </p:cNvSpPr>
          <p:nvPr>
            <p:ph type="sldNum" sz="quarter" idx="12"/>
          </p:nvPr>
        </p:nvSpPr>
        <p:spPr/>
        <p:txBody>
          <a:bodyPr/>
          <a:lstStyle>
            <a:lvl1pPr>
              <a:defRPr/>
            </a:lvl1pPr>
          </a:lstStyle>
          <a:p>
            <a:fld id="{4070FF7F-DD70-40E6-A63E-D8F2EFA714B6}" type="slidenum">
              <a:rPr lang="en-US" altLang="ja-JP">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3495719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マスター タイトルの書式設定</a:t>
            </a:r>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日付プレースホルダー 4"/>
          <p:cNvSpPr>
            <a:spLocks noGrp="1"/>
          </p:cNvSpPr>
          <p:nvPr>
            <p:ph type="dt" sz="half" idx="10"/>
          </p:nvPr>
        </p:nvSpPr>
        <p:spPr/>
        <p:txBody>
          <a:bodyPr/>
          <a:lstStyle>
            <a:lvl1pPr>
              <a:defRPr/>
            </a:lvl1pPr>
          </a:lstStyle>
          <a:p>
            <a:endParaRPr lang="en-US" altLang="ja-JP">
              <a:solidFill>
                <a:srgbClr val="000000"/>
              </a:solidFill>
            </a:endParaRPr>
          </a:p>
        </p:txBody>
      </p:sp>
      <p:sp>
        <p:nvSpPr>
          <p:cNvPr id="6" name="フッター プレースホルダー 5"/>
          <p:cNvSpPr>
            <a:spLocks noGrp="1"/>
          </p:cNvSpPr>
          <p:nvPr>
            <p:ph type="ftr" sz="quarter" idx="11"/>
          </p:nvPr>
        </p:nvSpPr>
        <p:spPr/>
        <p:txBody>
          <a:bodyPr/>
          <a:lstStyle>
            <a:lvl1pPr>
              <a:defRPr/>
            </a:lvl1pPr>
          </a:lstStyle>
          <a:p>
            <a:endParaRPr lang="en-US" altLang="ja-JP">
              <a:solidFill>
                <a:srgbClr val="000000"/>
              </a:solidFill>
            </a:endParaRPr>
          </a:p>
        </p:txBody>
      </p:sp>
      <p:sp>
        <p:nvSpPr>
          <p:cNvPr id="7" name="スライド番号プレースホルダー 6"/>
          <p:cNvSpPr>
            <a:spLocks noGrp="1"/>
          </p:cNvSpPr>
          <p:nvPr>
            <p:ph type="sldNum" sz="quarter" idx="12"/>
          </p:nvPr>
        </p:nvSpPr>
        <p:spPr/>
        <p:txBody>
          <a:bodyPr/>
          <a:lstStyle>
            <a:lvl1pPr>
              <a:defRPr/>
            </a:lvl1pPr>
          </a:lstStyle>
          <a:p>
            <a:fld id="{98AC374C-D222-40A1-91A0-3D92D7CC9F9B}" type="slidenum">
              <a:rPr lang="en-US" altLang="ja-JP">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26797823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7" name="Rectangle 3"/>
          <p:cNvSpPr>
            <a:spLocks noGrp="1" noChangeArrowheads="1"/>
          </p:cNvSpPr>
          <p:nvPr>
            <p:ph type="body" idx="1"/>
          </p:nvPr>
        </p:nvSpPr>
        <p:spPr bwMode="auto">
          <a:xfrm>
            <a:off x="457200" y="1600206"/>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ffectLst/>
              </a:defRPr>
            </a:lvl1pPr>
          </a:lstStyle>
          <a:p>
            <a:pPr fontAlgn="base">
              <a:spcBef>
                <a:spcPct val="0"/>
              </a:spcBef>
              <a:spcAft>
                <a:spcPct val="0"/>
              </a:spcAft>
            </a:pPr>
            <a:endParaRPr lang="en-US" altLang="ja-JP">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ffectLst/>
              </a:defRPr>
            </a:lvl1pPr>
          </a:lstStyle>
          <a:p>
            <a:pPr fontAlgn="base">
              <a:spcBef>
                <a:spcPct val="0"/>
              </a:spcBef>
              <a:spcAft>
                <a:spcPct val="0"/>
              </a:spcAft>
            </a:pPr>
            <a:endParaRPr lang="en-US" altLang="ja-JP">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ffectLst/>
              </a:defRPr>
            </a:lvl1pPr>
          </a:lstStyle>
          <a:p>
            <a:pPr fontAlgn="base">
              <a:spcBef>
                <a:spcPct val="0"/>
              </a:spcBef>
              <a:spcAft>
                <a:spcPct val="0"/>
              </a:spcAft>
            </a:pPr>
            <a:fld id="{E9967C5D-AE30-4236-A6FD-F5355491C3FD}" type="slidenum">
              <a:rPr lang="en-US" altLang="ja-JP">
                <a:solidFill>
                  <a:srgbClr val="000000"/>
                </a:solidFill>
              </a:rPr>
              <a:pPr fontAlgn="base">
                <a:spcBef>
                  <a:spcPct val="0"/>
                </a:spcBef>
                <a:spcAft>
                  <a:spcPct val="0"/>
                </a:spcAft>
              </a:pPr>
              <a:t>‹#›</a:t>
            </a:fld>
            <a:endParaRPr lang="en-US" altLang="ja-JP">
              <a:solidFill>
                <a:srgbClr val="000000"/>
              </a:solidFill>
            </a:endParaRPr>
          </a:p>
        </p:txBody>
      </p:sp>
    </p:spTree>
    <p:extLst>
      <p:ext uri="{BB962C8B-B14F-4D97-AF65-F5344CB8AC3E}">
        <p14:creationId xmlns:p14="http://schemas.microsoft.com/office/powerpoint/2010/main" val="24453844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767" r:id="rId17"/>
  </p:sldLayoutIdLst>
  <p:txStyles>
    <p:title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Arial" pitchFamily="34" charset="0"/>
          <a:ea typeface="ＭＳ Ｐゴシック" pitchFamily="50" charset="-128"/>
        </a:defRPr>
      </a:lvl2pPr>
      <a:lvl3pPr algn="ctr" rtl="0" fontAlgn="base">
        <a:spcBef>
          <a:spcPct val="0"/>
        </a:spcBef>
        <a:spcAft>
          <a:spcPct val="0"/>
        </a:spcAft>
        <a:defRPr kumimoji="1" sz="4400">
          <a:solidFill>
            <a:schemeClr val="tx2"/>
          </a:solidFill>
          <a:latin typeface="Arial" pitchFamily="34" charset="0"/>
          <a:ea typeface="ＭＳ Ｐゴシック" pitchFamily="50" charset="-128"/>
        </a:defRPr>
      </a:lvl3pPr>
      <a:lvl4pPr algn="ctr" rtl="0" fontAlgn="base">
        <a:spcBef>
          <a:spcPct val="0"/>
        </a:spcBef>
        <a:spcAft>
          <a:spcPct val="0"/>
        </a:spcAft>
        <a:defRPr kumimoji="1" sz="4400">
          <a:solidFill>
            <a:schemeClr val="tx2"/>
          </a:solidFill>
          <a:latin typeface="Arial" pitchFamily="34" charset="0"/>
          <a:ea typeface="ＭＳ Ｐゴシック" pitchFamily="50" charset="-128"/>
        </a:defRPr>
      </a:lvl4pPr>
      <a:lvl5pPr algn="ctr" rtl="0" fontAlgn="base">
        <a:spcBef>
          <a:spcPct val="0"/>
        </a:spcBef>
        <a:spcAft>
          <a:spcPct val="0"/>
        </a:spcAft>
        <a:defRPr kumimoji="1" sz="4400">
          <a:solidFill>
            <a:schemeClr val="tx2"/>
          </a:solidFill>
          <a:latin typeface="Arial" pitchFamily="34" charset="0"/>
          <a:ea typeface="ＭＳ Ｐゴシック" pitchFamily="50" charset="-128"/>
        </a:defRPr>
      </a:lvl5pPr>
      <a:lvl6pPr marL="457200" algn="ctr" rtl="0" fontAlgn="base">
        <a:spcBef>
          <a:spcPct val="0"/>
        </a:spcBef>
        <a:spcAft>
          <a:spcPct val="0"/>
        </a:spcAft>
        <a:defRPr kumimoji="1" sz="4400">
          <a:solidFill>
            <a:schemeClr val="tx2"/>
          </a:solidFill>
          <a:latin typeface="Arial" pitchFamily="34" charset="0"/>
          <a:ea typeface="ＭＳ Ｐゴシック" pitchFamily="50" charset="-128"/>
        </a:defRPr>
      </a:lvl6pPr>
      <a:lvl7pPr marL="914400" algn="ctr" rtl="0" fontAlgn="base">
        <a:spcBef>
          <a:spcPct val="0"/>
        </a:spcBef>
        <a:spcAft>
          <a:spcPct val="0"/>
        </a:spcAft>
        <a:defRPr kumimoji="1" sz="4400">
          <a:solidFill>
            <a:schemeClr val="tx2"/>
          </a:solidFill>
          <a:latin typeface="Arial" pitchFamily="34" charset="0"/>
          <a:ea typeface="ＭＳ Ｐゴシック" pitchFamily="50" charset="-128"/>
        </a:defRPr>
      </a:lvl7pPr>
      <a:lvl8pPr marL="1371600" algn="ctr" rtl="0" fontAlgn="base">
        <a:spcBef>
          <a:spcPct val="0"/>
        </a:spcBef>
        <a:spcAft>
          <a:spcPct val="0"/>
        </a:spcAft>
        <a:defRPr kumimoji="1" sz="4400">
          <a:solidFill>
            <a:schemeClr val="tx2"/>
          </a:solidFill>
          <a:latin typeface="Arial" pitchFamily="34" charset="0"/>
          <a:ea typeface="ＭＳ Ｐゴシック" pitchFamily="50" charset="-128"/>
        </a:defRPr>
      </a:lvl8pPr>
      <a:lvl9pPr marL="1828800" algn="ctr" rtl="0" fontAlgn="base">
        <a:spcBef>
          <a:spcPct val="0"/>
        </a:spcBef>
        <a:spcAft>
          <a:spcPct val="0"/>
        </a:spcAft>
        <a:defRPr kumimoji="1" sz="4400">
          <a:solidFill>
            <a:schemeClr val="tx2"/>
          </a:solidFill>
          <a:latin typeface="Arial" pitchFamily="34" charset="0"/>
          <a:ea typeface="ＭＳ Ｐゴシック" pitchFamily="50" charset="-128"/>
        </a:defRPr>
      </a:lvl9pPr>
    </p:titleStyle>
    <p:body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pitchFamily="50" charset="-128"/>
              </a:defRPr>
            </a:lvl1pPr>
          </a:lstStyle>
          <a:p>
            <a:pPr fontAlgn="base">
              <a:spcBef>
                <a:spcPct val="0"/>
              </a:spcBef>
              <a:spcAft>
                <a:spcPct val="0"/>
              </a:spcAft>
              <a:defRPr/>
            </a:pPr>
            <a:endParaRPr lang="en-US" altLang="ja-JP">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pitchFamily="50" charset="-128"/>
              </a:defRPr>
            </a:lvl1pPr>
          </a:lstStyle>
          <a:p>
            <a:pPr fontAlgn="base">
              <a:spcBef>
                <a:spcPct val="0"/>
              </a:spcBef>
              <a:spcAft>
                <a:spcPct val="0"/>
              </a:spcAft>
              <a:defRPr/>
            </a:pPr>
            <a:endParaRPr lang="en-US" altLang="ja-JP">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Arial" charset="0"/>
                <a:ea typeface="ＭＳ Ｐゴシック" pitchFamily="50" charset="-128"/>
              </a:defRPr>
            </a:lvl1pPr>
          </a:lstStyle>
          <a:p>
            <a:pPr fontAlgn="base">
              <a:spcBef>
                <a:spcPct val="0"/>
              </a:spcBef>
              <a:spcAft>
                <a:spcPct val="0"/>
              </a:spcAft>
              <a:defRPr/>
            </a:pPr>
            <a:fld id="{82E26716-231B-47AB-9FBD-84C95B783019}" type="slidenum">
              <a:rPr lang="en-US" altLang="ja-JP">
                <a:solidFill>
                  <a:srgbClr val="000000"/>
                </a:solidFill>
              </a:rPr>
              <a:pPr fontAlgn="base">
                <a:spcBef>
                  <a:spcPct val="0"/>
                </a:spcBef>
                <a:spcAft>
                  <a:spcPct val="0"/>
                </a:spcAft>
                <a:defRPr/>
              </a:pPr>
              <a:t>‹#›</a:t>
            </a:fld>
            <a:endParaRPr lang="en-US" altLang="ja-JP">
              <a:solidFill>
                <a:srgbClr val="000000"/>
              </a:solidFill>
            </a:endParaRPr>
          </a:p>
        </p:txBody>
      </p:sp>
    </p:spTree>
    <p:extLst>
      <p:ext uri="{BB962C8B-B14F-4D97-AF65-F5344CB8AC3E}">
        <p14:creationId xmlns:p14="http://schemas.microsoft.com/office/powerpoint/2010/main" val="3056688085"/>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BE6352-109F-4071-9840-E5C75B4CA2C7}" type="datetimeFigureOut">
              <a:rPr kumimoji="1" lang="ja-JP" altLang="en-US" smtClean="0"/>
              <a:t>2024/4/18</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1A4229-D008-4282-A4FC-4B7759FD59E2}" type="slidenum">
              <a:rPr kumimoji="1" lang="ja-JP" altLang="en-US" smtClean="0"/>
              <a:t>‹#›</a:t>
            </a:fld>
            <a:endParaRPr kumimoji="1" lang="ja-JP" altLang="en-US"/>
          </a:p>
        </p:txBody>
      </p:sp>
    </p:spTree>
    <p:extLst>
      <p:ext uri="{BB962C8B-B14F-4D97-AF65-F5344CB8AC3E}">
        <p14:creationId xmlns:p14="http://schemas.microsoft.com/office/powerpoint/2010/main" val="1887256205"/>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emf"/></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https://www-ncbi-nlm-nih-gov.ep.fjernadgang.kb.dk/pubmed/23633418"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news.yahoo.co.jp/articles/1b6fa43c77e44aebbb4a864733b97a370619e87e/images/000" TargetMode="Externa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hyperlink" Target="https://www.healthdata.org/gbd/2019" TargetMode="Externa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emf"/><Relationship Id="rId5" Type="http://schemas.openxmlformats.org/officeDocument/2006/relationships/oleObject" Target="../embeddings/oleObject2.bin"/><Relationship Id="rId4" Type="http://schemas.openxmlformats.org/officeDocument/2006/relationships/image" Target="../media/image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ctrTitle"/>
          </p:nvPr>
        </p:nvSpPr>
        <p:spPr>
          <a:xfrm>
            <a:off x="395536" y="476672"/>
            <a:ext cx="8352928" cy="4786444"/>
          </a:xfrm>
        </p:spPr>
        <p:txBody>
          <a:bodyPr>
            <a:normAutofit/>
          </a:bodyPr>
          <a:lstStyle/>
          <a:p>
            <a:r>
              <a:rPr lang="en-US" altLang="ja-JP" sz="3600" b="1" dirty="0">
                <a:solidFill>
                  <a:srgbClr val="E4004C"/>
                </a:solidFill>
                <a:effectLst>
                  <a:outerShdw blurRad="38100" dist="38100" dir="2700000" algn="tl">
                    <a:srgbClr val="000000">
                      <a:alpha val="43137"/>
                    </a:srgbClr>
                  </a:outerShdw>
                </a:effectLst>
              </a:rPr>
              <a:t>The Older People as Latent Assets </a:t>
            </a:r>
            <a:br>
              <a:rPr lang="en-US" altLang="ja-JP" sz="3600" b="1" dirty="0">
                <a:solidFill>
                  <a:srgbClr val="E4004C"/>
                </a:solidFill>
                <a:effectLst>
                  <a:outerShdw blurRad="38100" dist="38100" dir="2700000" algn="tl">
                    <a:srgbClr val="000000">
                      <a:alpha val="43137"/>
                    </a:srgbClr>
                  </a:outerShdw>
                </a:effectLst>
              </a:rPr>
            </a:br>
            <a:r>
              <a:rPr lang="en-US" altLang="ja-JP" sz="3600" b="1" dirty="0">
                <a:solidFill>
                  <a:srgbClr val="E4004C"/>
                </a:solidFill>
                <a:effectLst>
                  <a:outerShdw blurRad="38100" dist="38100" dir="2700000" algn="tl">
                    <a:srgbClr val="000000">
                      <a:alpha val="43137"/>
                    </a:srgbClr>
                  </a:outerShdw>
                </a:effectLst>
              </a:rPr>
              <a:t>in Aging</a:t>
            </a:r>
            <a:r>
              <a:rPr lang="ja-JP" altLang="en-US" sz="3600" b="1" dirty="0">
                <a:solidFill>
                  <a:srgbClr val="E4004C"/>
                </a:solidFill>
                <a:effectLst>
                  <a:outerShdw blurRad="38100" dist="38100" dir="2700000" algn="tl">
                    <a:srgbClr val="000000">
                      <a:alpha val="43137"/>
                    </a:srgbClr>
                  </a:outerShdw>
                </a:effectLst>
              </a:rPr>
              <a:t> </a:t>
            </a:r>
            <a:r>
              <a:rPr lang="en-US" altLang="ja-JP" sz="3600" b="1" dirty="0">
                <a:solidFill>
                  <a:srgbClr val="E4004C"/>
                </a:solidFill>
                <a:effectLst>
                  <a:outerShdw blurRad="38100" dist="38100" dir="2700000" algn="tl">
                    <a:srgbClr val="000000">
                      <a:alpha val="43137"/>
                    </a:srgbClr>
                  </a:outerShdw>
                </a:effectLst>
              </a:rPr>
              <a:t>Japan</a:t>
            </a:r>
            <a:br>
              <a:rPr lang="en-US" altLang="ja-JP" sz="4900" b="1" dirty="0">
                <a:solidFill>
                  <a:srgbClr val="E4004C"/>
                </a:solidFill>
                <a:effectLst>
                  <a:outerShdw blurRad="38100" dist="38100" dir="2700000" algn="tl">
                    <a:srgbClr val="000000">
                      <a:alpha val="43137"/>
                    </a:srgbClr>
                  </a:outerShdw>
                </a:effectLst>
              </a:rPr>
            </a:br>
            <a:br>
              <a:rPr lang="en-US" altLang="ja-JP" sz="4900" b="1" dirty="0">
                <a:solidFill>
                  <a:srgbClr val="E4004C"/>
                </a:solidFill>
                <a:effectLst>
                  <a:outerShdw blurRad="38100" dist="38100" dir="2700000" algn="tl">
                    <a:srgbClr val="000000">
                      <a:alpha val="43137"/>
                    </a:srgbClr>
                  </a:outerShdw>
                </a:effectLst>
              </a:rPr>
            </a:br>
            <a:br>
              <a:rPr lang="en-US" altLang="ja-JP" sz="4000" b="1" dirty="0">
                <a:solidFill>
                  <a:srgbClr val="E4004C"/>
                </a:solidFill>
              </a:rPr>
            </a:br>
            <a:r>
              <a:rPr lang="en-US" altLang="ja-JP" sz="2200" b="1" dirty="0">
                <a:solidFill>
                  <a:srgbClr val="0066FF"/>
                </a:solidFill>
              </a:rPr>
              <a:t>Naohiro Ogawa</a:t>
            </a:r>
            <a:br>
              <a:rPr lang="en-US" altLang="ja-JP" sz="2200" b="1" dirty="0">
                <a:solidFill>
                  <a:srgbClr val="0066FF"/>
                </a:solidFill>
              </a:rPr>
            </a:br>
            <a:r>
              <a:rPr lang="en-US" altLang="ja-JP" sz="2200" b="1" dirty="0">
                <a:solidFill>
                  <a:srgbClr val="0066FF"/>
                </a:solidFill>
              </a:rPr>
              <a:t>Asian Development Bank Institute</a:t>
            </a:r>
          </a:p>
        </p:txBody>
      </p:sp>
      <p:sp>
        <p:nvSpPr>
          <p:cNvPr id="5" name="Rectangle 3"/>
          <p:cNvSpPr>
            <a:spLocks noGrp="1" noChangeArrowheads="1"/>
          </p:cNvSpPr>
          <p:nvPr>
            <p:ph type="subTitle" idx="1"/>
          </p:nvPr>
        </p:nvSpPr>
        <p:spPr>
          <a:xfrm>
            <a:off x="1187624" y="5733256"/>
            <a:ext cx="7200800" cy="792163"/>
          </a:xfrm>
        </p:spPr>
        <p:txBody>
          <a:bodyPr>
            <a:normAutofit/>
          </a:bodyPr>
          <a:lstStyle/>
          <a:p>
            <a:r>
              <a:rPr lang="en-US" altLang="ja-JP" sz="2000" b="1" dirty="0">
                <a:solidFill>
                  <a:srgbClr val="009900"/>
                </a:solidFill>
              </a:rPr>
              <a:t>April 18-19, 2024</a:t>
            </a:r>
          </a:p>
          <a:p>
            <a:r>
              <a:rPr lang="en-US" altLang="ja-JP" sz="2000" b="1" dirty="0">
                <a:solidFill>
                  <a:srgbClr val="009900"/>
                </a:solidFill>
              </a:rPr>
              <a:t>Honolulu, Hawaii</a:t>
            </a:r>
          </a:p>
          <a:p>
            <a:endParaRPr lang="en-US" altLang="ja-JP" sz="2000" b="1" dirty="0">
              <a:solidFill>
                <a:srgbClr val="009900"/>
              </a:solidFill>
            </a:endParaRPr>
          </a:p>
        </p:txBody>
      </p:sp>
    </p:spTree>
    <p:extLst>
      <p:ext uri="{BB962C8B-B14F-4D97-AF65-F5344CB8AC3E}">
        <p14:creationId xmlns:p14="http://schemas.microsoft.com/office/powerpoint/2010/main" val="8122727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2"/>
          <p:cNvGraphicFramePr>
            <a:graphicFrameLocks noChangeAspect="1"/>
          </p:cNvGraphicFramePr>
          <p:nvPr/>
        </p:nvGraphicFramePr>
        <p:xfrm>
          <a:off x="254002" y="368300"/>
          <a:ext cx="8750300" cy="6108700"/>
        </p:xfrm>
        <a:graphic>
          <a:graphicData uri="http://schemas.openxmlformats.org/presentationml/2006/ole">
            <mc:AlternateContent xmlns:mc="http://schemas.openxmlformats.org/markup-compatibility/2006">
              <mc:Choice xmlns:v="urn:schemas-microsoft-com:vml" Requires="v">
                <p:oleObj name="グラフ" r:id="rId3" imgW="9791700" imgH="6839102" progId="Excel.Chart.8">
                  <p:embed/>
                </p:oleObj>
              </mc:Choice>
              <mc:Fallback>
                <p:oleObj name="グラフ" r:id="rId3" imgW="9791700" imgH="6839102" progId="Excel.Chart.8">
                  <p:embed/>
                  <p:pic>
                    <p:nvPicPr>
                      <p:cNvPr id="409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002" y="368300"/>
                        <a:ext cx="8750300" cy="610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99" name="Text Box 3"/>
          <p:cNvSpPr txBox="1">
            <a:spLocks noChangeArrowheads="1"/>
          </p:cNvSpPr>
          <p:nvPr/>
        </p:nvSpPr>
        <p:spPr bwMode="auto">
          <a:xfrm>
            <a:off x="0" y="66679"/>
            <a:ext cx="914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chemeClr val="tx1"/>
                </a:solidFill>
                <a:latin typeface="Arial" charset="0"/>
                <a:ea typeface="ＭＳ Ｐゴシック" pitchFamily="50" charset="-128"/>
              </a:defRPr>
            </a:lvl1pPr>
            <a:lvl2pPr marL="742950" indent="-285750" eaLnBrk="0" hangingPunct="0">
              <a:defRPr kumimoji="1" sz="2800">
                <a:solidFill>
                  <a:schemeClr val="tx1"/>
                </a:solidFill>
                <a:latin typeface="Arial" charset="0"/>
                <a:ea typeface="ＭＳ Ｐゴシック" pitchFamily="50" charset="-128"/>
              </a:defRPr>
            </a:lvl2pPr>
            <a:lvl3pPr marL="1143000" indent="-228600" eaLnBrk="0" hangingPunct="0">
              <a:defRPr kumimoji="1" sz="2800">
                <a:solidFill>
                  <a:schemeClr val="tx1"/>
                </a:solidFill>
                <a:latin typeface="Arial" charset="0"/>
                <a:ea typeface="ＭＳ Ｐゴシック" pitchFamily="50" charset="-128"/>
              </a:defRPr>
            </a:lvl3pPr>
            <a:lvl4pPr marL="1600200" indent="-228600" eaLnBrk="0" hangingPunct="0">
              <a:defRPr kumimoji="1" sz="2800">
                <a:solidFill>
                  <a:schemeClr val="tx1"/>
                </a:solidFill>
                <a:latin typeface="Arial" charset="0"/>
                <a:ea typeface="ＭＳ Ｐゴシック" pitchFamily="50" charset="-128"/>
              </a:defRPr>
            </a:lvl4pPr>
            <a:lvl5pPr marL="2057400" indent="-228600" eaLnBrk="0" hangingPunct="0">
              <a:defRPr kumimoji="1" sz="2800">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sz="2800">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sz="2800">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sz="2800">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sz="2800">
                <a:solidFill>
                  <a:schemeClr val="tx1"/>
                </a:solidFill>
                <a:latin typeface="Arial" charset="0"/>
                <a:ea typeface="ＭＳ Ｐゴシック" pitchFamily="50" charset="-128"/>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Arial" charset="0"/>
                <a:ea typeface="ＭＳ Ｐゴシック" pitchFamily="50" charset="-128"/>
                <a:cs typeface="+mn-cs"/>
              </a:rPr>
              <a:t>Proportion of marriage among regular and irregular employees </a:t>
            </a:r>
            <a:r>
              <a:rPr kumimoji="1" lang="ja-JP" altLang="en-US" sz="1800" b="0" i="0" u="none" strike="noStrike" kern="1200" cap="none" spc="0" normalizeH="0" baseline="0" noProof="0">
                <a:ln>
                  <a:noFill/>
                </a:ln>
                <a:solidFill>
                  <a:prstClr val="black"/>
                </a:solidFill>
                <a:effectLst/>
                <a:uLnTx/>
                <a:uFillTx/>
                <a:latin typeface="Arial" charset="0"/>
                <a:ea typeface="ＭＳ Ｐゴシック" pitchFamily="50" charset="-128"/>
                <a:cs typeface="+mn-cs"/>
              </a:rPr>
              <a:t>（</a:t>
            </a:r>
            <a:r>
              <a:rPr kumimoji="1" lang="en-US" altLang="ja-JP" sz="1800" b="0" i="0" u="none" strike="noStrike" kern="1200" cap="none" spc="0" normalizeH="0" baseline="0" noProof="0">
                <a:ln>
                  <a:noFill/>
                </a:ln>
                <a:solidFill>
                  <a:prstClr val="black"/>
                </a:solidFill>
                <a:effectLst/>
                <a:uLnTx/>
                <a:uFillTx/>
                <a:latin typeface="Arial" charset="0"/>
                <a:ea typeface="ＭＳ Ｐゴシック" pitchFamily="50" charset="-128"/>
                <a:cs typeface="+mn-cs"/>
              </a:rPr>
              <a:t>Males</a:t>
            </a:r>
            <a:r>
              <a:rPr kumimoji="1" lang="ja-JP" altLang="en-US" sz="1800" b="0" i="0" u="none" strike="noStrike" kern="1200" cap="none" spc="0" normalizeH="0" baseline="0" noProof="0">
                <a:ln>
                  <a:noFill/>
                </a:ln>
                <a:solidFill>
                  <a:prstClr val="black"/>
                </a:solidFill>
                <a:effectLst/>
                <a:uLnTx/>
                <a:uFillTx/>
                <a:latin typeface="Arial" charset="0"/>
                <a:ea typeface="ＭＳ Ｐゴシック" pitchFamily="50" charset="-128"/>
                <a:cs typeface="+mn-cs"/>
              </a:rPr>
              <a:t>，</a:t>
            </a:r>
            <a:r>
              <a:rPr kumimoji="1" lang="en-US" altLang="ja-JP" sz="1800" b="0" i="0" u="none" strike="noStrike" kern="1200" cap="none" spc="0" normalizeH="0" baseline="0" noProof="0">
                <a:ln>
                  <a:noFill/>
                </a:ln>
                <a:solidFill>
                  <a:prstClr val="black"/>
                </a:solidFill>
                <a:effectLst/>
                <a:uLnTx/>
                <a:uFillTx/>
                <a:latin typeface="Arial" charset="0"/>
                <a:ea typeface="ＭＳ Ｐゴシック" pitchFamily="50" charset="-128"/>
                <a:cs typeface="+mn-cs"/>
              </a:rPr>
              <a:t>1992</a:t>
            </a:r>
            <a:r>
              <a:rPr kumimoji="1" lang="ja-JP" altLang="en-US" sz="1800" b="0" i="0" u="none" strike="noStrike" kern="1200" cap="none" spc="0" normalizeH="0" baseline="0" noProof="0">
                <a:ln>
                  <a:noFill/>
                </a:ln>
                <a:solidFill>
                  <a:prstClr val="black"/>
                </a:solidFill>
                <a:effectLst/>
                <a:uLnTx/>
                <a:uFillTx/>
                <a:latin typeface="Arial" charset="0"/>
                <a:ea typeface="ＭＳ Ｐゴシック" pitchFamily="50" charset="-128"/>
                <a:cs typeface="+mn-cs"/>
              </a:rPr>
              <a:t>，</a:t>
            </a:r>
            <a:r>
              <a:rPr kumimoji="1" lang="en-US" altLang="ja-JP" sz="1800" b="0" i="0" u="none" strike="noStrike" kern="1200" cap="none" spc="0" normalizeH="0" baseline="0" noProof="0">
                <a:ln>
                  <a:noFill/>
                </a:ln>
                <a:solidFill>
                  <a:prstClr val="black"/>
                </a:solidFill>
                <a:effectLst/>
                <a:uLnTx/>
                <a:uFillTx/>
                <a:latin typeface="Arial" charset="0"/>
                <a:ea typeface="ＭＳ Ｐゴシック" pitchFamily="50" charset="-128"/>
                <a:cs typeface="+mn-cs"/>
              </a:rPr>
              <a:t>2002</a:t>
            </a:r>
            <a:r>
              <a:rPr kumimoji="1" lang="ja-JP" altLang="en-US" sz="1800" b="0" i="0" u="none" strike="noStrike" kern="1200" cap="none" spc="0" normalizeH="0" baseline="0" noProof="0">
                <a:ln>
                  <a:noFill/>
                </a:ln>
                <a:solidFill>
                  <a:prstClr val="black"/>
                </a:solidFill>
                <a:effectLst/>
                <a:uLnTx/>
                <a:uFillTx/>
                <a:latin typeface="Arial" charset="0"/>
                <a:ea typeface="ＭＳ Ｐゴシック" pitchFamily="50" charset="-128"/>
                <a:cs typeface="+mn-cs"/>
              </a:rPr>
              <a:t>）</a:t>
            </a:r>
          </a:p>
        </p:txBody>
      </p:sp>
      <p:sp>
        <p:nvSpPr>
          <p:cNvPr id="4100" name="Text Box 4"/>
          <p:cNvSpPr txBox="1">
            <a:spLocks noChangeArrowheads="1"/>
          </p:cNvSpPr>
          <p:nvPr/>
        </p:nvSpPr>
        <p:spPr bwMode="auto">
          <a:xfrm>
            <a:off x="646113" y="307975"/>
            <a:ext cx="5762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chemeClr val="tx1"/>
                </a:solidFill>
                <a:latin typeface="Arial" charset="0"/>
                <a:ea typeface="ＭＳ Ｐゴシック" pitchFamily="50" charset="-128"/>
              </a:defRPr>
            </a:lvl1pPr>
            <a:lvl2pPr marL="742950" indent="-285750" eaLnBrk="0" hangingPunct="0">
              <a:defRPr kumimoji="1" sz="2800">
                <a:solidFill>
                  <a:schemeClr val="tx1"/>
                </a:solidFill>
                <a:latin typeface="Arial" charset="0"/>
                <a:ea typeface="ＭＳ Ｐゴシック" pitchFamily="50" charset="-128"/>
              </a:defRPr>
            </a:lvl2pPr>
            <a:lvl3pPr marL="1143000" indent="-228600" eaLnBrk="0" hangingPunct="0">
              <a:defRPr kumimoji="1" sz="2800">
                <a:solidFill>
                  <a:schemeClr val="tx1"/>
                </a:solidFill>
                <a:latin typeface="Arial" charset="0"/>
                <a:ea typeface="ＭＳ Ｐゴシック" pitchFamily="50" charset="-128"/>
              </a:defRPr>
            </a:lvl3pPr>
            <a:lvl4pPr marL="1600200" indent="-228600" eaLnBrk="0" hangingPunct="0">
              <a:defRPr kumimoji="1" sz="2800">
                <a:solidFill>
                  <a:schemeClr val="tx1"/>
                </a:solidFill>
                <a:latin typeface="Arial" charset="0"/>
                <a:ea typeface="ＭＳ Ｐゴシック" pitchFamily="50" charset="-128"/>
              </a:defRPr>
            </a:lvl4pPr>
            <a:lvl5pPr marL="2057400" indent="-228600" eaLnBrk="0" hangingPunct="0">
              <a:defRPr kumimoji="1" sz="2800">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sz="2800">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sz="2800">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sz="2800">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sz="2800">
                <a:solidFill>
                  <a:schemeClr val="tx1"/>
                </a:solidFill>
                <a:latin typeface="Arial" charset="0"/>
                <a:ea typeface="ＭＳ Ｐゴシック" pitchFamily="50" charset="-128"/>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ja-JP" sz="1400" b="0" i="0" u="none" strike="noStrike" kern="1200" cap="none" spc="0" normalizeH="0" baseline="0" noProof="0">
                <a:ln>
                  <a:noFill/>
                </a:ln>
                <a:solidFill>
                  <a:prstClr val="black"/>
                </a:solidFill>
                <a:effectLst/>
                <a:uLnTx/>
                <a:uFillTx/>
                <a:latin typeface="Arial" charset="0"/>
                <a:ea typeface="ＭＳ Ｐゴシック" pitchFamily="50" charset="-128"/>
                <a:cs typeface="+mn-cs"/>
              </a:rPr>
              <a:t>(%)</a:t>
            </a:r>
          </a:p>
        </p:txBody>
      </p:sp>
      <p:sp>
        <p:nvSpPr>
          <p:cNvPr id="4101" name="Text Box 5"/>
          <p:cNvSpPr txBox="1">
            <a:spLocks noChangeArrowheads="1"/>
          </p:cNvSpPr>
          <p:nvPr/>
        </p:nvSpPr>
        <p:spPr bwMode="auto">
          <a:xfrm>
            <a:off x="0" y="6538925"/>
            <a:ext cx="9144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chemeClr val="tx1"/>
                </a:solidFill>
                <a:latin typeface="Arial" charset="0"/>
                <a:ea typeface="ＭＳ Ｐゴシック" pitchFamily="50" charset="-128"/>
              </a:defRPr>
            </a:lvl1pPr>
            <a:lvl2pPr marL="742950" indent="-285750" eaLnBrk="0" hangingPunct="0">
              <a:defRPr kumimoji="1" sz="2800">
                <a:solidFill>
                  <a:schemeClr val="tx1"/>
                </a:solidFill>
                <a:latin typeface="Arial" charset="0"/>
                <a:ea typeface="ＭＳ Ｐゴシック" pitchFamily="50" charset="-128"/>
              </a:defRPr>
            </a:lvl2pPr>
            <a:lvl3pPr marL="1143000" indent="-228600" eaLnBrk="0" hangingPunct="0">
              <a:defRPr kumimoji="1" sz="2800">
                <a:solidFill>
                  <a:schemeClr val="tx1"/>
                </a:solidFill>
                <a:latin typeface="Arial" charset="0"/>
                <a:ea typeface="ＭＳ Ｐゴシック" pitchFamily="50" charset="-128"/>
              </a:defRPr>
            </a:lvl3pPr>
            <a:lvl4pPr marL="1600200" indent="-228600" eaLnBrk="0" hangingPunct="0">
              <a:defRPr kumimoji="1" sz="2800">
                <a:solidFill>
                  <a:schemeClr val="tx1"/>
                </a:solidFill>
                <a:latin typeface="Arial" charset="0"/>
                <a:ea typeface="ＭＳ Ｐゴシック" pitchFamily="50" charset="-128"/>
              </a:defRPr>
            </a:lvl4pPr>
            <a:lvl5pPr marL="2057400" indent="-228600" eaLnBrk="0" hangingPunct="0">
              <a:defRPr kumimoji="1" sz="2800">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sz="2800">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sz="2800">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sz="2800">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sz="2800">
                <a:solidFill>
                  <a:schemeClr val="tx1"/>
                </a:solidFill>
                <a:latin typeface="Arial" charset="0"/>
                <a:ea typeface="ＭＳ Ｐゴシック" pitchFamily="50" charset="-128"/>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ja-JP" sz="1200" b="0" i="0" u="none" strike="noStrike" kern="1200" cap="none" spc="0" normalizeH="0" baseline="0" noProof="0">
                <a:ln>
                  <a:noFill/>
                </a:ln>
                <a:solidFill>
                  <a:prstClr val="black"/>
                </a:solidFill>
                <a:effectLst/>
                <a:uLnTx/>
                <a:uFillTx/>
                <a:latin typeface="Arial" charset="0"/>
                <a:ea typeface="ＭＳ Ｐゴシック" pitchFamily="50" charset="-128"/>
                <a:cs typeface="+mn-cs"/>
              </a:rPr>
              <a:t>Source: Japanese Ministry of Health, Labour and Welfare, 2006, “ White Paper on Labour and Economy 2006”.</a:t>
            </a:r>
          </a:p>
        </p:txBody>
      </p:sp>
      <p:sp>
        <p:nvSpPr>
          <p:cNvPr id="4102" name="Text Box 6"/>
          <p:cNvSpPr txBox="1">
            <a:spLocks noChangeArrowheads="1"/>
          </p:cNvSpPr>
          <p:nvPr/>
        </p:nvSpPr>
        <p:spPr bwMode="auto">
          <a:xfrm>
            <a:off x="4284664" y="5983300"/>
            <a:ext cx="100806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chemeClr val="tx1"/>
                </a:solidFill>
                <a:latin typeface="Arial" charset="0"/>
                <a:ea typeface="ＭＳ Ｐゴシック" pitchFamily="50" charset="-128"/>
              </a:defRPr>
            </a:lvl1pPr>
            <a:lvl2pPr marL="742950" indent="-285750" eaLnBrk="0" hangingPunct="0">
              <a:defRPr kumimoji="1" sz="2800">
                <a:solidFill>
                  <a:schemeClr val="tx1"/>
                </a:solidFill>
                <a:latin typeface="Arial" charset="0"/>
                <a:ea typeface="ＭＳ Ｐゴシック" pitchFamily="50" charset="-128"/>
              </a:defRPr>
            </a:lvl2pPr>
            <a:lvl3pPr marL="1143000" indent="-228600" eaLnBrk="0" hangingPunct="0">
              <a:defRPr kumimoji="1" sz="2800">
                <a:solidFill>
                  <a:schemeClr val="tx1"/>
                </a:solidFill>
                <a:latin typeface="Arial" charset="0"/>
                <a:ea typeface="ＭＳ Ｐゴシック" pitchFamily="50" charset="-128"/>
              </a:defRPr>
            </a:lvl3pPr>
            <a:lvl4pPr marL="1600200" indent="-228600" eaLnBrk="0" hangingPunct="0">
              <a:defRPr kumimoji="1" sz="2800">
                <a:solidFill>
                  <a:schemeClr val="tx1"/>
                </a:solidFill>
                <a:latin typeface="Arial" charset="0"/>
                <a:ea typeface="ＭＳ Ｐゴシック" pitchFamily="50" charset="-128"/>
              </a:defRPr>
            </a:lvl4pPr>
            <a:lvl5pPr marL="2057400" indent="-228600" eaLnBrk="0" hangingPunct="0">
              <a:defRPr kumimoji="1" sz="2800">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sz="2800">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sz="2800">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sz="2800">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sz="2800">
                <a:solidFill>
                  <a:schemeClr val="tx1"/>
                </a:solidFill>
                <a:latin typeface="Arial" charset="0"/>
                <a:ea typeface="ＭＳ Ｐゴシック" pitchFamily="50" charset="-128"/>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ja-JP" sz="1200" b="0" i="0" u="none" strike="noStrike" kern="1200" cap="none" spc="0" normalizeH="0" baseline="0" noProof="0">
                <a:ln>
                  <a:noFill/>
                </a:ln>
                <a:solidFill>
                  <a:prstClr val="black"/>
                </a:solidFill>
                <a:effectLst/>
                <a:uLnTx/>
                <a:uFillTx/>
                <a:latin typeface="Arial" charset="0"/>
                <a:ea typeface="ＭＳ Ｐゴシック" pitchFamily="50" charset="-128"/>
                <a:cs typeface="+mn-cs"/>
              </a:rPr>
              <a:t>Age group</a:t>
            </a:r>
          </a:p>
        </p:txBody>
      </p:sp>
    </p:spTree>
    <p:extLst>
      <p:ext uri="{BB962C8B-B14F-4D97-AF65-F5344CB8AC3E}">
        <p14:creationId xmlns:p14="http://schemas.microsoft.com/office/powerpoint/2010/main" val="967260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AutoShape 2"/>
          <p:cNvSpPr>
            <a:spLocks noChangeAspect="1" noChangeArrowheads="1" noTextEdit="1"/>
          </p:cNvSpPr>
          <p:nvPr/>
        </p:nvSpPr>
        <p:spPr bwMode="auto">
          <a:xfrm>
            <a:off x="468313" y="1349375"/>
            <a:ext cx="8316912" cy="517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795" name="Rectangle 3"/>
          <p:cNvSpPr>
            <a:spLocks noChangeArrowheads="1"/>
          </p:cNvSpPr>
          <p:nvPr/>
        </p:nvSpPr>
        <p:spPr bwMode="auto">
          <a:xfrm>
            <a:off x="468313" y="1239838"/>
            <a:ext cx="155972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Arranged marriage (%)</a:t>
            </a:r>
          </a:p>
        </p:txBody>
      </p:sp>
      <p:sp>
        <p:nvSpPr>
          <p:cNvPr id="33796" name="Rectangle 4"/>
          <p:cNvSpPr>
            <a:spLocks noChangeArrowheads="1"/>
          </p:cNvSpPr>
          <p:nvPr/>
        </p:nvSpPr>
        <p:spPr bwMode="auto">
          <a:xfrm>
            <a:off x="641497" y="404824"/>
            <a:ext cx="816422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2000" b="0" i="0" u="none" strike="noStrike" kern="1200" cap="none" spc="0" normalizeH="0" baseline="0" noProof="0">
                <a:ln>
                  <a:noFill/>
                </a:ln>
                <a:solidFill>
                  <a:srgbClr val="000000"/>
                </a:solidFill>
                <a:effectLst/>
                <a:uLnTx/>
                <a:uFillTx/>
                <a:latin typeface="Arial"/>
                <a:ea typeface="ＭＳ Ｐゴシック"/>
                <a:cs typeface="+mn-cs"/>
              </a:rPr>
              <a:t>Trends in the percentage of women who had an arranged marriage and </a:t>
            </a:r>
            <a:br>
              <a:rPr kumimoji="1" lang="en-US" altLang="ja-JP" sz="2000" b="0" i="0" u="none" strike="noStrike" kern="1200" cap="none" spc="0" normalizeH="0" baseline="0" noProof="0">
                <a:ln>
                  <a:noFill/>
                </a:ln>
                <a:solidFill>
                  <a:srgbClr val="000000"/>
                </a:solidFill>
                <a:effectLst/>
                <a:uLnTx/>
                <a:uFillTx/>
                <a:latin typeface="Arial"/>
                <a:ea typeface="ＭＳ Ｐゴシック"/>
                <a:cs typeface="+mn-cs"/>
              </a:rPr>
            </a:br>
            <a:r>
              <a:rPr kumimoji="1" lang="en-US" altLang="ja-JP" sz="2000" b="0" i="0" u="none" strike="noStrike" kern="1200" cap="none" spc="0" normalizeH="0" baseline="0" noProof="0">
                <a:ln>
                  <a:noFill/>
                </a:ln>
                <a:solidFill>
                  <a:srgbClr val="000000"/>
                </a:solidFill>
                <a:effectLst/>
                <a:uLnTx/>
                <a:uFillTx/>
                <a:latin typeface="Arial"/>
                <a:ea typeface="ＭＳ Ｐゴシック"/>
                <a:cs typeface="+mn-cs"/>
              </a:rPr>
              <a:t>the courting period before by year of marriage, 1958-2008</a:t>
            </a:r>
          </a:p>
        </p:txBody>
      </p:sp>
      <p:sp>
        <p:nvSpPr>
          <p:cNvPr id="33797" name="Rectangle 5"/>
          <p:cNvSpPr>
            <a:spLocks noChangeArrowheads="1"/>
          </p:cNvSpPr>
          <p:nvPr/>
        </p:nvSpPr>
        <p:spPr bwMode="auto">
          <a:xfrm>
            <a:off x="836615" y="1573213"/>
            <a:ext cx="7553325" cy="43608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798" name="Rectangle 6"/>
          <p:cNvSpPr>
            <a:spLocks noChangeArrowheads="1"/>
          </p:cNvSpPr>
          <p:nvPr/>
        </p:nvSpPr>
        <p:spPr bwMode="auto">
          <a:xfrm>
            <a:off x="836615" y="1573213"/>
            <a:ext cx="7553325" cy="4360862"/>
          </a:xfrm>
          <a:prstGeom prst="rect">
            <a:avLst/>
          </a:prstGeom>
          <a:noFill/>
          <a:ln w="11113">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799" name="Line 7"/>
          <p:cNvSpPr>
            <a:spLocks noChangeShapeType="1"/>
          </p:cNvSpPr>
          <p:nvPr/>
        </p:nvSpPr>
        <p:spPr bwMode="auto">
          <a:xfrm>
            <a:off x="836613" y="1573213"/>
            <a:ext cx="0" cy="436086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00" name="Line 8"/>
          <p:cNvSpPr>
            <a:spLocks noChangeShapeType="1"/>
          </p:cNvSpPr>
          <p:nvPr/>
        </p:nvSpPr>
        <p:spPr bwMode="auto">
          <a:xfrm>
            <a:off x="836613" y="5934075"/>
            <a:ext cx="381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01" name="Line 9"/>
          <p:cNvSpPr>
            <a:spLocks noChangeShapeType="1"/>
          </p:cNvSpPr>
          <p:nvPr/>
        </p:nvSpPr>
        <p:spPr bwMode="auto">
          <a:xfrm>
            <a:off x="836613" y="5311775"/>
            <a:ext cx="381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02" name="Line 10"/>
          <p:cNvSpPr>
            <a:spLocks noChangeShapeType="1"/>
          </p:cNvSpPr>
          <p:nvPr/>
        </p:nvSpPr>
        <p:spPr bwMode="auto">
          <a:xfrm>
            <a:off x="836613" y="4689475"/>
            <a:ext cx="381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03" name="Line 11"/>
          <p:cNvSpPr>
            <a:spLocks noChangeShapeType="1"/>
          </p:cNvSpPr>
          <p:nvPr/>
        </p:nvSpPr>
        <p:spPr bwMode="auto">
          <a:xfrm>
            <a:off x="836613" y="4065588"/>
            <a:ext cx="381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04" name="Line 12"/>
          <p:cNvSpPr>
            <a:spLocks noChangeShapeType="1"/>
          </p:cNvSpPr>
          <p:nvPr/>
        </p:nvSpPr>
        <p:spPr bwMode="auto">
          <a:xfrm>
            <a:off x="836613" y="3441700"/>
            <a:ext cx="381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05" name="Line 13"/>
          <p:cNvSpPr>
            <a:spLocks noChangeShapeType="1"/>
          </p:cNvSpPr>
          <p:nvPr/>
        </p:nvSpPr>
        <p:spPr bwMode="auto">
          <a:xfrm>
            <a:off x="836613" y="2819400"/>
            <a:ext cx="381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06" name="Line 14"/>
          <p:cNvSpPr>
            <a:spLocks noChangeShapeType="1"/>
          </p:cNvSpPr>
          <p:nvPr/>
        </p:nvSpPr>
        <p:spPr bwMode="auto">
          <a:xfrm>
            <a:off x="836613" y="2195513"/>
            <a:ext cx="381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07" name="Line 15"/>
          <p:cNvSpPr>
            <a:spLocks noChangeShapeType="1"/>
          </p:cNvSpPr>
          <p:nvPr/>
        </p:nvSpPr>
        <p:spPr bwMode="auto">
          <a:xfrm>
            <a:off x="836613" y="1573213"/>
            <a:ext cx="381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08" name="Line 16"/>
          <p:cNvSpPr>
            <a:spLocks noChangeShapeType="1"/>
          </p:cNvSpPr>
          <p:nvPr/>
        </p:nvSpPr>
        <p:spPr bwMode="auto">
          <a:xfrm>
            <a:off x="836615" y="5934075"/>
            <a:ext cx="755332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09" name="Line 17"/>
          <p:cNvSpPr>
            <a:spLocks noChangeShapeType="1"/>
          </p:cNvSpPr>
          <p:nvPr/>
        </p:nvSpPr>
        <p:spPr bwMode="auto">
          <a:xfrm flipV="1">
            <a:off x="836613"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10" name="Line 18"/>
          <p:cNvSpPr>
            <a:spLocks noChangeShapeType="1"/>
          </p:cNvSpPr>
          <p:nvPr/>
        </p:nvSpPr>
        <p:spPr bwMode="auto">
          <a:xfrm flipV="1">
            <a:off x="985838"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11" name="Line 19"/>
          <p:cNvSpPr>
            <a:spLocks noChangeShapeType="1"/>
          </p:cNvSpPr>
          <p:nvPr/>
        </p:nvSpPr>
        <p:spPr bwMode="auto">
          <a:xfrm flipV="1">
            <a:off x="1133475"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12" name="Line 20"/>
          <p:cNvSpPr>
            <a:spLocks noChangeShapeType="1"/>
          </p:cNvSpPr>
          <p:nvPr/>
        </p:nvSpPr>
        <p:spPr bwMode="auto">
          <a:xfrm flipV="1">
            <a:off x="1282700"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13" name="Line 21"/>
          <p:cNvSpPr>
            <a:spLocks noChangeShapeType="1"/>
          </p:cNvSpPr>
          <p:nvPr/>
        </p:nvSpPr>
        <p:spPr bwMode="auto">
          <a:xfrm flipV="1">
            <a:off x="1430338"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14" name="Line 22"/>
          <p:cNvSpPr>
            <a:spLocks noChangeShapeType="1"/>
          </p:cNvSpPr>
          <p:nvPr/>
        </p:nvSpPr>
        <p:spPr bwMode="auto">
          <a:xfrm flipV="1">
            <a:off x="1577975"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15" name="Line 23"/>
          <p:cNvSpPr>
            <a:spLocks noChangeShapeType="1"/>
          </p:cNvSpPr>
          <p:nvPr/>
        </p:nvSpPr>
        <p:spPr bwMode="auto">
          <a:xfrm flipV="1">
            <a:off x="1727200"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16" name="Line 24"/>
          <p:cNvSpPr>
            <a:spLocks noChangeShapeType="1"/>
          </p:cNvSpPr>
          <p:nvPr/>
        </p:nvSpPr>
        <p:spPr bwMode="auto">
          <a:xfrm flipV="1">
            <a:off x="1874838"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17" name="Line 25"/>
          <p:cNvSpPr>
            <a:spLocks noChangeShapeType="1"/>
          </p:cNvSpPr>
          <p:nvPr/>
        </p:nvSpPr>
        <p:spPr bwMode="auto">
          <a:xfrm flipV="1">
            <a:off x="2022475"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18" name="Line 26"/>
          <p:cNvSpPr>
            <a:spLocks noChangeShapeType="1"/>
          </p:cNvSpPr>
          <p:nvPr/>
        </p:nvSpPr>
        <p:spPr bwMode="auto">
          <a:xfrm flipV="1">
            <a:off x="2170113"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19" name="Line 27"/>
          <p:cNvSpPr>
            <a:spLocks noChangeShapeType="1"/>
          </p:cNvSpPr>
          <p:nvPr/>
        </p:nvSpPr>
        <p:spPr bwMode="auto">
          <a:xfrm flipV="1">
            <a:off x="2317750"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20" name="Line 28"/>
          <p:cNvSpPr>
            <a:spLocks noChangeShapeType="1"/>
          </p:cNvSpPr>
          <p:nvPr/>
        </p:nvSpPr>
        <p:spPr bwMode="auto">
          <a:xfrm flipV="1">
            <a:off x="2465388"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21" name="Line 29"/>
          <p:cNvSpPr>
            <a:spLocks noChangeShapeType="1"/>
          </p:cNvSpPr>
          <p:nvPr/>
        </p:nvSpPr>
        <p:spPr bwMode="auto">
          <a:xfrm flipV="1">
            <a:off x="2614613"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22" name="Line 30"/>
          <p:cNvSpPr>
            <a:spLocks noChangeShapeType="1"/>
          </p:cNvSpPr>
          <p:nvPr/>
        </p:nvSpPr>
        <p:spPr bwMode="auto">
          <a:xfrm flipV="1">
            <a:off x="2762250"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23" name="Line 31"/>
          <p:cNvSpPr>
            <a:spLocks noChangeShapeType="1"/>
          </p:cNvSpPr>
          <p:nvPr/>
        </p:nvSpPr>
        <p:spPr bwMode="auto">
          <a:xfrm flipV="1">
            <a:off x="2909888"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24" name="Line 32"/>
          <p:cNvSpPr>
            <a:spLocks noChangeShapeType="1"/>
          </p:cNvSpPr>
          <p:nvPr/>
        </p:nvSpPr>
        <p:spPr bwMode="auto">
          <a:xfrm flipV="1">
            <a:off x="3059113"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25" name="Line 33"/>
          <p:cNvSpPr>
            <a:spLocks noChangeShapeType="1"/>
          </p:cNvSpPr>
          <p:nvPr/>
        </p:nvSpPr>
        <p:spPr bwMode="auto">
          <a:xfrm flipV="1">
            <a:off x="3206750"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26" name="Line 34"/>
          <p:cNvSpPr>
            <a:spLocks noChangeShapeType="1"/>
          </p:cNvSpPr>
          <p:nvPr/>
        </p:nvSpPr>
        <p:spPr bwMode="auto">
          <a:xfrm flipV="1">
            <a:off x="3354388"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27" name="Line 35"/>
          <p:cNvSpPr>
            <a:spLocks noChangeShapeType="1"/>
          </p:cNvSpPr>
          <p:nvPr/>
        </p:nvSpPr>
        <p:spPr bwMode="auto">
          <a:xfrm flipV="1">
            <a:off x="3503613"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28" name="Line 36"/>
          <p:cNvSpPr>
            <a:spLocks noChangeShapeType="1"/>
          </p:cNvSpPr>
          <p:nvPr/>
        </p:nvSpPr>
        <p:spPr bwMode="auto">
          <a:xfrm flipV="1">
            <a:off x="3651250"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29" name="Line 37"/>
          <p:cNvSpPr>
            <a:spLocks noChangeShapeType="1"/>
          </p:cNvSpPr>
          <p:nvPr/>
        </p:nvSpPr>
        <p:spPr bwMode="auto">
          <a:xfrm flipV="1">
            <a:off x="3798888"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30" name="Line 38"/>
          <p:cNvSpPr>
            <a:spLocks noChangeShapeType="1"/>
          </p:cNvSpPr>
          <p:nvPr/>
        </p:nvSpPr>
        <p:spPr bwMode="auto">
          <a:xfrm flipV="1">
            <a:off x="3948113"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31" name="Line 39"/>
          <p:cNvSpPr>
            <a:spLocks noChangeShapeType="1"/>
          </p:cNvSpPr>
          <p:nvPr/>
        </p:nvSpPr>
        <p:spPr bwMode="auto">
          <a:xfrm flipV="1">
            <a:off x="4095750"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32" name="Line 40"/>
          <p:cNvSpPr>
            <a:spLocks noChangeShapeType="1"/>
          </p:cNvSpPr>
          <p:nvPr/>
        </p:nvSpPr>
        <p:spPr bwMode="auto">
          <a:xfrm flipV="1">
            <a:off x="4243388"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33" name="Line 41"/>
          <p:cNvSpPr>
            <a:spLocks noChangeShapeType="1"/>
          </p:cNvSpPr>
          <p:nvPr/>
        </p:nvSpPr>
        <p:spPr bwMode="auto">
          <a:xfrm flipV="1">
            <a:off x="4392613"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34" name="Line 42"/>
          <p:cNvSpPr>
            <a:spLocks noChangeShapeType="1"/>
          </p:cNvSpPr>
          <p:nvPr/>
        </p:nvSpPr>
        <p:spPr bwMode="auto">
          <a:xfrm flipV="1">
            <a:off x="4540250"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35" name="Line 43"/>
          <p:cNvSpPr>
            <a:spLocks noChangeShapeType="1"/>
          </p:cNvSpPr>
          <p:nvPr/>
        </p:nvSpPr>
        <p:spPr bwMode="auto">
          <a:xfrm flipV="1">
            <a:off x="4687888"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36" name="Line 44"/>
          <p:cNvSpPr>
            <a:spLocks noChangeShapeType="1"/>
          </p:cNvSpPr>
          <p:nvPr/>
        </p:nvSpPr>
        <p:spPr bwMode="auto">
          <a:xfrm flipV="1">
            <a:off x="4835525"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37" name="Line 45"/>
          <p:cNvSpPr>
            <a:spLocks noChangeShapeType="1"/>
          </p:cNvSpPr>
          <p:nvPr/>
        </p:nvSpPr>
        <p:spPr bwMode="auto">
          <a:xfrm flipV="1">
            <a:off x="4983163"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38" name="Line 46"/>
          <p:cNvSpPr>
            <a:spLocks noChangeShapeType="1"/>
          </p:cNvSpPr>
          <p:nvPr/>
        </p:nvSpPr>
        <p:spPr bwMode="auto">
          <a:xfrm flipV="1">
            <a:off x="5132388"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39" name="Line 47"/>
          <p:cNvSpPr>
            <a:spLocks noChangeShapeType="1"/>
          </p:cNvSpPr>
          <p:nvPr/>
        </p:nvSpPr>
        <p:spPr bwMode="auto">
          <a:xfrm flipV="1">
            <a:off x="5280025"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40" name="Line 48"/>
          <p:cNvSpPr>
            <a:spLocks noChangeShapeType="1"/>
          </p:cNvSpPr>
          <p:nvPr/>
        </p:nvSpPr>
        <p:spPr bwMode="auto">
          <a:xfrm flipV="1">
            <a:off x="5427663"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41" name="Line 49"/>
          <p:cNvSpPr>
            <a:spLocks noChangeShapeType="1"/>
          </p:cNvSpPr>
          <p:nvPr/>
        </p:nvSpPr>
        <p:spPr bwMode="auto">
          <a:xfrm flipV="1">
            <a:off x="5576888"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42" name="Line 50"/>
          <p:cNvSpPr>
            <a:spLocks noChangeShapeType="1"/>
          </p:cNvSpPr>
          <p:nvPr/>
        </p:nvSpPr>
        <p:spPr bwMode="auto">
          <a:xfrm flipV="1">
            <a:off x="5724525"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43" name="Line 51"/>
          <p:cNvSpPr>
            <a:spLocks noChangeShapeType="1"/>
          </p:cNvSpPr>
          <p:nvPr/>
        </p:nvSpPr>
        <p:spPr bwMode="auto">
          <a:xfrm flipV="1">
            <a:off x="5872163"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44" name="Line 52"/>
          <p:cNvSpPr>
            <a:spLocks noChangeShapeType="1"/>
          </p:cNvSpPr>
          <p:nvPr/>
        </p:nvSpPr>
        <p:spPr bwMode="auto">
          <a:xfrm flipV="1">
            <a:off x="6021388"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45" name="Line 53"/>
          <p:cNvSpPr>
            <a:spLocks noChangeShapeType="1"/>
          </p:cNvSpPr>
          <p:nvPr/>
        </p:nvSpPr>
        <p:spPr bwMode="auto">
          <a:xfrm flipV="1">
            <a:off x="6169025"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46" name="Line 54"/>
          <p:cNvSpPr>
            <a:spLocks noChangeShapeType="1"/>
          </p:cNvSpPr>
          <p:nvPr/>
        </p:nvSpPr>
        <p:spPr bwMode="auto">
          <a:xfrm flipV="1">
            <a:off x="6316663"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47" name="Line 55"/>
          <p:cNvSpPr>
            <a:spLocks noChangeShapeType="1"/>
          </p:cNvSpPr>
          <p:nvPr/>
        </p:nvSpPr>
        <p:spPr bwMode="auto">
          <a:xfrm flipV="1">
            <a:off x="6465888"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48" name="Line 56"/>
          <p:cNvSpPr>
            <a:spLocks noChangeShapeType="1"/>
          </p:cNvSpPr>
          <p:nvPr/>
        </p:nvSpPr>
        <p:spPr bwMode="auto">
          <a:xfrm flipV="1">
            <a:off x="6613525"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49" name="Line 57"/>
          <p:cNvSpPr>
            <a:spLocks noChangeShapeType="1"/>
          </p:cNvSpPr>
          <p:nvPr/>
        </p:nvSpPr>
        <p:spPr bwMode="auto">
          <a:xfrm flipV="1">
            <a:off x="6761163"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50" name="Line 58"/>
          <p:cNvSpPr>
            <a:spLocks noChangeShapeType="1"/>
          </p:cNvSpPr>
          <p:nvPr/>
        </p:nvSpPr>
        <p:spPr bwMode="auto">
          <a:xfrm flipV="1">
            <a:off x="6910388"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51" name="Line 59"/>
          <p:cNvSpPr>
            <a:spLocks noChangeShapeType="1"/>
          </p:cNvSpPr>
          <p:nvPr/>
        </p:nvSpPr>
        <p:spPr bwMode="auto">
          <a:xfrm flipV="1">
            <a:off x="7058025"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52" name="Line 60"/>
          <p:cNvSpPr>
            <a:spLocks noChangeShapeType="1"/>
          </p:cNvSpPr>
          <p:nvPr/>
        </p:nvSpPr>
        <p:spPr bwMode="auto">
          <a:xfrm flipV="1">
            <a:off x="7204075"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53" name="Line 61"/>
          <p:cNvSpPr>
            <a:spLocks noChangeShapeType="1"/>
          </p:cNvSpPr>
          <p:nvPr/>
        </p:nvSpPr>
        <p:spPr bwMode="auto">
          <a:xfrm flipV="1">
            <a:off x="7353300"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54" name="Line 62"/>
          <p:cNvSpPr>
            <a:spLocks noChangeShapeType="1"/>
          </p:cNvSpPr>
          <p:nvPr/>
        </p:nvSpPr>
        <p:spPr bwMode="auto">
          <a:xfrm flipV="1">
            <a:off x="7500938"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55" name="Line 63"/>
          <p:cNvSpPr>
            <a:spLocks noChangeShapeType="1"/>
          </p:cNvSpPr>
          <p:nvPr/>
        </p:nvSpPr>
        <p:spPr bwMode="auto">
          <a:xfrm flipV="1">
            <a:off x="7648575"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56" name="Line 64"/>
          <p:cNvSpPr>
            <a:spLocks noChangeShapeType="1"/>
          </p:cNvSpPr>
          <p:nvPr/>
        </p:nvSpPr>
        <p:spPr bwMode="auto">
          <a:xfrm flipV="1">
            <a:off x="7797800"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57" name="Line 65"/>
          <p:cNvSpPr>
            <a:spLocks noChangeShapeType="1"/>
          </p:cNvSpPr>
          <p:nvPr/>
        </p:nvSpPr>
        <p:spPr bwMode="auto">
          <a:xfrm flipV="1">
            <a:off x="7945438"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58" name="Line 66"/>
          <p:cNvSpPr>
            <a:spLocks noChangeShapeType="1"/>
          </p:cNvSpPr>
          <p:nvPr/>
        </p:nvSpPr>
        <p:spPr bwMode="auto">
          <a:xfrm flipV="1">
            <a:off x="8094663"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59" name="Line 67"/>
          <p:cNvSpPr>
            <a:spLocks noChangeShapeType="1"/>
          </p:cNvSpPr>
          <p:nvPr/>
        </p:nvSpPr>
        <p:spPr bwMode="auto">
          <a:xfrm flipV="1">
            <a:off x="8242300"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60" name="Line 68"/>
          <p:cNvSpPr>
            <a:spLocks noChangeShapeType="1"/>
          </p:cNvSpPr>
          <p:nvPr/>
        </p:nvSpPr>
        <p:spPr bwMode="auto">
          <a:xfrm flipV="1">
            <a:off x="8389938" y="5897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61" name="Freeform 69"/>
          <p:cNvSpPr>
            <a:spLocks/>
          </p:cNvSpPr>
          <p:nvPr/>
        </p:nvSpPr>
        <p:spPr bwMode="auto">
          <a:xfrm>
            <a:off x="911227" y="2168525"/>
            <a:ext cx="7405688" cy="3659188"/>
          </a:xfrm>
          <a:custGeom>
            <a:avLst/>
            <a:gdLst>
              <a:gd name="T0" fmla="*/ 0 w 5397"/>
              <a:gd name="T1" fmla="*/ 0 h 2667"/>
              <a:gd name="T2" fmla="*/ 108 w 5397"/>
              <a:gd name="T3" fmla="*/ 27 h 2667"/>
              <a:gd name="T4" fmla="*/ 216 w 5397"/>
              <a:gd name="T5" fmla="*/ 195 h 2667"/>
              <a:gd name="T6" fmla="*/ 324 w 5397"/>
              <a:gd name="T7" fmla="*/ 334 h 2667"/>
              <a:gd name="T8" fmla="*/ 432 w 5397"/>
              <a:gd name="T9" fmla="*/ 227 h 2667"/>
              <a:gd name="T10" fmla="*/ 540 w 5397"/>
              <a:gd name="T11" fmla="*/ 273 h 2667"/>
              <a:gd name="T12" fmla="*/ 648 w 5397"/>
              <a:gd name="T13" fmla="*/ 267 h 2667"/>
              <a:gd name="T14" fmla="*/ 756 w 5397"/>
              <a:gd name="T15" fmla="*/ 398 h 2667"/>
              <a:gd name="T16" fmla="*/ 864 w 5397"/>
              <a:gd name="T17" fmla="*/ 452 h 2667"/>
              <a:gd name="T18" fmla="*/ 971 w 5397"/>
              <a:gd name="T19" fmla="*/ 528 h 2667"/>
              <a:gd name="T20" fmla="*/ 1079 w 5397"/>
              <a:gd name="T21" fmla="*/ 588 h 2667"/>
              <a:gd name="T22" fmla="*/ 1187 w 5397"/>
              <a:gd name="T23" fmla="*/ 684 h 2667"/>
              <a:gd name="T24" fmla="*/ 1295 w 5397"/>
              <a:gd name="T25" fmla="*/ 851 h 2667"/>
              <a:gd name="T26" fmla="*/ 1403 w 5397"/>
              <a:gd name="T27" fmla="*/ 1038 h 2667"/>
              <a:gd name="T28" fmla="*/ 1511 w 5397"/>
              <a:gd name="T29" fmla="*/ 1190 h 2667"/>
              <a:gd name="T30" fmla="*/ 1619 w 5397"/>
              <a:gd name="T31" fmla="*/ 1232 h 2667"/>
              <a:gd name="T32" fmla="*/ 1727 w 5397"/>
              <a:gd name="T33" fmla="*/ 1222 h 2667"/>
              <a:gd name="T34" fmla="*/ 1835 w 5397"/>
              <a:gd name="T35" fmla="*/ 1226 h 2667"/>
              <a:gd name="T36" fmla="*/ 1943 w 5397"/>
              <a:gd name="T37" fmla="*/ 1240 h 2667"/>
              <a:gd name="T38" fmla="*/ 2051 w 5397"/>
              <a:gd name="T39" fmla="*/ 1269 h 2667"/>
              <a:gd name="T40" fmla="*/ 2159 w 5397"/>
              <a:gd name="T41" fmla="*/ 1308 h 2667"/>
              <a:gd name="T42" fmla="*/ 2267 w 5397"/>
              <a:gd name="T43" fmla="*/ 1328 h 2667"/>
              <a:gd name="T44" fmla="*/ 2375 w 5397"/>
              <a:gd name="T45" fmla="*/ 1416 h 2667"/>
              <a:gd name="T46" fmla="*/ 2483 w 5397"/>
              <a:gd name="T47" fmla="*/ 1465 h 2667"/>
              <a:gd name="T48" fmla="*/ 2591 w 5397"/>
              <a:gd name="T49" fmla="*/ 1580 h 2667"/>
              <a:gd name="T50" fmla="*/ 2699 w 5397"/>
              <a:gd name="T51" fmla="*/ 1642 h 2667"/>
              <a:gd name="T52" fmla="*/ 2806 w 5397"/>
              <a:gd name="T53" fmla="*/ 1715 h 2667"/>
              <a:gd name="T54" fmla="*/ 2914 w 5397"/>
              <a:gd name="T55" fmla="*/ 1747 h 2667"/>
              <a:gd name="T56" fmla="*/ 3022 w 5397"/>
              <a:gd name="T57" fmla="*/ 1765 h 2667"/>
              <a:gd name="T58" fmla="*/ 3130 w 5397"/>
              <a:gd name="T59" fmla="*/ 1781 h 2667"/>
              <a:gd name="T60" fmla="*/ 3238 w 5397"/>
              <a:gd name="T61" fmla="*/ 1842 h 2667"/>
              <a:gd name="T62" fmla="*/ 3346 w 5397"/>
              <a:gd name="T63" fmla="*/ 1922 h 2667"/>
              <a:gd name="T64" fmla="*/ 3454 w 5397"/>
              <a:gd name="T65" fmla="*/ 2064 h 2667"/>
              <a:gd name="T66" fmla="*/ 3562 w 5397"/>
              <a:gd name="T67" fmla="*/ 2157 h 2667"/>
              <a:gd name="T68" fmla="*/ 3670 w 5397"/>
              <a:gd name="T69" fmla="*/ 2226 h 2667"/>
              <a:gd name="T70" fmla="*/ 3778 w 5397"/>
              <a:gd name="T71" fmla="*/ 2181 h 2667"/>
              <a:gd name="T72" fmla="*/ 3886 w 5397"/>
              <a:gd name="T73" fmla="*/ 2209 h 2667"/>
              <a:gd name="T74" fmla="*/ 3994 w 5397"/>
              <a:gd name="T75" fmla="*/ 2216 h 2667"/>
              <a:gd name="T76" fmla="*/ 4102 w 5397"/>
              <a:gd name="T77" fmla="*/ 2258 h 2667"/>
              <a:gd name="T78" fmla="*/ 4210 w 5397"/>
              <a:gd name="T79" fmla="*/ 2269 h 2667"/>
              <a:gd name="T80" fmla="*/ 4318 w 5397"/>
              <a:gd name="T81" fmla="*/ 2306 h 2667"/>
              <a:gd name="T82" fmla="*/ 4426 w 5397"/>
              <a:gd name="T83" fmla="*/ 2398 h 2667"/>
              <a:gd name="T84" fmla="*/ 4534 w 5397"/>
              <a:gd name="T85" fmla="*/ 2452 h 2667"/>
              <a:gd name="T86" fmla="*/ 4641 w 5397"/>
              <a:gd name="T87" fmla="*/ 2530 h 2667"/>
              <a:gd name="T88" fmla="*/ 4749 w 5397"/>
              <a:gd name="T89" fmla="*/ 2522 h 2667"/>
              <a:gd name="T90" fmla="*/ 4857 w 5397"/>
              <a:gd name="T91" fmla="*/ 2538 h 2667"/>
              <a:gd name="T92" fmla="*/ 4965 w 5397"/>
              <a:gd name="T93" fmla="*/ 2512 h 2667"/>
              <a:gd name="T94" fmla="*/ 5073 w 5397"/>
              <a:gd name="T95" fmla="*/ 2523 h 2667"/>
              <a:gd name="T96" fmla="*/ 5181 w 5397"/>
              <a:gd name="T97" fmla="*/ 2552 h 2667"/>
              <a:gd name="T98" fmla="*/ 5289 w 5397"/>
              <a:gd name="T99" fmla="*/ 2636 h 2667"/>
              <a:gd name="T100" fmla="*/ 5397 w 5397"/>
              <a:gd name="T101" fmla="*/ 2667 h 2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397" h="2667">
                <a:moveTo>
                  <a:pt x="0" y="0"/>
                </a:moveTo>
                <a:lnTo>
                  <a:pt x="108" y="27"/>
                </a:lnTo>
                <a:lnTo>
                  <a:pt x="216" y="195"/>
                </a:lnTo>
                <a:lnTo>
                  <a:pt x="324" y="334"/>
                </a:lnTo>
                <a:lnTo>
                  <a:pt x="432" y="227"/>
                </a:lnTo>
                <a:lnTo>
                  <a:pt x="540" y="273"/>
                </a:lnTo>
                <a:lnTo>
                  <a:pt x="648" y="267"/>
                </a:lnTo>
                <a:lnTo>
                  <a:pt x="756" y="398"/>
                </a:lnTo>
                <a:lnTo>
                  <a:pt x="864" y="452"/>
                </a:lnTo>
                <a:lnTo>
                  <a:pt x="971" y="528"/>
                </a:lnTo>
                <a:lnTo>
                  <a:pt x="1079" y="588"/>
                </a:lnTo>
                <a:lnTo>
                  <a:pt x="1187" y="684"/>
                </a:lnTo>
                <a:lnTo>
                  <a:pt x="1295" y="851"/>
                </a:lnTo>
                <a:lnTo>
                  <a:pt x="1403" y="1038"/>
                </a:lnTo>
                <a:lnTo>
                  <a:pt x="1511" y="1190"/>
                </a:lnTo>
                <a:lnTo>
                  <a:pt x="1619" y="1232"/>
                </a:lnTo>
                <a:lnTo>
                  <a:pt x="1727" y="1222"/>
                </a:lnTo>
                <a:lnTo>
                  <a:pt x="1835" y="1226"/>
                </a:lnTo>
                <a:lnTo>
                  <a:pt x="1943" y="1240"/>
                </a:lnTo>
                <a:lnTo>
                  <a:pt x="2051" y="1269"/>
                </a:lnTo>
                <a:lnTo>
                  <a:pt x="2159" y="1308"/>
                </a:lnTo>
                <a:lnTo>
                  <a:pt x="2267" y="1328"/>
                </a:lnTo>
                <a:lnTo>
                  <a:pt x="2375" y="1416"/>
                </a:lnTo>
                <a:lnTo>
                  <a:pt x="2483" y="1465"/>
                </a:lnTo>
                <a:lnTo>
                  <a:pt x="2591" y="1580"/>
                </a:lnTo>
                <a:lnTo>
                  <a:pt x="2699" y="1642"/>
                </a:lnTo>
                <a:lnTo>
                  <a:pt x="2806" y="1715"/>
                </a:lnTo>
                <a:lnTo>
                  <a:pt x="2914" y="1747"/>
                </a:lnTo>
                <a:lnTo>
                  <a:pt x="3022" y="1765"/>
                </a:lnTo>
                <a:lnTo>
                  <a:pt x="3130" y="1781"/>
                </a:lnTo>
                <a:lnTo>
                  <a:pt x="3238" y="1842"/>
                </a:lnTo>
                <a:lnTo>
                  <a:pt x="3346" y="1922"/>
                </a:lnTo>
                <a:lnTo>
                  <a:pt x="3454" y="2064"/>
                </a:lnTo>
                <a:lnTo>
                  <a:pt x="3562" y="2157"/>
                </a:lnTo>
                <a:lnTo>
                  <a:pt x="3670" y="2226"/>
                </a:lnTo>
                <a:lnTo>
                  <a:pt x="3778" y="2181"/>
                </a:lnTo>
                <a:lnTo>
                  <a:pt x="3886" y="2209"/>
                </a:lnTo>
                <a:lnTo>
                  <a:pt x="3994" y="2216"/>
                </a:lnTo>
                <a:lnTo>
                  <a:pt x="4102" y="2258"/>
                </a:lnTo>
                <a:lnTo>
                  <a:pt x="4210" y="2269"/>
                </a:lnTo>
                <a:lnTo>
                  <a:pt x="4318" y="2306"/>
                </a:lnTo>
                <a:lnTo>
                  <a:pt x="4426" y="2398"/>
                </a:lnTo>
                <a:lnTo>
                  <a:pt x="4534" y="2452"/>
                </a:lnTo>
                <a:lnTo>
                  <a:pt x="4641" y="2530"/>
                </a:lnTo>
                <a:lnTo>
                  <a:pt x="4749" y="2522"/>
                </a:lnTo>
                <a:lnTo>
                  <a:pt x="4857" y="2538"/>
                </a:lnTo>
                <a:lnTo>
                  <a:pt x="4965" y="2512"/>
                </a:lnTo>
                <a:lnTo>
                  <a:pt x="5073" y="2523"/>
                </a:lnTo>
                <a:lnTo>
                  <a:pt x="5181" y="2552"/>
                </a:lnTo>
                <a:lnTo>
                  <a:pt x="5289" y="2636"/>
                </a:lnTo>
                <a:lnTo>
                  <a:pt x="5397" y="2667"/>
                </a:lnTo>
              </a:path>
            </a:pathLst>
          </a:custGeom>
          <a:noFill/>
          <a:ln w="33401">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62" name="Line 70"/>
          <p:cNvSpPr>
            <a:spLocks noChangeShapeType="1"/>
          </p:cNvSpPr>
          <p:nvPr/>
        </p:nvSpPr>
        <p:spPr bwMode="auto">
          <a:xfrm>
            <a:off x="8389938" y="1573213"/>
            <a:ext cx="0" cy="436086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63" name="Line 71"/>
          <p:cNvSpPr>
            <a:spLocks noChangeShapeType="1"/>
          </p:cNvSpPr>
          <p:nvPr/>
        </p:nvSpPr>
        <p:spPr bwMode="auto">
          <a:xfrm>
            <a:off x="8353427" y="5934075"/>
            <a:ext cx="3651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64" name="Line 72"/>
          <p:cNvSpPr>
            <a:spLocks noChangeShapeType="1"/>
          </p:cNvSpPr>
          <p:nvPr/>
        </p:nvSpPr>
        <p:spPr bwMode="auto">
          <a:xfrm>
            <a:off x="8353427" y="5389563"/>
            <a:ext cx="3651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65" name="Line 73"/>
          <p:cNvSpPr>
            <a:spLocks noChangeShapeType="1"/>
          </p:cNvSpPr>
          <p:nvPr/>
        </p:nvSpPr>
        <p:spPr bwMode="auto">
          <a:xfrm>
            <a:off x="8353427" y="4843463"/>
            <a:ext cx="3651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66" name="Line 74"/>
          <p:cNvSpPr>
            <a:spLocks noChangeShapeType="1"/>
          </p:cNvSpPr>
          <p:nvPr/>
        </p:nvSpPr>
        <p:spPr bwMode="auto">
          <a:xfrm>
            <a:off x="8353427" y="4298950"/>
            <a:ext cx="3651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67" name="Line 75"/>
          <p:cNvSpPr>
            <a:spLocks noChangeShapeType="1"/>
          </p:cNvSpPr>
          <p:nvPr/>
        </p:nvSpPr>
        <p:spPr bwMode="auto">
          <a:xfrm>
            <a:off x="8353427" y="3754438"/>
            <a:ext cx="3651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68" name="Line 76"/>
          <p:cNvSpPr>
            <a:spLocks noChangeShapeType="1"/>
          </p:cNvSpPr>
          <p:nvPr/>
        </p:nvSpPr>
        <p:spPr bwMode="auto">
          <a:xfrm>
            <a:off x="8353427" y="3208338"/>
            <a:ext cx="3651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69" name="Line 77"/>
          <p:cNvSpPr>
            <a:spLocks noChangeShapeType="1"/>
          </p:cNvSpPr>
          <p:nvPr/>
        </p:nvSpPr>
        <p:spPr bwMode="auto">
          <a:xfrm>
            <a:off x="8353427" y="2663825"/>
            <a:ext cx="3651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70" name="Line 78"/>
          <p:cNvSpPr>
            <a:spLocks noChangeShapeType="1"/>
          </p:cNvSpPr>
          <p:nvPr/>
        </p:nvSpPr>
        <p:spPr bwMode="auto">
          <a:xfrm>
            <a:off x="8353427" y="2117725"/>
            <a:ext cx="3651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71" name="Line 79"/>
          <p:cNvSpPr>
            <a:spLocks noChangeShapeType="1"/>
          </p:cNvSpPr>
          <p:nvPr/>
        </p:nvSpPr>
        <p:spPr bwMode="auto">
          <a:xfrm>
            <a:off x="8353427" y="1573213"/>
            <a:ext cx="3651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72" name="Freeform 80"/>
          <p:cNvSpPr>
            <a:spLocks/>
          </p:cNvSpPr>
          <p:nvPr/>
        </p:nvSpPr>
        <p:spPr bwMode="auto">
          <a:xfrm>
            <a:off x="2392363" y="2152650"/>
            <a:ext cx="5924550" cy="2171700"/>
          </a:xfrm>
          <a:custGeom>
            <a:avLst/>
            <a:gdLst>
              <a:gd name="T0" fmla="*/ 0 w 4318"/>
              <a:gd name="T1" fmla="*/ 1568 h 1583"/>
              <a:gd name="T2" fmla="*/ 108 w 4318"/>
              <a:gd name="T3" fmla="*/ 1583 h 1583"/>
              <a:gd name="T4" fmla="*/ 216 w 4318"/>
              <a:gd name="T5" fmla="*/ 1580 h 1583"/>
              <a:gd name="T6" fmla="*/ 324 w 4318"/>
              <a:gd name="T7" fmla="*/ 1546 h 1583"/>
              <a:gd name="T8" fmla="*/ 432 w 4318"/>
              <a:gd name="T9" fmla="*/ 1582 h 1583"/>
              <a:gd name="T10" fmla="*/ 540 w 4318"/>
              <a:gd name="T11" fmla="*/ 1514 h 1583"/>
              <a:gd name="T12" fmla="*/ 648 w 4318"/>
              <a:gd name="T13" fmla="*/ 1479 h 1583"/>
              <a:gd name="T14" fmla="*/ 756 w 4318"/>
              <a:gd name="T15" fmla="*/ 1408 h 1583"/>
              <a:gd name="T16" fmla="*/ 864 w 4318"/>
              <a:gd name="T17" fmla="*/ 1439 h 1583"/>
              <a:gd name="T18" fmla="*/ 972 w 4318"/>
              <a:gd name="T19" fmla="*/ 1405 h 1583"/>
              <a:gd name="T20" fmla="*/ 1080 w 4318"/>
              <a:gd name="T21" fmla="*/ 1361 h 1583"/>
              <a:gd name="T22" fmla="*/ 1188 w 4318"/>
              <a:gd name="T23" fmla="*/ 1288 h 1583"/>
              <a:gd name="T24" fmla="*/ 1296 w 4318"/>
              <a:gd name="T25" fmla="*/ 1258 h 1583"/>
              <a:gd name="T26" fmla="*/ 1404 w 4318"/>
              <a:gd name="T27" fmla="*/ 1124 h 1583"/>
              <a:gd name="T28" fmla="*/ 1512 w 4318"/>
              <a:gd name="T29" fmla="*/ 993 h 1583"/>
              <a:gd name="T30" fmla="*/ 1620 w 4318"/>
              <a:gd name="T31" fmla="*/ 868 h 1583"/>
              <a:gd name="T32" fmla="*/ 1727 w 4318"/>
              <a:gd name="T33" fmla="*/ 863 h 1583"/>
              <a:gd name="T34" fmla="*/ 1835 w 4318"/>
              <a:gd name="T35" fmla="*/ 854 h 1583"/>
              <a:gd name="T36" fmla="*/ 1943 w 4318"/>
              <a:gd name="T37" fmla="*/ 896 h 1583"/>
              <a:gd name="T38" fmla="*/ 2051 w 4318"/>
              <a:gd name="T39" fmla="*/ 866 h 1583"/>
              <a:gd name="T40" fmla="*/ 2159 w 4318"/>
              <a:gd name="T41" fmla="*/ 907 h 1583"/>
              <a:gd name="T42" fmla="*/ 2267 w 4318"/>
              <a:gd name="T43" fmla="*/ 860 h 1583"/>
              <a:gd name="T44" fmla="*/ 2375 w 4318"/>
              <a:gd name="T45" fmla="*/ 847 h 1583"/>
              <a:gd name="T46" fmla="*/ 2483 w 4318"/>
              <a:gd name="T47" fmla="*/ 765 h 1583"/>
              <a:gd name="T48" fmla="*/ 2591 w 4318"/>
              <a:gd name="T49" fmla="*/ 761 h 1583"/>
              <a:gd name="T50" fmla="*/ 2699 w 4318"/>
              <a:gd name="T51" fmla="*/ 776 h 1583"/>
              <a:gd name="T52" fmla="*/ 2807 w 4318"/>
              <a:gd name="T53" fmla="*/ 685 h 1583"/>
              <a:gd name="T54" fmla="*/ 2915 w 4318"/>
              <a:gd name="T55" fmla="*/ 690 h 1583"/>
              <a:gd name="T56" fmla="*/ 3023 w 4318"/>
              <a:gd name="T57" fmla="*/ 531 h 1583"/>
              <a:gd name="T58" fmla="*/ 3131 w 4318"/>
              <a:gd name="T59" fmla="*/ 632 h 1583"/>
              <a:gd name="T60" fmla="*/ 3239 w 4318"/>
              <a:gd name="T61" fmla="*/ 550 h 1583"/>
              <a:gd name="T62" fmla="*/ 3347 w 4318"/>
              <a:gd name="T63" fmla="*/ 706 h 1583"/>
              <a:gd name="T64" fmla="*/ 3455 w 4318"/>
              <a:gd name="T65" fmla="*/ 641 h 1583"/>
              <a:gd name="T66" fmla="*/ 3562 w 4318"/>
              <a:gd name="T67" fmla="*/ 602 h 1583"/>
              <a:gd name="T68" fmla="*/ 3670 w 4318"/>
              <a:gd name="T69" fmla="*/ 475 h 1583"/>
              <a:gd name="T70" fmla="*/ 3778 w 4318"/>
              <a:gd name="T71" fmla="*/ 555 h 1583"/>
              <a:gd name="T72" fmla="*/ 3886 w 4318"/>
              <a:gd name="T73" fmla="*/ 449 h 1583"/>
              <a:gd name="T74" fmla="*/ 3994 w 4318"/>
              <a:gd name="T75" fmla="*/ 606 h 1583"/>
              <a:gd name="T76" fmla="*/ 4102 w 4318"/>
              <a:gd name="T77" fmla="*/ 360 h 1583"/>
              <a:gd name="T78" fmla="*/ 4210 w 4318"/>
              <a:gd name="T79" fmla="*/ 248 h 1583"/>
              <a:gd name="T80" fmla="*/ 4318 w 4318"/>
              <a:gd name="T81" fmla="*/ 0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318" h="1583">
                <a:moveTo>
                  <a:pt x="0" y="1568"/>
                </a:moveTo>
                <a:lnTo>
                  <a:pt x="108" y="1583"/>
                </a:lnTo>
                <a:lnTo>
                  <a:pt x="216" y="1580"/>
                </a:lnTo>
                <a:lnTo>
                  <a:pt x="324" y="1546"/>
                </a:lnTo>
                <a:lnTo>
                  <a:pt x="432" y="1582"/>
                </a:lnTo>
                <a:lnTo>
                  <a:pt x="540" y="1514"/>
                </a:lnTo>
                <a:lnTo>
                  <a:pt x="648" y="1479"/>
                </a:lnTo>
                <a:lnTo>
                  <a:pt x="756" y="1408"/>
                </a:lnTo>
                <a:lnTo>
                  <a:pt x="864" y="1439"/>
                </a:lnTo>
                <a:lnTo>
                  <a:pt x="972" y="1405"/>
                </a:lnTo>
                <a:lnTo>
                  <a:pt x="1080" y="1361"/>
                </a:lnTo>
                <a:lnTo>
                  <a:pt x="1188" y="1288"/>
                </a:lnTo>
                <a:lnTo>
                  <a:pt x="1296" y="1258"/>
                </a:lnTo>
                <a:lnTo>
                  <a:pt x="1404" y="1124"/>
                </a:lnTo>
                <a:lnTo>
                  <a:pt x="1512" y="993"/>
                </a:lnTo>
                <a:lnTo>
                  <a:pt x="1620" y="868"/>
                </a:lnTo>
                <a:lnTo>
                  <a:pt x="1727" y="863"/>
                </a:lnTo>
                <a:lnTo>
                  <a:pt x="1835" y="854"/>
                </a:lnTo>
                <a:lnTo>
                  <a:pt x="1943" y="896"/>
                </a:lnTo>
                <a:lnTo>
                  <a:pt x="2051" y="866"/>
                </a:lnTo>
                <a:lnTo>
                  <a:pt x="2159" y="907"/>
                </a:lnTo>
                <a:lnTo>
                  <a:pt x="2267" y="860"/>
                </a:lnTo>
                <a:lnTo>
                  <a:pt x="2375" y="847"/>
                </a:lnTo>
                <a:lnTo>
                  <a:pt x="2483" y="765"/>
                </a:lnTo>
                <a:lnTo>
                  <a:pt x="2591" y="761"/>
                </a:lnTo>
                <a:lnTo>
                  <a:pt x="2699" y="776"/>
                </a:lnTo>
                <a:lnTo>
                  <a:pt x="2807" y="685"/>
                </a:lnTo>
                <a:lnTo>
                  <a:pt x="2915" y="690"/>
                </a:lnTo>
                <a:lnTo>
                  <a:pt x="3023" y="531"/>
                </a:lnTo>
                <a:lnTo>
                  <a:pt x="3131" y="632"/>
                </a:lnTo>
                <a:lnTo>
                  <a:pt x="3239" y="550"/>
                </a:lnTo>
                <a:lnTo>
                  <a:pt x="3347" y="706"/>
                </a:lnTo>
                <a:lnTo>
                  <a:pt x="3455" y="641"/>
                </a:lnTo>
                <a:lnTo>
                  <a:pt x="3562" y="602"/>
                </a:lnTo>
                <a:lnTo>
                  <a:pt x="3670" y="475"/>
                </a:lnTo>
                <a:lnTo>
                  <a:pt x="3778" y="555"/>
                </a:lnTo>
                <a:lnTo>
                  <a:pt x="3886" y="449"/>
                </a:lnTo>
                <a:lnTo>
                  <a:pt x="3994" y="606"/>
                </a:lnTo>
                <a:lnTo>
                  <a:pt x="4102" y="360"/>
                </a:lnTo>
                <a:lnTo>
                  <a:pt x="4210" y="248"/>
                </a:lnTo>
                <a:lnTo>
                  <a:pt x="4318" y="0"/>
                </a:lnTo>
              </a:path>
            </a:pathLst>
          </a:custGeom>
          <a:noFill/>
          <a:ln w="33401">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3873" name="Rectangle 81"/>
          <p:cNvSpPr>
            <a:spLocks noChangeArrowheads="1"/>
          </p:cNvSpPr>
          <p:nvPr/>
        </p:nvSpPr>
        <p:spPr bwMode="auto">
          <a:xfrm>
            <a:off x="655639" y="5867401"/>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0</a:t>
            </a:r>
          </a:p>
        </p:txBody>
      </p:sp>
      <p:sp>
        <p:nvSpPr>
          <p:cNvPr id="33874" name="Rectangle 82"/>
          <p:cNvSpPr>
            <a:spLocks noChangeArrowheads="1"/>
          </p:cNvSpPr>
          <p:nvPr/>
        </p:nvSpPr>
        <p:spPr bwMode="auto">
          <a:xfrm>
            <a:off x="592138" y="5245101"/>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10</a:t>
            </a:r>
          </a:p>
        </p:txBody>
      </p:sp>
      <p:sp>
        <p:nvSpPr>
          <p:cNvPr id="33875" name="Rectangle 83"/>
          <p:cNvSpPr>
            <a:spLocks noChangeArrowheads="1"/>
          </p:cNvSpPr>
          <p:nvPr/>
        </p:nvSpPr>
        <p:spPr bwMode="auto">
          <a:xfrm>
            <a:off x="592138" y="4621213"/>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20</a:t>
            </a:r>
          </a:p>
        </p:txBody>
      </p:sp>
      <p:sp>
        <p:nvSpPr>
          <p:cNvPr id="33876" name="Rectangle 84"/>
          <p:cNvSpPr>
            <a:spLocks noChangeArrowheads="1"/>
          </p:cNvSpPr>
          <p:nvPr/>
        </p:nvSpPr>
        <p:spPr bwMode="auto">
          <a:xfrm>
            <a:off x="592138" y="3998913"/>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30</a:t>
            </a:r>
          </a:p>
        </p:txBody>
      </p:sp>
      <p:sp>
        <p:nvSpPr>
          <p:cNvPr id="33877" name="Rectangle 85"/>
          <p:cNvSpPr>
            <a:spLocks noChangeArrowheads="1"/>
          </p:cNvSpPr>
          <p:nvPr/>
        </p:nvSpPr>
        <p:spPr bwMode="auto">
          <a:xfrm>
            <a:off x="592138" y="3375026"/>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40</a:t>
            </a:r>
          </a:p>
        </p:txBody>
      </p:sp>
      <p:sp>
        <p:nvSpPr>
          <p:cNvPr id="33878" name="Rectangle 86"/>
          <p:cNvSpPr>
            <a:spLocks noChangeArrowheads="1"/>
          </p:cNvSpPr>
          <p:nvPr/>
        </p:nvSpPr>
        <p:spPr bwMode="auto">
          <a:xfrm>
            <a:off x="592138" y="27511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50</a:t>
            </a:r>
          </a:p>
        </p:txBody>
      </p:sp>
      <p:sp>
        <p:nvSpPr>
          <p:cNvPr id="33879" name="Rectangle 87"/>
          <p:cNvSpPr>
            <a:spLocks noChangeArrowheads="1"/>
          </p:cNvSpPr>
          <p:nvPr/>
        </p:nvSpPr>
        <p:spPr bwMode="auto">
          <a:xfrm>
            <a:off x="592138" y="21288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60</a:t>
            </a:r>
          </a:p>
        </p:txBody>
      </p:sp>
      <p:sp>
        <p:nvSpPr>
          <p:cNvPr id="33880" name="Rectangle 88"/>
          <p:cNvSpPr>
            <a:spLocks noChangeArrowheads="1"/>
          </p:cNvSpPr>
          <p:nvPr/>
        </p:nvSpPr>
        <p:spPr bwMode="auto">
          <a:xfrm>
            <a:off x="592138" y="15065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70</a:t>
            </a:r>
          </a:p>
        </p:txBody>
      </p:sp>
      <p:sp>
        <p:nvSpPr>
          <p:cNvPr id="33881" name="Rectangle 89"/>
          <p:cNvSpPr>
            <a:spLocks noChangeArrowheads="1"/>
          </p:cNvSpPr>
          <p:nvPr/>
        </p:nvSpPr>
        <p:spPr bwMode="auto">
          <a:xfrm>
            <a:off x="747719" y="6029326"/>
            <a:ext cx="33983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1958</a:t>
            </a:r>
          </a:p>
        </p:txBody>
      </p:sp>
      <p:sp>
        <p:nvSpPr>
          <p:cNvPr id="33882" name="Rectangle 90"/>
          <p:cNvSpPr>
            <a:spLocks noChangeArrowheads="1"/>
          </p:cNvSpPr>
          <p:nvPr/>
        </p:nvSpPr>
        <p:spPr bwMode="auto">
          <a:xfrm>
            <a:off x="1487494" y="6029326"/>
            <a:ext cx="33983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1963</a:t>
            </a:r>
          </a:p>
        </p:txBody>
      </p:sp>
      <p:sp>
        <p:nvSpPr>
          <p:cNvPr id="33883" name="Rectangle 91"/>
          <p:cNvSpPr>
            <a:spLocks noChangeArrowheads="1"/>
          </p:cNvSpPr>
          <p:nvPr/>
        </p:nvSpPr>
        <p:spPr bwMode="auto">
          <a:xfrm>
            <a:off x="2227268" y="6029326"/>
            <a:ext cx="33983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1968</a:t>
            </a:r>
          </a:p>
        </p:txBody>
      </p:sp>
      <p:sp>
        <p:nvSpPr>
          <p:cNvPr id="33884" name="Rectangle 92"/>
          <p:cNvSpPr>
            <a:spLocks noChangeArrowheads="1"/>
          </p:cNvSpPr>
          <p:nvPr/>
        </p:nvSpPr>
        <p:spPr bwMode="auto">
          <a:xfrm>
            <a:off x="2968631" y="6029326"/>
            <a:ext cx="33983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1973</a:t>
            </a:r>
          </a:p>
        </p:txBody>
      </p:sp>
      <p:sp>
        <p:nvSpPr>
          <p:cNvPr id="33885" name="Rectangle 93"/>
          <p:cNvSpPr>
            <a:spLocks noChangeArrowheads="1"/>
          </p:cNvSpPr>
          <p:nvPr/>
        </p:nvSpPr>
        <p:spPr bwMode="auto">
          <a:xfrm>
            <a:off x="3709994" y="6029326"/>
            <a:ext cx="33983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1978</a:t>
            </a:r>
          </a:p>
        </p:txBody>
      </p:sp>
      <p:sp>
        <p:nvSpPr>
          <p:cNvPr id="33886" name="Rectangle 94"/>
          <p:cNvSpPr>
            <a:spLocks noChangeArrowheads="1"/>
          </p:cNvSpPr>
          <p:nvPr/>
        </p:nvSpPr>
        <p:spPr bwMode="auto">
          <a:xfrm>
            <a:off x="4449769" y="6029326"/>
            <a:ext cx="33983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1983</a:t>
            </a:r>
          </a:p>
        </p:txBody>
      </p:sp>
      <p:sp>
        <p:nvSpPr>
          <p:cNvPr id="33887" name="Rectangle 95"/>
          <p:cNvSpPr>
            <a:spLocks noChangeArrowheads="1"/>
          </p:cNvSpPr>
          <p:nvPr/>
        </p:nvSpPr>
        <p:spPr bwMode="auto">
          <a:xfrm>
            <a:off x="5189543" y="6029326"/>
            <a:ext cx="33983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1988</a:t>
            </a:r>
          </a:p>
        </p:txBody>
      </p:sp>
      <p:sp>
        <p:nvSpPr>
          <p:cNvPr id="33888" name="Rectangle 96"/>
          <p:cNvSpPr>
            <a:spLocks noChangeArrowheads="1"/>
          </p:cNvSpPr>
          <p:nvPr/>
        </p:nvSpPr>
        <p:spPr bwMode="auto">
          <a:xfrm>
            <a:off x="5930906" y="6029326"/>
            <a:ext cx="33983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1993</a:t>
            </a:r>
          </a:p>
        </p:txBody>
      </p:sp>
      <p:sp>
        <p:nvSpPr>
          <p:cNvPr id="33889" name="Rectangle 97"/>
          <p:cNvSpPr>
            <a:spLocks noChangeArrowheads="1"/>
          </p:cNvSpPr>
          <p:nvPr/>
        </p:nvSpPr>
        <p:spPr bwMode="auto">
          <a:xfrm>
            <a:off x="6670681" y="6029326"/>
            <a:ext cx="33983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1998</a:t>
            </a:r>
          </a:p>
        </p:txBody>
      </p:sp>
      <p:sp>
        <p:nvSpPr>
          <p:cNvPr id="33890" name="Rectangle 98"/>
          <p:cNvSpPr>
            <a:spLocks noChangeArrowheads="1"/>
          </p:cNvSpPr>
          <p:nvPr/>
        </p:nvSpPr>
        <p:spPr bwMode="auto">
          <a:xfrm>
            <a:off x="7410455" y="6029326"/>
            <a:ext cx="33983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2003</a:t>
            </a:r>
          </a:p>
        </p:txBody>
      </p:sp>
      <p:sp>
        <p:nvSpPr>
          <p:cNvPr id="33891" name="Rectangle 99"/>
          <p:cNvSpPr>
            <a:spLocks noChangeArrowheads="1"/>
          </p:cNvSpPr>
          <p:nvPr/>
        </p:nvSpPr>
        <p:spPr bwMode="auto">
          <a:xfrm>
            <a:off x="8151818" y="6029326"/>
            <a:ext cx="33983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2008</a:t>
            </a:r>
          </a:p>
        </p:txBody>
      </p:sp>
      <p:sp>
        <p:nvSpPr>
          <p:cNvPr id="33892" name="Rectangle 100"/>
          <p:cNvSpPr>
            <a:spLocks noChangeArrowheads="1"/>
          </p:cNvSpPr>
          <p:nvPr/>
        </p:nvSpPr>
        <p:spPr bwMode="auto">
          <a:xfrm>
            <a:off x="8480425" y="5848351"/>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0</a:t>
            </a:r>
          </a:p>
        </p:txBody>
      </p:sp>
      <p:sp>
        <p:nvSpPr>
          <p:cNvPr id="33893" name="Rectangle 101"/>
          <p:cNvSpPr>
            <a:spLocks noChangeArrowheads="1"/>
          </p:cNvSpPr>
          <p:nvPr/>
        </p:nvSpPr>
        <p:spPr bwMode="auto">
          <a:xfrm>
            <a:off x="8480426" y="5303838"/>
            <a:ext cx="2132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0.5</a:t>
            </a:r>
          </a:p>
        </p:txBody>
      </p:sp>
      <p:sp>
        <p:nvSpPr>
          <p:cNvPr id="33894" name="Rectangle 102"/>
          <p:cNvSpPr>
            <a:spLocks noChangeArrowheads="1"/>
          </p:cNvSpPr>
          <p:nvPr/>
        </p:nvSpPr>
        <p:spPr bwMode="auto">
          <a:xfrm>
            <a:off x="8480426" y="4757738"/>
            <a:ext cx="2132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1.0</a:t>
            </a:r>
          </a:p>
        </p:txBody>
      </p:sp>
      <p:sp>
        <p:nvSpPr>
          <p:cNvPr id="33895" name="Rectangle 103"/>
          <p:cNvSpPr>
            <a:spLocks noChangeArrowheads="1"/>
          </p:cNvSpPr>
          <p:nvPr/>
        </p:nvSpPr>
        <p:spPr bwMode="auto">
          <a:xfrm>
            <a:off x="8480426" y="4213226"/>
            <a:ext cx="2132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1.5</a:t>
            </a:r>
          </a:p>
        </p:txBody>
      </p:sp>
      <p:sp>
        <p:nvSpPr>
          <p:cNvPr id="33896" name="Rectangle 104"/>
          <p:cNvSpPr>
            <a:spLocks noChangeArrowheads="1"/>
          </p:cNvSpPr>
          <p:nvPr/>
        </p:nvSpPr>
        <p:spPr bwMode="auto">
          <a:xfrm>
            <a:off x="8480426" y="3668713"/>
            <a:ext cx="2132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2.0</a:t>
            </a:r>
          </a:p>
        </p:txBody>
      </p:sp>
      <p:sp>
        <p:nvSpPr>
          <p:cNvPr id="33897" name="Rectangle 105"/>
          <p:cNvSpPr>
            <a:spLocks noChangeArrowheads="1"/>
          </p:cNvSpPr>
          <p:nvPr/>
        </p:nvSpPr>
        <p:spPr bwMode="auto">
          <a:xfrm>
            <a:off x="8480426" y="3122613"/>
            <a:ext cx="2132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2.5</a:t>
            </a:r>
          </a:p>
        </p:txBody>
      </p:sp>
      <p:sp>
        <p:nvSpPr>
          <p:cNvPr id="33898" name="Rectangle 106"/>
          <p:cNvSpPr>
            <a:spLocks noChangeArrowheads="1"/>
          </p:cNvSpPr>
          <p:nvPr/>
        </p:nvSpPr>
        <p:spPr bwMode="auto">
          <a:xfrm>
            <a:off x="8480426" y="2578101"/>
            <a:ext cx="2132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3.0</a:t>
            </a:r>
          </a:p>
        </p:txBody>
      </p:sp>
      <p:sp>
        <p:nvSpPr>
          <p:cNvPr id="33899" name="Rectangle 107"/>
          <p:cNvSpPr>
            <a:spLocks noChangeArrowheads="1"/>
          </p:cNvSpPr>
          <p:nvPr/>
        </p:nvSpPr>
        <p:spPr bwMode="auto">
          <a:xfrm>
            <a:off x="8480426" y="2032001"/>
            <a:ext cx="2132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3.5</a:t>
            </a:r>
          </a:p>
        </p:txBody>
      </p:sp>
      <p:sp>
        <p:nvSpPr>
          <p:cNvPr id="33900" name="Rectangle 108"/>
          <p:cNvSpPr>
            <a:spLocks noChangeArrowheads="1"/>
          </p:cNvSpPr>
          <p:nvPr/>
        </p:nvSpPr>
        <p:spPr bwMode="auto">
          <a:xfrm>
            <a:off x="8480426" y="1487488"/>
            <a:ext cx="2132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4.0</a:t>
            </a:r>
          </a:p>
        </p:txBody>
      </p:sp>
      <p:sp>
        <p:nvSpPr>
          <p:cNvPr id="33901" name="Rectangle 109"/>
          <p:cNvSpPr>
            <a:spLocks noChangeArrowheads="1"/>
          </p:cNvSpPr>
          <p:nvPr/>
        </p:nvSpPr>
        <p:spPr bwMode="auto">
          <a:xfrm>
            <a:off x="4932364" y="4302126"/>
            <a:ext cx="127759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Arranged marriage</a:t>
            </a:r>
          </a:p>
        </p:txBody>
      </p:sp>
      <p:sp>
        <p:nvSpPr>
          <p:cNvPr id="33902" name="Rectangle 110"/>
          <p:cNvSpPr>
            <a:spLocks noChangeArrowheads="1"/>
          </p:cNvSpPr>
          <p:nvPr/>
        </p:nvSpPr>
        <p:spPr bwMode="auto">
          <a:xfrm>
            <a:off x="4932369" y="2933701"/>
            <a:ext cx="104676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Courting period</a:t>
            </a:r>
          </a:p>
        </p:txBody>
      </p:sp>
      <p:sp>
        <p:nvSpPr>
          <p:cNvPr id="33903" name="Rectangle 111"/>
          <p:cNvSpPr>
            <a:spLocks noChangeArrowheads="1"/>
          </p:cNvSpPr>
          <p:nvPr/>
        </p:nvSpPr>
        <p:spPr bwMode="auto">
          <a:xfrm>
            <a:off x="4211647" y="6280151"/>
            <a:ext cx="112883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Year of marriage</a:t>
            </a:r>
          </a:p>
        </p:txBody>
      </p:sp>
      <p:sp>
        <p:nvSpPr>
          <p:cNvPr id="33904" name="Rectangle 112"/>
          <p:cNvSpPr>
            <a:spLocks noChangeArrowheads="1"/>
          </p:cNvSpPr>
          <p:nvPr/>
        </p:nvSpPr>
        <p:spPr bwMode="auto">
          <a:xfrm>
            <a:off x="7308856" y="1196976"/>
            <a:ext cx="156773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Courting period (years)</a:t>
            </a:r>
          </a:p>
        </p:txBody>
      </p:sp>
    </p:spTree>
    <p:extLst>
      <p:ext uri="{BB962C8B-B14F-4D97-AF65-F5344CB8AC3E}">
        <p14:creationId xmlns:p14="http://schemas.microsoft.com/office/powerpoint/2010/main" val="4132664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AutoShape 2"/>
          <p:cNvSpPr>
            <a:spLocks noChangeAspect="1" noChangeArrowheads="1" noTextEdit="1"/>
          </p:cNvSpPr>
          <p:nvPr/>
        </p:nvSpPr>
        <p:spPr bwMode="auto">
          <a:xfrm>
            <a:off x="395288" y="981075"/>
            <a:ext cx="8316912" cy="517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19" name="Rectangle 3"/>
          <p:cNvSpPr>
            <a:spLocks noChangeArrowheads="1"/>
          </p:cNvSpPr>
          <p:nvPr/>
        </p:nvSpPr>
        <p:spPr bwMode="auto">
          <a:xfrm>
            <a:off x="763594" y="1204913"/>
            <a:ext cx="7813675" cy="40941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20" name="Line 4"/>
          <p:cNvSpPr>
            <a:spLocks noChangeShapeType="1"/>
          </p:cNvSpPr>
          <p:nvPr/>
        </p:nvSpPr>
        <p:spPr bwMode="auto">
          <a:xfrm>
            <a:off x="763594" y="4843463"/>
            <a:ext cx="7813675"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21" name="Line 5"/>
          <p:cNvSpPr>
            <a:spLocks noChangeShapeType="1"/>
          </p:cNvSpPr>
          <p:nvPr/>
        </p:nvSpPr>
        <p:spPr bwMode="auto">
          <a:xfrm>
            <a:off x="763594" y="4389438"/>
            <a:ext cx="7813675"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22" name="Line 6"/>
          <p:cNvSpPr>
            <a:spLocks noChangeShapeType="1"/>
          </p:cNvSpPr>
          <p:nvPr/>
        </p:nvSpPr>
        <p:spPr bwMode="auto">
          <a:xfrm>
            <a:off x="763594" y="3933825"/>
            <a:ext cx="7813675"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23" name="Line 7"/>
          <p:cNvSpPr>
            <a:spLocks noChangeShapeType="1"/>
          </p:cNvSpPr>
          <p:nvPr/>
        </p:nvSpPr>
        <p:spPr bwMode="auto">
          <a:xfrm>
            <a:off x="763594" y="3479800"/>
            <a:ext cx="7813675"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24" name="Line 8"/>
          <p:cNvSpPr>
            <a:spLocks noChangeShapeType="1"/>
          </p:cNvSpPr>
          <p:nvPr/>
        </p:nvSpPr>
        <p:spPr bwMode="auto">
          <a:xfrm>
            <a:off x="763594" y="3024188"/>
            <a:ext cx="7813675"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25" name="Line 9"/>
          <p:cNvSpPr>
            <a:spLocks noChangeShapeType="1"/>
          </p:cNvSpPr>
          <p:nvPr/>
        </p:nvSpPr>
        <p:spPr bwMode="auto">
          <a:xfrm>
            <a:off x="763594" y="2570163"/>
            <a:ext cx="7813675"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26" name="Line 10"/>
          <p:cNvSpPr>
            <a:spLocks noChangeShapeType="1"/>
          </p:cNvSpPr>
          <p:nvPr/>
        </p:nvSpPr>
        <p:spPr bwMode="auto">
          <a:xfrm>
            <a:off x="763594" y="2114550"/>
            <a:ext cx="7813675"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27" name="Line 11"/>
          <p:cNvSpPr>
            <a:spLocks noChangeShapeType="1"/>
          </p:cNvSpPr>
          <p:nvPr/>
        </p:nvSpPr>
        <p:spPr bwMode="auto">
          <a:xfrm>
            <a:off x="763594" y="1660525"/>
            <a:ext cx="7813675"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28" name="Line 12"/>
          <p:cNvSpPr>
            <a:spLocks noChangeShapeType="1"/>
          </p:cNvSpPr>
          <p:nvPr/>
        </p:nvSpPr>
        <p:spPr bwMode="auto">
          <a:xfrm>
            <a:off x="763594" y="1204913"/>
            <a:ext cx="7813675"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29" name="Rectangle 13"/>
          <p:cNvSpPr>
            <a:spLocks noChangeArrowheads="1"/>
          </p:cNvSpPr>
          <p:nvPr/>
        </p:nvSpPr>
        <p:spPr bwMode="auto">
          <a:xfrm>
            <a:off x="763594" y="1204913"/>
            <a:ext cx="7813675" cy="4094162"/>
          </a:xfrm>
          <a:prstGeom prst="rect">
            <a:avLst/>
          </a:prstGeom>
          <a:noFill/>
          <a:ln w="11113">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30" name="Line 14"/>
          <p:cNvSpPr>
            <a:spLocks noChangeShapeType="1"/>
          </p:cNvSpPr>
          <p:nvPr/>
        </p:nvSpPr>
        <p:spPr bwMode="auto">
          <a:xfrm>
            <a:off x="763588" y="1204913"/>
            <a:ext cx="0" cy="409416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31" name="Line 15"/>
          <p:cNvSpPr>
            <a:spLocks noChangeShapeType="1"/>
          </p:cNvSpPr>
          <p:nvPr/>
        </p:nvSpPr>
        <p:spPr bwMode="auto">
          <a:xfrm>
            <a:off x="763588" y="5299075"/>
            <a:ext cx="381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32" name="Line 16"/>
          <p:cNvSpPr>
            <a:spLocks noChangeShapeType="1"/>
          </p:cNvSpPr>
          <p:nvPr/>
        </p:nvSpPr>
        <p:spPr bwMode="auto">
          <a:xfrm>
            <a:off x="763588" y="4843463"/>
            <a:ext cx="381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33" name="Line 17"/>
          <p:cNvSpPr>
            <a:spLocks noChangeShapeType="1"/>
          </p:cNvSpPr>
          <p:nvPr/>
        </p:nvSpPr>
        <p:spPr bwMode="auto">
          <a:xfrm>
            <a:off x="763588" y="4389438"/>
            <a:ext cx="381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34" name="Line 18"/>
          <p:cNvSpPr>
            <a:spLocks noChangeShapeType="1"/>
          </p:cNvSpPr>
          <p:nvPr/>
        </p:nvSpPr>
        <p:spPr bwMode="auto">
          <a:xfrm>
            <a:off x="763588" y="3933825"/>
            <a:ext cx="381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35" name="Line 19"/>
          <p:cNvSpPr>
            <a:spLocks noChangeShapeType="1"/>
          </p:cNvSpPr>
          <p:nvPr/>
        </p:nvSpPr>
        <p:spPr bwMode="auto">
          <a:xfrm>
            <a:off x="763588" y="3479800"/>
            <a:ext cx="381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36" name="Line 20"/>
          <p:cNvSpPr>
            <a:spLocks noChangeShapeType="1"/>
          </p:cNvSpPr>
          <p:nvPr/>
        </p:nvSpPr>
        <p:spPr bwMode="auto">
          <a:xfrm>
            <a:off x="763588" y="3024188"/>
            <a:ext cx="381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37" name="Line 21"/>
          <p:cNvSpPr>
            <a:spLocks noChangeShapeType="1"/>
          </p:cNvSpPr>
          <p:nvPr/>
        </p:nvSpPr>
        <p:spPr bwMode="auto">
          <a:xfrm>
            <a:off x="763588" y="2570163"/>
            <a:ext cx="381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38" name="Line 22"/>
          <p:cNvSpPr>
            <a:spLocks noChangeShapeType="1"/>
          </p:cNvSpPr>
          <p:nvPr/>
        </p:nvSpPr>
        <p:spPr bwMode="auto">
          <a:xfrm>
            <a:off x="763588" y="2114550"/>
            <a:ext cx="381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39" name="Line 23"/>
          <p:cNvSpPr>
            <a:spLocks noChangeShapeType="1"/>
          </p:cNvSpPr>
          <p:nvPr/>
        </p:nvSpPr>
        <p:spPr bwMode="auto">
          <a:xfrm>
            <a:off x="763588" y="1660525"/>
            <a:ext cx="381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40" name="Line 24"/>
          <p:cNvSpPr>
            <a:spLocks noChangeShapeType="1"/>
          </p:cNvSpPr>
          <p:nvPr/>
        </p:nvSpPr>
        <p:spPr bwMode="auto">
          <a:xfrm>
            <a:off x="763588" y="1204913"/>
            <a:ext cx="381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41" name="Line 25"/>
          <p:cNvSpPr>
            <a:spLocks noChangeShapeType="1"/>
          </p:cNvSpPr>
          <p:nvPr/>
        </p:nvSpPr>
        <p:spPr bwMode="auto">
          <a:xfrm>
            <a:off x="763594" y="5299075"/>
            <a:ext cx="781367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42" name="Line 26"/>
          <p:cNvSpPr>
            <a:spLocks noChangeShapeType="1"/>
          </p:cNvSpPr>
          <p:nvPr/>
        </p:nvSpPr>
        <p:spPr bwMode="auto">
          <a:xfrm flipV="1">
            <a:off x="763588" y="5262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43" name="Line 27"/>
          <p:cNvSpPr>
            <a:spLocks noChangeShapeType="1"/>
          </p:cNvSpPr>
          <p:nvPr/>
        </p:nvSpPr>
        <p:spPr bwMode="auto">
          <a:xfrm flipV="1">
            <a:off x="965200" y="5262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44" name="Line 28"/>
          <p:cNvSpPr>
            <a:spLocks noChangeShapeType="1"/>
          </p:cNvSpPr>
          <p:nvPr/>
        </p:nvSpPr>
        <p:spPr bwMode="auto">
          <a:xfrm flipV="1">
            <a:off x="1165225" y="5262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45" name="Line 29"/>
          <p:cNvSpPr>
            <a:spLocks noChangeShapeType="1"/>
          </p:cNvSpPr>
          <p:nvPr/>
        </p:nvSpPr>
        <p:spPr bwMode="auto">
          <a:xfrm flipV="1">
            <a:off x="1365250" y="5262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46" name="Line 30"/>
          <p:cNvSpPr>
            <a:spLocks noChangeShapeType="1"/>
          </p:cNvSpPr>
          <p:nvPr/>
        </p:nvSpPr>
        <p:spPr bwMode="auto">
          <a:xfrm flipV="1">
            <a:off x="1565275" y="5262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47" name="Line 31"/>
          <p:cNvSpPr>
            <a:spLocks noChangeShapeType="1"/>
          </p:cNvSpPr>
          <p:nvPr/>
        </p:nvSpPr>
        <p:spPr bwMode="auto">
          <a:xfrm flipV="1">
            <a:off x="1765300" y="5262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48" name="Line 32"/>
          <p:cNvSpPr>
            <a:spLocks noChangeShapeType="1"/>
          </p:cNvSpPr>
          <p:nvPr/>
        </p:nvSpPr>
        <p:spPr bwMode="auto">
          <a:xfrm flipV="1">
            <a:off x="1966913" y="5262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49" name="Line 33"/>
          <p:cNvSpPr>
            <a:spLocks noChangeShapeType="1"/>
          </p:cNvSpPr>
          <p:nvPr/>
        </p:nvSpPr>
        <p:spPr bwMode="auto">
          <a:xfrm flipV="1">
            <a:off x="2166938" y="5262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50" name="Line 34"/>
          <p:cNvSpPr>
            <a:spLocks noChangeShapeType="1"/>
          </p:cNvSpPr>
          <p:nvPr/>
        </p:nvSpPr>
        <p:spPr bwMode="auto">
          <a:xfrm flipV="1">
            <a:off x="2366963" y="5262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51" name="Line 35"/>
          <p:cNvSpPr>
            <a:spLocks noChangeShapeType="1"/>
          </p:cNvSpPr>
          <p:nvPr/>
        </p:nvSpPr>
        <p:spPr bwMode="auto">
          <a:xfrm flipV="1">
            <a:off x="2566988" y="5262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52" name="Line 36"/>
          <p:cNvSpPr>
            <a:spLocks noChangeShapeType="1"/>
          </p:cNvSpPr>
          <p:nvPr/>
        </p:nvSpPr>
        <p:spPr bwMode="auto">
          <a:xfrm flipV="1">
            <a:off x="2767013" y="5262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53" name="Line 37"/>
          <p:cNvSpPr>
            <a:spLocks noChangeShapeType="1"/>
          </p:cNvSpPr>
          <p:nvPr/>
        </p:nvSpPr>
        <p:spPr bwMode="auto">
          <a:xfrm flipV="1">
            <a:off x="2967038" y="5262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54" name="Line 38"/>
          <p:cNvSpPr>
            <a:spLocks noChangeShapeType="1"/>
          </p:cNvSpPr>
          <p:nvPr/>
        </p:nvSpPr>
        <p:spPr bwMode="auto">
          <a:xfrm flipV="1">
            <a:off x="3168650" y="5262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55" name="Line 39"/>
          <p:cNvSpPr>
            <a:spLocks noChangeShapeType="1"/>
          </p:cNvSpPr>
          <p:nvPr/>
        </p:nvSpPr>
        <p:spPr bwMode="auto">
          <a:xfrm flipV="1">
            <a:off x="3368675" y="5262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56" name="Line 40"/>
          <p:cNvSpPr>
            <a:spLocks noChangeShapeType="1"/>
          </p:cNvSpPr>
          <p:nvPr/>
        </p:nvSpPr>
        <p:spPr bwMode="auto">
          <a:xfrm flipV="1">
            <a:off x="3568700" y="5262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57" name="Line 41"/>
          <p:cNvSpPr>
            <a:spLocks noChangeShapeType="1"/>
          </p:cNvSpPr>
          <p:nvPr/>
        </p:nvSpPr>
        <p:spPr bwMode="auto">
          <a:xfrm flipV="1">
            <a:off x="3768725" y="5262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58" name="Line 42"/>
          <p:cNvSpPr>
            <a:spLocks noChangeShapeType="1"/>
          </p:cNvSpPr>
          <p:nvPr/>
        </p:nvSpPr>
        <p:spPr bwMode="auto">
          <a:xfrm flipV="1">
            <a:off x="3968750" y="5262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59" name="Line 43"/>
          <p:cNvSpPr>
            <a:spLocks noChangeShapeType="1"/>
          </p:cNvSpPr>
          <p:nvPr/>
        </p:nvSpPr>
        <p:spPr bwMode="auto">
          <a:xfrm flipV="1">
            <a:off x="4170363" y="5262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60" name="Line 44"/>
          <p:cNvSpPr>
            <a:spLocks noChangeShapeType="1"/>
          </p:cNvSpPr>
          <p:nvPr/>
        </p:nvSpPr>
        <p:spPr bwMode="auto">
          <a:xfrm flipV="1">
            <a:off x="4370388" y="5262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61" name="Line 45"/>
          <p:cNvSpPr>
            <a:spLocks noChangeShapeType="1"/>
          </p:cNvSpPr>
          <p:nvPr/>
        </p:nvSpPr>
        <p:spPr bwMode="auto">
          <a:xfrm flipV="1">
            <a:off x="4570413" y="5262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62" name="Line 46"/>
          <p:cNvSpPr>
            <a:spLocks noChangeShapeType="1"/>
          </p:cNvSpPr>
          <p:nvPr/>
        </p:nvSpPr>
        <p:spPr bwMode="auto">
          <a:xfrm flipV="1">
            <a:off x="4770438" y="5262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63" name="Line 47"/>
          <p:cNvSpPr>
            <a:spLocks noChangeShapeType="1"/>
          </p:cNvSpPr>
          <p:nvPr/>
        </p:nvSpPr>
        <p:spPr bwMode="auto">
          <a:xfrm flipV="1">
            <a:off x="4970463" y="5262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64" name="Line 48"/>
          <p:cNvSpPr>
            <a:spLocks noChangeShapeType="1"/>
          </p:cNvSpPr>
          <p:nvPr/>
        </p:nvSpPr>
        <p:spPr bwMode="auto">
          <a:xfrm flipV="1">
            <a:off x="5170488" y="5262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65" name="Line 49"/>
          <p:cNvSpPr>
            <a:spLocks noChangeShapeType="1"/>
          </p:cNvSpPr>
          <p:nvPr/>
        </p:nvSpPr>
        <p:spPr bwMode="auto">
          <a:xfrm flipV="1">
            <a:off x="5372100" y="5262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66" name="Line 50"/>
          <p:cNvSpPr>
            <a:spLocks noChangeShapeType="1"/>
          </p:cNvSpPr>
          <p:nvPr/>
        </p:nvSpPr>
        <p:spPr bwMode="auto">
          <a:xfrm flipV="1">
            <a:off x="5572125" y="5262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67" name="Line 51"/>
          <p:cNvSpPr>
            <a:spLocks noChangeShapeType="1"/>
          </p:cNvSpPr>
          <p:nvPr/>
        </p:nvSpPr>
        <p:spPr bwMode="auto">
          <a:xfrm flipV="1">
            <a:off x="5772150" y="5262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68" name="Line 52"/>
          <p:cNvSpPr>
            <a:spLocks noChangeShapeType="1"/>
          </p:cNvSpPr>
          <p:nvPr/>
        </p:nvSpPr>
        <p:spPr bwMode="auto">
          <a:xfrm flipV="1">
            <a:off x="5972175" y="5262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69" name="Line 53"/>
          <p:cNvSpPr>
            <a:spLocks noChangeShapeType="1"/>
          </p:cNvSpPr>
          <p:nvPr/>
        </p:nvSpPr>
        <p:spPr bwMode="auto">
          <a:xfrm flipV="1">
            <a:off x="6172200" y="5262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70" name="Line 54"/>
          <p:cNvSpPr>
            <a:spLocks noChangeShapeType="1"/>
          </p:cNvSpPr>
          <p:nvPr/>
        </p:nvSpPr>
        <p:spPr bwMode="auto">
          <a:xfrm flipV="1">
            <a:off x="6373813" y="5262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71" name="Line 55"/>
          <p:cNvSpPr>
            <a:spLocks noChangeShapeType="1"/>
          </p:cNvSpPr>
          <p:nvPr/>
        </p:nvSpPr>
        <p:spPr bwMode="auto">
          <a:xfrm flipV="1">
            <a:off x="6573838" y="5262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72" name="Line 56"/>
          <p:cNvSpPr>
            <a:spLocks noChangeShapeType="1"/>
          </p:cNvSpPr>
          <p:nvPr/>
        </p:nvSpPr>
        <p:spPr bwMode="auto">
          <a:xfrm flipV="1">
            <a:off x="6773863" y="5262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73" name="Line 57"/>
          <p:cNvSpPr>
            <a:spLocks noChangeShapeType="1"/>
          </p:cNvSpPr>
          <p:nvPr/>
        </p:nvSpPr>
        <p:spPr bwMode="auto">
          <a:xfrm flipV="1">
            <a:off x="6973888" y="5262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74" name="Line 58"/>
          <p:cNvSpPr>
            <a:spLocks noChangeShapeType="1"/>
          </p:cNvSpPr>
          <p:nvPr/>
        </p:nvSpPr>
        <p:spPr bwMode="auto">
          <a:xfrm flipV="1">
            <a:off x="7173913" y="5262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75" name="Line 59"/>
          <p:cNvSpPr>
            <a:spLocks noChangeShapeType="1"/>
          </p:cNvSpPr>
          <p:nvPr/>
        </p:nvSpPr>
        <p:spPr bwMode="auto">
          <a:xfrm flipV="1">
            <a:off x="7373938" y="5262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76" name="Line 60"/>
          <p:cNvSpPr>
            <a:spLocks noChangeShapeType="1"/>
          </p:cNvSpPr>
          <p:nvPr/>
        </p:nvSpPr>
        <p:spPr bwMode="auto">
          <a:xfrm flipV="1">
            <a:off x="7575550" y="5262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77" name="Line 61"/>
          <p:cNvSpPr>
            <a:spLocks noChangeShapeType="1"/>
          </p:cNvSpPr>
          <p:nvPr/>
        </p:nvSpPr>
        <p:spPr bwMode="auto">
          <a:xfrm flipV="1">
            <a:off x="7775575" y="5262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78" name="Line 62"/>
          <p:cNvSpPr>
            <a:spLocks noChangeShapeType="1"/>
          </p:cNvSpPr>
          <p:nvPr/>
        </p:nvSpPr>
        <p:spPr bwMode="auto">
          <a:xfrm flipV="1">
            <a:off x="7975600" y="5262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79" name="Line 63"/>
          <p:cNvSpPr>
            <a:spLocks noChangeShapeType="1"/>
          </p:cNvSpPr>
          <p:nvPr/>
        </p:nvSpPr>
        <p:spPr bwMode="auto">
          <a:xfrm flipV="1">
            <a:off x="8175625" y="5262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80" name="Line 64"/>
          <p:cNvSpPr>
            <a:spLocks noChangeShapeType="1"/>
          </p:cNvSpPr>
          <p:nvPr/>
        </p:nvSpPr>
        <p:spPr bwMode="auto">
          <a:xfrm flipV="1">
            <a:off x="8375650" y="5262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81" name="Line 65"/>
          <p:cNvSpPr>
            <a:spLocks noChangeShapeType="1"/>
          </p:cNvSpPr>
          <p:nvPr/>
        </p:nvSpPr>
        <p:spPr bwMode="auto">
          <a:xfrm flipV="1">
            <a:off x="8577263" y="5262563"/>
            <a:ext cx="0" cy="365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82" name="Freeform 66"/>
          <p:cNvSpPr>
            <a:spLocks/>
          </p:cNvSpPr>
          <p:nvPr/>
        </p:nvSpPr>
        <p:spPr bwMode="auto">
          <a:xfrm>
            <a:off x="865190" y="4410087"/>
            <a:ext cx="7610475" cy="544513"/>
          </a:xfrm>
          <a:custGeom>
            <a:avLst/>
            <a:gdLst>
              <a:gd name="T0" fmla="*/ 0 w 5548"/>
              <a:gd name="T1" fmla="*/ 386 h 397"/>
              <a:gd name="T2" fmla="*/ 146 w 5548"/>
              <a:gd name="T3" fmla="*/ 365 h 397"/>
              <a:gd name="T4" fmla="*/ 292 w 5548"/>
              <a:gd name="T5" fmla="*/ 397 h 397"/>
              <a:gd name="T6" fmla="*/ 438 w 5548"/>
              <a:gd name="T7" fmla="*/ 389 h 397"/>
              <a:gd name="T8" fmla="*/ 584 w 5548"/>
              <a:gd name="T9" fmla="*/ 277 h 397"/>
              <a:gd name="T10" fmla="*/ 730 w 5548"/>
              <a:gd name="T11" fmla="*/ 247 h 397"/>
              <a:gd name="T12" fmla="*/ 876 w 5548"/>
              <a:gd name="T13" fmla="*/ 196 h 397"/>
              <a:gd name="T14" fmla="*/ 1022 w 5548"/>
              <a:gd name="T15" fmla="*/ 233 h 397"/>
              <a:gd name="T16" fmla="*/ 1168 w 5548"/>
              <a:gd name="T17" fmla="*/ 252 h 397"/>
              <a:gd name="T18" fmla="*/ 1314 w 5548"/>
              <a:gd name="T19" fmla="*/ 273 h 397"/>
              <a:gd name="T20" fmla="*/ 1460 w 5548"/>
              <a:gd name="T21" fmla="*/ 234 h 397"/>
              <a:gd name="T22" fmla="*/ 1606 w 5548"/>
              <a:gd name="T23" fmla="*/ 232 h 397"/>
              <a:gd name="T24" fmla="*/ 1752 w 5548"/>
              <a:gd name="T25" fmla="*/ 163 h 397"/>
              <a:gd name="T26" fmla="*/ 1898 w 5548"/>
              <a:gd name="T27" fmla="*/ 118 h 397"/>
              <a:gd name="T28" fmla="*/ 2044 w 5548"/>
              <a:gd name="T29" fmla="*/ 93 h 397"/>
              <a:gd name="T30" fmla="*/ 2190 w 5548"/>
              <a:gd name="T31" fmla="*/ 105 h 397"/>
              <a:gd name="T32" fmla="*/ 2336 w 5548"/>
              <a:gd name="T33" fmla="*/ 107 h 397"/>
              <a:gd name="T34" fmla="*/ 2482 w 5548"/>
              <a:gd name="T35" fmla="*/ 89 h 397"/>
              <a:gd name="T36" fmla="*/ 2628 w 5548"/>
              <a:gd name="T37" fmla="*/ 143 h 397"/>
              <a:gd name="T38" fmla="*/ 2774 w 5548"/>
              <a:gd name="T39" fmla="*/ 147 h 397"/>
              <a:gd name="T40" fmla="*/ 2920 w 5548"/>
              <a:gd name="T41" fmla="*/ 81 h 397"/>
              <a:gd name="T42" fmla="*/ 3066 w 5548"/>
              <a:gd name="T43" fmla="*/ 33 h 397"/>
              <a:gd name="T44" fmla="*/ 3212 w 5548"/>
              <a:gd name="T45" fmla="*/ 7 h 397"/>
              <a:gd name="T46" fmla="*/ 3358 w 5548"/>
              <a:gd name="T47" fmla="*/ 107 h 397"/>
              <a:gd name="T48" fmla="*/ 3504 w 5548"/>
              <a:gd name="T49" fmla="*/ 63 h 397"/>
              <a:gd name="T50" fmla="*/ 3650 w 5548"/>
              <a:gd name="T51" fmla="*/ 74 h 397"/>
              <a:gd name="T52" fmla="*/ 3796 w 5548"/>
              <a:gd name="T53" fmla="*/ 3 h 397"/>
              <a:gd name="T54" fmla="*/ 3942 w 5548"/>
              <a:gd name="T55" fmla="*/ 7 h 397"/>
              <a:gd name="T56" fmla="*/ 4088 w 5548"/>
              <a:gd name="T57" fmla="*/ 59 h 397"/>
              <a:gd name="T58" fmla="*/ 4234 w 5548"/>
              <a:gd name="T59" fmla="*/ 129 h 397"/>
              <a:gd name="T60" fmla="*/ 4380 w 5548"/>
              <a:gd name="T61" fmla="*/ 144 h 397"/>
              <a:gd name="T62" fmla="*/ 4526 w 5548"/>
              <a:gd name="T63" fmla="*/ 24 h 397"/>
              <a:gd name="T64" fmla="*/ 4672 w 5548"/>
              <a:gd name="T65" fmla="*/ 48 h 397"/>
              <a:gd name="T66" fmla="*/ 4818 w 5548"/>
              <a:gd name="T67" fmla="*/ 6 h 397"/>
              <a:gd name="T68" fmla="*/ 4964 w 5548"/>
              <a:gd name="T69" fmla="*/ 94 h 397"/>
              <a:gd name="T70" fmla="*/ 5110 w 5548"/>
              <a:gd name="T71" fmla="*/ 0 h 397"/>
              <a:gd name="T72" fmla="*/ 5256 w 5548"/>
              <a:gd name="T73" fmla="*/ 92 h 397"/>
              <a:gd name="T74" fmla="*/ 5402 w 5548"/>
              <a:gd name="T75" fmla="*/ 61 h 397"/>
              <a:gd name="T76" fmla="*/ 5548 w 5548"/>
              <a:gd name="T77" fmla="*/ 90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48" h="397">
                <a:moveTo>
                  <a:pt x="0" y="386"/>
                </a:moveTo>
                <a:lnTo>
                  <a:pt x="146" y="365"/>
                </a:lnTo>
                <a:lnTo>
                  <a:pt x="292" y="397"/>
                </a:lnTo>
                <a:lnTo>
                  <a:pt x="438" y="389"/>
                </a:lnTo>
                <a:lnTo>
                  <a:pt x="584" y="277"/>
                </a:lnTo>
                <a:lnTo>
                  <a:pt x="730" y="247"/>
                </a:lnTo>
                <a:lnTo>
                  <a:pt x="876" y="196"/>
                </a:lnTo>
                <a:lnTo>
                  <a:pt x="1022" y="233"/>
                </a:lnTo>
                <a:lnTo>
                  <a:pt x="1168" y="252"/>
                </a:lnTo>
                <a:lnTo>
                  <a:pt x="1314" y="273"/>
                </a:lnTo>
                <a:lnTo>
                  <a:pt x="1460" y="234"/>
                </a:lnTo>
                <a:lnTo>
                  <a:pt x="1606" y="232"/>
                </a:lnTo>
                <a:lnTo>
                  <a:pt x="1752" y="163"/>
                </a:lnTo>
                <a:lnTo>
                  <a:pt x="1898" y="118"/>
                </a:lnTo>
                <a:lnTo>
                  <a:pt x="2044" y="93"/>
                </a:lnTo>
                <a:lnTo>
                  <a:pt x="2190" y="105"/>
                </a:lnTo>
                <a:lnTo>
                  <a:pt x="2336" y="107"/>
                </a:lnTo>
                <a:lnTo>
                  <a:pt x="2482" y="89"/>
                </a:lnTo>
                <a:lnTo>
                  <a:pt x="2628" y="143"/>
                </a:lnTo>
                <a:lnTo>
                  <a:pt x="2774" y="147"/>
                </a:lnTo>
                <a:lnTo>
                  <a:pt x="2920" y="81"/>
                </a:lnTo>
                <a:lnTo>
                  <a:pt x="3066" y="33"/>
                </a:lnTo>
                <a:lnTo>
                  <a:pt x="3212" y="7"/>
                </a:lnTo>
                <a:lnTo>
                  <a:pt x="3358" y="107"/>
                </a:lnTo>
                <a:lnTo>
                  <a:pt x="3504" y="63"/>
                </a:lnTo>
                <a:lnTo>
                  <a:pt x="3650" y="74"/>
                </a:lnTo>
                <a:lnTo>
                  <a:pt x="3796" y="3"/>
                </a:lnTo>
                <a:lnTo>
                  <a:pt x="3942" y="7"/>
                </a:lnTo>
                <a:lnTo>
                  <a:pt x="4088" y="59"/>
                </a:lnTo>
                <a:lnTo>
                  <a:pt x="4234" y="129"/>
                </a:lnTo>
                <a:lnTo>
                  <a:pt x="4380" y="144"/>
                </a:lnTo>
                <a:lnTo>
                  <a:pt x="4526" y="24"/>
                </a:lnTo>
                <a:lnTo>
                  <a:pt x="4672" y="48"/>
                </a:lnTo>
                <a:lnTo>
                  <a:pt x="4818" y="6"/>
                </a:lnTo>
                <a:lnTo>
                  <a:pt x="4964" y="94"/>
                </a:lnTo>
                <a:lnTo>
                  <a:pt x="5110" y="0"/>
                </a:lnTo>
                <a:lnTo>
                  <a:pt x="5256" y="92"/>
                </a:lnTo>
                <a:lnTo>
                  <a:pt x="5402" y="61"/>
                </a:lnTo>
                <a:lnTo>
                  <a:pt x="5548" y="90"/>
                </a:lnTo>
              </a:path>
            </a:pathLst>
          </a:custGeom>
          <a:noFill/>
          <a:ln w="333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83" name="Freeform 67"/>
          <p:cNvSpPr>
            <a:spLocks/>
          </p:cNvSpPr>
          <p:nvPr/>
        </p:nvSpPr>
        <p:spPr bwMode="auto">
          <a:xfrm>
            <a:off x="865190" y="1579563"/>
            <a:ext cx="7610475" cy="1206500"/>
          </a:xfrm>
          <a:custGeom>
            <a:avLst/>
            <a:gdLst>
              <a:gd name="T0" fmla="*/ 0 w 5548"/>
              <a:gd name="T1" fmla="*/ 0 h 880"/>
              <a:gd name="T2" fmla="*/ 146 w 5548"/>
              <a:gd name="T3" fmla="*/ 20 h 880"/>
              <a:gd name="T4" fmla="*/ 292 w 5548"/>
              <a:gd name="T5" fmla="*/ 357 h 880"/>
              <a:gd name="T6" fmla="*/ 438 w 5548"/>
              <a:gd name="T7" fmla="*/ 408 h 880"/>
              <a:gd name="T8" fmla="*/ 584 w 5548"/>
              <a:gd name="T9" fmla="*/ 756 h 880"/>
              <a:gd name="T10" fmla="*/ 730 w 5548"/>
              <a:gd name="T11" fmla="*/ 750 h 880"/>
              <a:gd name="T12" fmla="*/ 876 w 5548"/>
              <a:gd name="T13" fmla="*/ 780 h 880"/>
              <a:gd name="T14" fmla="*/ 1022 w 5548"/>
              <a:gd name="T15" fmla="*/ 784 h 880"/>
              <a:gd name="T16" fmla="*/ 1168 w 5548"/>
              <a:gd name="T17" fmla="*/ 750 h 880"/>
              <a:gd name="T18" fmla="*/ 1314 w 5548"/>
              <a:gd name="T19" fmla="*/ 880 h 880"/>
              <a:gd name="T20" fmla="*/ 1460 w 5548"/>
              <a:gd name="T21" fmla="*/ 611 h 880"/>
              <a:gd name="T22" fmla="*/ 1606 w 5548"/>
              <a:gd name="T23" fmla="*/ 656 h 880"/>
              <a:gd name="T24" fmla="*/ 1752 w 5548"/>
              <a:gd name="T25" fmla="*/ 648 h 880"/>
              <a:gd name="T26" fmla="*/ 1898 w 5548"/>
              <a:gd name="T27" fmla="*/ 828 h 880"/>
              <a:gd name="T28" fmla="*/ 2044 w 5548"/>
              <a:gd name="T29" fmla="*/ 787 h 880"/>
              <a:gd name="T30" fmla="*/ 2190 w 5548"/>
              <a:gd name="T31" fmla="*/ 639 h 880"/>
              <a:gd name="T32" fmla="*/ 2336 w 5548"/>
              <a:gd name="T33" fmla="*/ 441 h 880"/>
              <a:gd name="T34" fmla="*/ 2482 w 5548"/>
              <a:gd name="T35" fmla="*/ 163 h 880"/>
              <a:gd name="T36" fmla="*/ 2628 w 5548"/>
              <a:gd name="T37" fmla="*/ 106 h 880"/>
              <a:gd name="T38" fmla="*/ 2774 w 5548"/>
              <a:gd name="T39" fmla="*/ 187 h 880"/>
              <a:gd name="T40" fmla="*/ 2920 w 5548"/>
              <a:gd name="T41" fmla="*/ 353 h 880"/>
              <a:gd name="T42" fmla="*/ 3066 w 5548"/>
              <a:gd name="T43" fmla="*/ 252 h 880"/>
              <a:gd name="T44" fmla="*/ 3212 w 5548"/>
              <a:gd name="T45" fmla="*/ 73 h 880"/>
              <a:gd name="T46" fmla="*/ 3358 w 5548"/>
              <a:gd name="T47" fmla="*/ 18 h 880"/>
              <a:gd name="T48" fmla="*/ 3504 w 5548"/>
              <a:gd name="T49" fmla="*/ 117 h 880"/>
              <a:gd name="T50" fmla="*/ 3650 w 5548"/>
              <a:gd name="T51" fmla="*/ 337 h 880"/>
              <a:gd name="T52" fmla="*/ 3796 w 5548"/>
              <a:gd name="T53" fmla="*/ 425 h 880"/>
              <a:gd name="T54" fmla="*/ 3942 w 5548"/>
              <a:gd name="T55" fmla="*/ 427 h 880"/>
              <a:gd name="T56" fmla="*/ 4088 w 5548"/>
              <a:gd name="T57" fmla="*/ 276 h 880"/>
              <a:gd name="T58" fmla="*/ 4234 w 5548"/>
              <a:gd name="T59" fmla="*/ 255 h 880"/>
              <a:gd name="T60" fmla="*/ 4380 w 5548"/>
              <a:gd name="T61" fmla="*/ 144 h 880"/>
              <a:gd name="T62" fmla="*/ 4526 w 5548"/>
              <a:gd name="T63" fmla="*/ 447 h 880"/>
              <a:gd name="T64" fmla="*/ 4672 w 5548"/>
              <a:gd name="T65" fmla="*/ 308 h 880"/>
              <a:gd name="T66" fmla="*/ 4818 w 5548"/>
              <a:gd name="T67" fmla="*/ 455 h 880"/>
              <a:gd name="T68" fmla="*/ 4964 w 5548"/>
              <a:gd name="T69" fmla="*/ 248 h 880"/>
              <a:gd name="T70" fmla="*/ 5110 w 5548"/>
              <a:gd name="T71" fmla="*/ 403 h 880"/>
              <a:gd name="T72" fmla="*/ 5256 w 5548"/>
              <a:gd name="T73" fmla="*/ 651 h 880"/>
              <a:gd name="T74" fmla="*/ 5402 w 5548"/>
              <a:gd name="T75" fmla="*/ 546 h 880"/>
              <a:gd name="T76" fmla="*/ 5548 w 5548"/>
              <a:gd name="T77" fmla="*/ 456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48" h="880">
                <a:moveTo>
                  <a:pt x="0" y="0"/>
                </a:moveTo>
                <a:lnTo>
                  <a:pt x="146" y="20"/>
                </a:lnTo>
                <a:lnTo>
                  <a:pt x="292" y="357"/>
                </a:lnTo>
                <a:lnTo>
                  <a:pt x="438" y="408"/>
                </a:lnTo>
                <a:lnTo>
                  <a:pt x="584" y="756"/>
                </a:lnTo>
                <a:lnTo>
                  <a:pt x="730" y="750"/>
                </a:lnTo>
                <a:lnTo>
                  <a:pt x="876" y="780"/>
                </a:lnTo>
                <a:lnTo>
                  <a:pt x="1022" y="784"/>
                </a:lnTo>
                <a:lnTo>
                  <a:pt x="1168" y="750"/>
                </a:lnTo>
                <a:lnTo>
                  <a:pt x="1314" y="880"/>
                </a:lnTo>
                <a:lnTo>
                  <a:pt x="1460" y="611"/>
                </a:lnTo>
                <a:lnTo>
                  <a:pt x="1606" y="656"/>
                </a:lnTo>
                <a:lnTo>
                  <a:pt x="1752" y="648"/>
                </a:lnTo>
                <a:lnTo>
                  <a:pt x="1898" y="828"/>
                </a:lnTo>
                <a:lnTo>
                  <a:pt x="2044" y="787"/>
                </a:lnTo>
                <a:lnTo>
                  <a:pt x="2190" y="639"/>
                </a:lnTo>
                <a:lnTo>
                  <a:pt x="2336" y="441"/>
                </a:lnTo>
                <a:lnTo>
                  <a:pt x="2482" y="163"/>
                </a:lnTo>
                <a:lnTo>
                  <a:pt x="2628" y="106"/>
                </a:lnTo>
                <a:lnTo>
                  <a:pt x="2774" y="187"/>
                </a:lnTo>
                <a:lnTo>
                  <a:pt x="2920" y="353"/>
                </a:lnTo>
                <a:lnTo>
                  <a:pt x="3066" y="252"/>
                </a:lnTo>
                <a:lnTo>
                  <a:pt x="3212" y="73"/>
                </a:lnTo>
                <a:lnTo>
                  <a:pt x="3358" y="18"/>
                </a:lnTo>
                <a:lnTo>
                  <a:pt x="3504" y="117"/>
                </a:lnTo>
                <a:lnTo>
                  <a:pt x="3650" y="337"/>
                </a:lnTo>
                <a:lnTo>
                  <a:pt x="3796" y="425"/>
                </a:lnTo>
                <a:lnTo>
                  <a:pt x="3942" y="427"/>
                </a:lnTo>
                <a:lnTo>
                  <a:pt x="4088" y="276"/>
                </a:lnTo>
                <a:lnTo>
                  <a:pt x="4234" y="255"/>
                </a:lnTo>
                <a:lnTo>
                  <a:pt x="4380" y="144"/>
                </a:lnTo>
                <a:lnTo>
                  <a:pt x="4526" y="447"/>
                </a:lnTo>
                <a:lnTo>
                  <a:pt x="4672" y="308"/>
                </a:lnTo>
                <a:lnTo>
                  <a:pt x="4818" y="455"/>
                </a:lnTo>
                <a:lnTo>
                  <a:pt x="4964" y="248"/>
                </a:lnTo>
                <a:lnTo>
                  <a:pt x="5110" y="403"/>
                </a:lnTo>
                <a:lnTo>
                  <a:pt x="5256" y="651"/>
                </a:lnTo>
                <a:lnTo>
                  <a:pt x="5402" y="546"/>
                </a:lnTo>
                <a:lnTo>
                  <a:pt x="5548" y="456"/>
                </a:lnTo>
              </a:path>
            </a:pathLst>
          </a:custGeom>
          <a:noFill/>
          <a:ln w="33338">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84" name="Freeform 68"/>
          <p:cNvSpPr>
            <a:spLocks/>
          </p:cNvSpPr>
          <p:nvPr/>
        </p:nvSpPr>
        <p:spPr bwMode="auto">
          <a:xfrm>
            <a:off x="865190" y="4786325"/>
            <a:ext cx="7610475" cy="454025"/>
          </a:xfrm>
          <a:custGeom>
            <a:avLst/>
            <a:gdLst>
              <a:gd name="T0" fmla="*/ 0 w 5548"/>
              <a:gd name="T1" fmla="*/ 38 h 331"/>
              <a:gd name="T2" fmla="*/ 146 w 5548"/>
              <a:gd name="T3" fmla="*/ 0 h 331"/>
              <a:gd name="T4" fmla="*/ 292 w 5548"/>
              <a:gd name="T5" fmla="*/ 107 h 331"/>
              <a:gd name="T6" fmla="*/ 438 w 5548"/>
              <a:gd name="T7" fmla="*/ 160 h 331"/>
              <a:gd name="T8" fmla="*/ 584 w 5548"/>
              <a:gd name="T9" fmla="*/ 240 h 331"/>
              <a:gd name="T10" fmla="*/ 730 w 5548"/>
              <a:gd name="T11" fmla="*/ 109 h 331"/>
              <a:gd name="T12" fmla="*/ 876 w 5548"/>
              <a:gd name="T13" fmla="*/ 177 h 331"/>
              <a:gd name="T14" fmla="*/ 1022 w 5548"/>
              <a:gd name="T15" fmla="*/ 211 h 331"/>
              <a:gd name="T16" fmla="*/ 1168 w 5548"/>
              <a:gd name="T17" fmla="*/ 279 h 331"/>
              <a:gd name="T18" fmla="*/ 1314 w 5548"/>
              <a:gd name="T19" fmla="*/ 229 h 331"/>
              <a:gd name="T20" fmla="*/ 1460 w 5548"/>
              <a:gd name="T21" fmla="*/ 221 h 331"/>
              <a:gd name="T22" fmla="*/ 1606 w 5548"/>
              <a:gd name="T23" fmla="*/ 260 h 331"/>
              <a:gd name="T24" fmla="*/ 1752 w 5548"/>
              <a:gd name="T25" fmla="*/ 217 h 331"/>
              <a:gd name="T26" fmla="*/ 1898 w 5548"/>
              <a:gd name="T27" fmla="*/ 206 h 331"/>
              <a:gd name="T28" fmla="*/ 2044 w 5548"/>
              <a:gd name="T29" fmla="*/ 200 h 331"/>
              <a:gd name="T30" fmla="*/ 2190 w 5548"/>
              <a:gd name="T31" fmla="*/ 272 h 331"/>
              <a:gd name="T32" fmla="*/ 2336 w 5548"/>
              <a:gd name="T33" fmla="*/ 303 h 331"/>
              <a:gd name="T34" fmla="*/ 2482 w 5548"/>
              <a:gd name="T35" fmla="*/ 303 h 331"/>
              <a:gd name="T36" fmla="*/ 2628 w 5548"/>
              <a:gd name="T37" fmla="*/ 297 h 331"/>
              <a:gd name="T38" fmla="*/ 2774 w 5548"/>
              <a:gd name="T39" fmla="*/ 298 h 331"/>
              <a:gd name="T40" fmla="*/ 2920 w 5548"/>
              <a:gd name="T41" fmla="*/ 290 h 331"/>
              <a:gd name="T42" fmla="*/ 3066 w 5548"/>
              <a:gd name="T43" fmla="*/ 307 h 331"/>
              <a:gd name="T44" fmla="*/ 3212 w 5548"/>
              <a:gd name="T45" fmla="*/ 320 h 331"/>
              <a:gd name="T46" fmla="*/ 3358 w 5548"/>
              <a:gd name="T47" fmla="*/ 323 h 331"/>
              <a:gd name="T48" fmla="*/ 3504 w 5548"/>
              <a:gd name="T49" fmla="*/ 323 h 331"/>
              <a:gd name="T50" fmla="*/ 3650 w 5548"/>
              <a:gd name="T51" fmla="*/ 307 h 331"/>
              <a:gd name="T52" fmla="*/ 3796 w 5548"/>
              <a:gd name="T53" fmla="*/ 302 h 331"/>
              <a:gd name="T54" fmla="*/ 3942 w 5548"/>
              <a:gd name="T55" fmla="*/ 293 h 331"/>
              <a:gd name="T56" fmla="*/ 4088 w 5548"/>
              <a:gd name="T57" fmla="*/ 258 h 331"/>
              <a:gd name="T58" fmla="*/ 4234 w 5548"/>
              <a:gd name="T59" fmla="*/ 246 h 331"/>
              <a:gd name="T60" fmla="*/ 4380 w 5548"/>
              <a:gd name="T61" fmla="*/ 264 h 331"/>
              <a:gd name="T62" fmla="*/ 4526 w 5548"/>
              <a:gd name="T63" fmla="*/ 301 h 331"/>
              <a:gd name="T64" fmla="*/ 4672 w 5548"/>
              <a:gd name="T65" fmla="*/ 327 h 331"/>
              <a:gd name="T66" fmla="*/ 4818 w 5548"/>
              <a:gd name="T67" fmla="*/ 327 h 331"/>
              <a:gd name="T68" fmla="*/ 4964 w 5548"/>
              <a:gd name="T69" fmla="*/ 305 h 331"/>
              <a:gd name="T70" fmla="*/ 5110 w 5548"/>
              <a:gd name="T71" fmla="*/ 331 h 331"/>
              <a:gd name="T72" fmla="*/ 5256 w 5548"/>
              <a:gd name="T73" fmla="*/ 278 h 331"/>
              <a:gd name="T74" fmla="*/ 5402 w 5548"/>
              <a:gd name="T75" fmla="*/ 253 h 331"/>
              <a:gd name="T76" fmla="*/ 5548 w 5548"/>
              <a:gd name="T77" fmla="*/ 253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48" h="331">
                <a:moveTo>
                  <a:pt x="0" y="38"/>
                </a:moveTo>
                <a:lnTo>
                  <a:pt x="146" y="0"/>
                </a:lnTo>
                <a:lnTo>
                  <a:pt x="292" y="107"/>
                </a:lnTo>
                <a:lnTo>
                  <a:pt x="438" y="160"/>
                </a:lnTo>
                <a:lnTo>
                  <a:pt x="584" y="240"/>
                </a:lnTo>
                <a:lnTo>
                  <a:pt x="730" y="109"/>
                </a:lnTo>
                <a:lnTo>
                  <a:pt x="876" y="177"/>
                </a:lnTo>
                <a:lnTo>
                  <a:pt x="1022" y="211"/>
                </a:lnTo>
                <a:lnTo>
                  <a:pt x="1168" y="279"/>
                </a:lnTo>
                <a:lnTo>
                  <a:pt x="1314" y="229"/>
                </a:lnTo>
                <a:lnTo>
                  <a:pt x="1460" y="221"/>
                </a:lnTo>
                <a:lnTo>
                  <a:pt x="1606" y="260"/>
                </a:lnTo>
                <a:lnTo>
                  <a:pt x="1752" y="217"/>
                </a:lnTo>
                <a:lnTo>
                  <a:pt x="1898" y="206"/>
                </a:lnTo>
                <a:lnTo>
                  <a:pt x="2044" y="200"/>
                </a:lnTo>
                <a:lnTo>
                  <a:pt x="2190" y="272"/>
                </a:lnTo>
                <a:lnTo>
                  <a:pt x="2336" y="303"/>
                </a:lnTo>
                <a:lnTo>
                  <a:pt x="2482" y="303"/>
                </a:lnTo>
                <a:lnTo>
                  <a:pt x="2628" y="297"/>
                </a:lnTo>
                <a:lnTo>
                  <a:pt x="2774" y="298"/>
                </a:lnTo>
                <a:lnTo>
                  <a:pt x="2920" y="290"/>
                </a:lnTo>
                <a:lnTo>
                  <a:pt x="3066" y="307"/>
                </a:lnTo>
                <a:lnTo>
                  <a:pt x="3212" y="320"/>
                </a:lnTo>
                <a:lnTo>
                  <a:pt x="3358" y="323"/>
                </a:lnTo>
                <a:lnTo>
                  <a:pt x="3504" y="323"/>
                </a:lnTo>
                <a:lnTo>
                  <a:pt x="3650" y="307"/>
                </a:lnTo>
                <a:lnTo>
                  <a:pt x="3796" y="302"/>
                </a:lnTo>
                <a:lnTo>
                  <a:pt x="3942" y="293"/>
                </a:lnTo>
                <a:lnTo>
                  <a:pt x="4088" y="258"/>
                </a:lnTo>
                <a:lnTo>
                  <a:pt x="4234" y="246"/>
                </a:lnTo>
                <a:lnTo>
                  <a:pt x="4380" y="264"/>
                </a:lnTo>
                <a:lnTo>
                  <a:pt x="4526" y="301"/>
                </a:lnTo>
                <a:lnTo>
                  <a:pt x="4672" y="327"/>
                </a:lnTo>
                <a:lnTo>
                  <a:pt x="4818" y="327"/>
                </a:lnTo>
                <a:lnTo>
                  <a:pt x="4964" y="305"/>
                </a:lnTo>
                <a:lnTo>
                  <a:pt x="5110" y="331"/>
                </a:lnTo>
                <a:lnTo>
                  <a:pt x="5256" y="278"/>
                </a:lnTo>
                <a:lnTo>
                  <a:pt x="5402" y="253"/>
                </a:lnTo>
                <a:lnTo>
                  <a:pt x="5548" y="253"/>
                </a:lnTo>
              </a:path>
            </a:pathLst>
          </a:custGeom>
          <a:noFill/>
          <a:ln w="33338">
            <a:solidFill>
              <a:srgbClr val="99CC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85" name="Freeform 69"/>
          <p:cNvSpPr>
            <a:spLocks/>
          </p:cNvSpPr>
          <p:nvPr/>
        </p:nvSpPr>
        <p:spPr bwMode="auto">
          <a:xfrm>
            <a:off x="865190" y="4595825"/>
            <a:ext cx="7610475" cy="439737"/>
          </a:xfrm>
          <a:custGeom>
            <a:avLst/>
            <a:gdLst>
              <a:gd name="T0" fmla="*/ 0 w 5548"/>
              <a:gd name="T1" fmla="*/ 183 h 320"/>
              <a:gd name="T2" fmla="*/ 146 w 5548"/>
              <a:gd name="T3" fmla="*/ 228 h 320"/>
              <a:gd name="T4" fmla="*/ 292 w 5548"/>
              <a:gd name="T5" fmla="*/ 211 h 320"/>
              <a:gd name="T6" fmla="*/ 438 w 5548"/>
              <a:gd name="T7" fmla="*/ 176 h 320"/>
              <a:gd name="T8" fmla="*/ 584 w 5548"/>
              <a:gd name="T9" fmla="*/ 188 h 320"/>
              <a:gd name="T10" fmla="*/ 730 w 5548"/>
              <a:gd name="T11" fmla="*/ 213 h 320"/>
              <a:gd name="T12" fmla="*/ 876 w 5548"/>
              <a:gd name="T13" fmla="*/ 301 h 320"/>
              <a:gd name="T14" fmla="*/ 1022 w 5548"/>
              <a:gd name="T15" fmla="*/ 191 h 320"/>
              <a:gd name="T16" fmla="*/ 1168 w 5548"/>
              <a:gd name="T17" fmla="*/ 185 h 320"/>
              <a:gd name="T18" fmla="*/ 1314 w 5548"/>
              <a:gd name="T19" fmla="*/ 124 h 320"/>
              <a:gd name="T20" fmla="*/ 1460 w 5548"/>
              <a:gd name="T21" fmla="*/ 216 h 320"/>
              <a:gd name="T22" fmla="*/ 1606 w 5548"/>
              <a:gd name="T23" fmla="*/ 92 h 320"/>
              <a:gd name="T24" fmla="*/ 1752 w 5548"/>
              <a:gd name="T25" fmla="*/ 87 h 320"/>
              <a:gd name="T26" fmla="*/ 1898 w 5548"/>
              <a:gd name="T27" fmla="*/ 39 h 320"/>
              <a:gd name="T28" fmla="*/ 2044 w 5548"/>
              <a:gd name="T29" fmla="*/ 93 h 320"/>
              <a:gd name="T30" fmla="*/ 2190 w 5548"/>
              <a:gd name="T31" fmla="*/ 166 h 320"/>
              <a:gd name="T32" fmla="*/ 2336 w 5548"/>
              <a:gd name="T33" fmla="*/ 135 h 320"/>
              <a:gd name="T34" fmla="*/ 2482 w 5548"/>
              <a:gd name="T35" fmla="*/ 185 h 320"/>
              <a:gd name="T36" fmla="*/ 2628 w 5548"/>
              <a:gd name="T37" fmla="*/ 135 h 320"/>
              <a:gd name="T38" fmla="*/ 2774 w 5548"/>
              <a:gd name="T39" fmla="*/ 211 h 320"/>
              <a:gd name="T40" fmla="*/ 2920 w 5548"/>
              <a:gd name="T41" fmla="*/ 178 h 320"/>
              <a:gd name="T42" fmla="*/ 3066 w 5548"/>
              <a:gd name="T43" fmla="*/ 202 h 320"/>
              <a:gd name="T44" fmla="*/ 3212 w 5548"/>
              <a:gd name="T45" fmla="*/ 194 h 320"/>
              <a:gd name="T46" fmla="*/ 3358 w 5548"/>
              <a:gd name="T47" fmla="*/ 222 h 320"/>
              <a:gd name="T48" fmla="*/ 3504 w 5548"/>
              <a:gd name="T49" fmla="*/ 172 h 320"/>
              <a:gd name="T50" fmla="*/ 3650 w 5548"/>
              <a:gd name="T51" fmla="*/ 99 h 320"/>
              <a:gd name="T52" fmla="*/ 3796 w 5548"/>
              <a:gd name="T53" fmla="*/ 135 h 320"/>
              <a:gd name="T54" fmla="*/ 3942 w 5548"/>
              <a:gd name="T55" fmla="*/ 82 h 320"/>
              <a:gd name="T56" fmla="*/ 4088 w 5548"/>
              <a:gd name="T57" fmla="*/ 157 h 320"/>
              <a:gd name="T58" fmla="*/ 4234 w 5548"/>
              <a:gd name="T59" fmla="*/ 0 h 320"/>
              <a:gd name="T60" fmla="*/ 4380 w 5548"/>
              <a:gd name="T61" fmla="*/ 147 h 320"/>
              <a:gd name="T62" fmla="*/ 4526 w 5548"/>
              <a:gd name="T63" fmla="*/ 11 h 320"/>
              <a:gd name="T64" fmla="*/ 4672 w 5548"/>
              <a:gd name="T65" fmla="*/ 104 h 320"/>
              <a:gd name="T66" fmla="*/ 4818 w 5548"/>
              <a:gd name="T67" fmla="*/ 15 h 320"/>
              <a:gd name="T68" fmla="*/ 4964 w 5548"/>
              <a:gd name="T69" fmla="*/ 102 h 320"/>
              <a:gd name="T70" fmla="*/ 5110 w 5548"/>
              <a:gd name="T71" fmla="*/ 148 h 320"/>
              <a:gd name="T72" fmla="*/ 5256 w 5548"/>
              <a:gd name="T73" fmla="*/ 193 h 320"/>
              <a:gd name="T74" fmla="*/ 5402 w 5548"/>
              <a:gd name="T75" fmla="*/ 320 h 320"/>
              <a:gd name="T76" fmla="*/ 5548 w 5548"/>
              <a:gd name="T77" fmla="*/ 27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48" h="320">
                <a:moveTo>
                  <a:pt x="0" y="183"/>
                </a:moveTo>
                <a:lnTo>
                  <a:pt x="146" y="228"/>
                </a:lnTo>
                <a:lnTo>
                  <a:pt x="292" y="211"/>
                </a:lnTo>
                <a:lnTo>
                  <a:pt x="438" y="176"/>
                </a:lnTo>
                <a:lnTo>
                  <a:pt x="584" y="188"/>
                </a:lnTo>
                <a:lnTo>
                  <a:pt x="730" y="213"/>
                </a:lnTo>
                <a:lnTo>
                  <a:pt x="876" y="301"/>
                </a:lnTo>
                <a:lnTo>
                  <a:pt x="1022" y="191"/>
                </a:lnTo>
                <a:lnTo>
                  <a:pt x="1168" y="185"/>
                </a:lnTo>
                <a:lnTo>
                  <a:pt x="1314" y="124"/>
                </a:lnTo>
                <a:lnTo>
                  <a:pt x="1460" y="216"/>
                </a:lnTo>
                <a:lnTo>
                  <a:pt x="1606" y="92"/>
                </a:lnTo>
                <a:lnTo>
                  <a:pt x="1752" y="87"/>
                </a:lnTo>
                <a:lnTo>
                  <a:pt x="1898" y="39"/>
                </a:lnTo>
                <a:lnTo>
                  <a:pt x="2044" y="93"/>
                </a:lnTo>
                <a:lnTo>
                  <a:pt x="2190" y="166"/>
                </a:lnTo>
                <a:lnTo>
                  <a:pt x="2336" y="135"/>
                </a:lnTo>
                <a:lnTo>
                  <a:pt x="2482" y="185"/>
                </a:lnTo>
                <a:lnTo>
                  <a:pt x="2628" y="135"/>
                </a:lnTo>
                <a:lnTo>
                  <a:pt x="2774" y="211"/>
                </a:lnTo>
                <a:lnTo>
                  <a:pt x="2920" y="178"/>
                </a:lnTo>
                <a:lnTo>
                  <a:pt x="3066" y="202"/>
                </a:lnTo>
                <a:lnTo>
                  <a:pt x="3212" y="194"/>
                </a:lnTo>
                <a:lnTo>
                  <a:pt x="3358" y="222"/>
                </a:lnTo>
                <a:lnTo>
                  <a:pt x="3504" y="172"/>
                </a:lnTo>
                <a:lnTo>
                  <a:pt x="3650" y="99"/>
                </a:lnTo>
                <a:lnTo>
                  <a:pt x="3796" y="135"/>
                </a:lnTo>
                <a:lnTo>
                  <a:pt x="3942" y="82"/>
                </a:lnTo>
                <a:lnTo>
                  <a:pt x="4088" y="157"/>
                </a:lnTo>
                <a:lnTo>
                  <a:pt x="4234" y="0"/>
                </a:lnTo>
                <a:lnTo>
                  <a:pt x="4380" y="147"/>
                </a:lnTo>
                <a:lnTo>
                  <a:pt x="4526" y="11"/>
                </a:lnTo>
                <a:lnTo>
                  <a:pt x="4672" y="104"/>
                </a:lnTo>
                <a:lnTo>
                  <a:pt x="4818" y="15"/>
                </a:lnTo>
                <a:lnTo>
                  <a:pt x="4964" y="102"/>
                </a:lnTo>
                <a:lnTo>
                  <a:pt x="5110" y="148"/>
                </a:lnTo>
                <a:lnTo>
                  <a:pt x="5256" y="193"/>
                </a:lnTo>
                <a:lnTo>
                  <a:pt x="5402" y="320"/>
                </a:lnTo>
                <a:lnTo>
                  <a:pt x="5548" y="274"/>
                </a:lnTo>
              </a:path>
            </a:pathLst>
          </a:custGeom>
          <a:noFill/>
          <a:ln w="33338">
            <a:solidFill>
              <a:srgbClr val="CC99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86" name="Freeform 70"/>
          <p:cNvSpPr>
            <a:spLocks/>
          </p:cNvSpPr>
          <p:nvPr/>
        </p:nvSpPr>
        <p:spPr bwMode="auto">
          <a:xfrm>
            <a:off x="865190" y="2859090"/>
            <a:ext cx="7610475" cy="2439987"/>
          </a:xfrm>
          <a:custGeom>
            <a:avLst/>
            <a:gdLst>
              <a:gd name="T0" fmla="*/ 0 w 5548"/>
              <a:gd name="T1" fmla="*/ 43 h 1778"/>
              <a:gd name="T2" fmla="*/ 146 w 5548"/>
              <a:gd name="T3" fmla="*/ 297 h 1778"/>
              <a:gd name="T4" fmla="*/ 292 w 5548"/>
              <a:gd name="T5" fmla="*/ 56 h 1778"/>
              <a:gd name="T6" fmla="*/ 438 w 5548"/>
              <a:gd name="T7" fmla="*/ 131 h 1778"/>
              <a:gd name="T8" fmla="*/ 584 w 5548"/>
              <a:gd name="T9" fmla="*/ 0 h 1778"/>
              <a:gd name="T10" fmla="*/ 730 w 5548"/>
              <a:gd name="T11" fmla="*/ 175 h 1778"/>
              <a:gd name="T12" fmla="*/ 876 w 5548"/>
              <a:gd name="T13" fmla="*/ 163 h 1778"/>
              <a:gd name="T14" fmla="*/ 1022 w 5548"/>
              <a:gd name="T15" fmla="*/ 170 h 1778"/>
              <a:gd name="T16" fmla="*/ 1168 w 5548"/>
              <a:gd name="T17" fmla="*/ 176 h 1778"/>
              <a:gd name="T18" fmla="*/ 1314 w 5548"/>
              <a:gd name="T19" fmla="*/ 37 h 1778"/>
              <a:gd name="T20" fmla="*/ 1460 w 5548"/>
              <a:gd name="T21" fmla="*/ 282 h 1778"/>
              <a:gd name="T22" fmla="*/ 1606 w 5548"/>
              <a:gd name="T23" fmla="*/ 442 h 1778"/>
              <a:gd name="T24" fmla="*/ 1752 w 5548"/>
              <a:gd name="T25" fmla="*/ 784 h 1778"/>
              <a:gd name="T26" fmla="*/ 1898 w 5548"/>
              <a:gd name="T27" fmla="*/ 788 h 1778"/>
              <a:gd name="T28" fmla="*/ 2044 w 5548"/>
              <a:gd name="T29" fmla="*/ 780 h 1778"/>
              <a:gd name="T30" fmla="*/ 2190 w 5548"/>
              <a:gd name="T31" fmla="*/ 772 h 1778"/>
              <a:gd name="T32" fmla="*/ 2336 w 5548"/>
              <a:gd name="T33" fmla="*/ 842 h 1778"/>
              <a:gd name="T34" fmla="*/ 2482 w 5548"/>
              <a:gd name="T35" fmla="*/ 1011 h 1778"/>
              <a:gd name="T36" fmla="*/ 2628 w 5548"/>
              <a:gd name="T37" fmla="*/ 1102 h 1778"/>
              <a:gd name="T38" fmla="*/ 2774 w 5548"/>
              <a:gd name="T39" fmla="*/ 1191 h 1778"/>
              <a:gd name="T40" fmla="*/ 2920 w 5548"/>
              <a:gd name="T41" fmla="*/ 1256 h 1778"/>
              <a:gd name="T42" fmla="*/ 3066 w 5548"/>
              <a:gd name="T43" fmla="*/ 1297 h 1778"/>
              <a:gd name="T44" fmla="*/ 3212 w 5548"/>
              <a:gd name="T45" fmla="*/ 1401 h 1778"/>
              <a:gd name="T46" fmla="*/ 3358 w 5548"/>
              <a:gd name="T47" fmla="*/ 1396 h 1778"/>
              <a:gd name="T48" fmla="*/ 3504 w 5548"/>
              <a:gd name="T49" fmla="*/ 1447 h 1778"/>
              <a:gd name="T50" fmla="*/ 3650 w 5548"/>
              <a:gd name="T51" fmla="*/ 1464 h 1778"/>
              <a:gd name="T52" fmla="*/ 3796 w 5548"/>
              <a:gd name="T53" fmla="*/ 1363 h 1778"/>
              <a:gd name="T54" fmla="*/ 3942 w 5548"/>
              <a:gd name="T55" fmla="*/ 1341 h 1778"/>
              <a:gd name="T56" fmla="*/ 4088 w 5548"/>
              <a:gd name="T57" fmla="*/ 1338 h 1778"/>
              <a:gd name="T58" fmla="*/ 4234 w 5548"/>
              <a:gd name="T59" fmla="*/ 1575 h 1778"/>
              <a:gd name="T60" fmla="*/ 4380 w 5548"/>
              <a:gd name="T61" fmla="*/ 1638 h 1778"/>
              <a:gd name="T62" fmla="*/ 4526 w 5548"/>
              <a:gd name="T63" fmla="*/ 1693 h 1778"/>
              <a:gd name="T64" fmla="*/ 4672 w 5548"/>
              <a:gd name="T65" fmla="*/ 1667 h 1778"/>
              <a:gd name="T66" fmla="*/ 4818 w 5548"/>
              <a:gd name="T67" fmla="*/ 1633 h 1778"/>
              <a:gd name="T68" fmla="*/ 4964 w 5548"/>
              <a:gd name="T69" fmla="*/ 1655 h 1778"/>
              <a:gd name="T70" fmla="*/ 5110 w 5548"/>
              <a:gd name="T71" fmla="*/ 1597 h 1778"/>
              <a:gd name="T72" fmla="*/ 5256 w 5548"/>
              <a:gd name="T73" fmla="*/ 1673 h 1778"/>
              <a:gd name="T74" fmla="*/ 5402 w 5548"/>
              <a:gd name="T75" fmla="*/ 1694 h 1778"/>
              <a:gd name="T76" fmla="*/ 5548 w 5548"/>
              <a:gd name="T77" fmla="*/ 1778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48" h="1778">
                <a:moveTo>
                  <a:pt x="0" y="43"/>
                </a:moveTo>
                <a:lnTo>
                  <a:pt x="146" y="297"/>
                </a:lnTo>
                <a:lnTo>
                  <a:pt x="292" y="56"/>
                </a:lnTo>
                <a:lnTo>
                  <a:pt x="438" y="131"/>
                </a:lnTo>
                <a:lnTo>
                  <a:pt x="584" y="0"/>
                </a:lnTo>
                <a:lnTo>
                  <a:pt x="730" y="175"/>
                </a:lnTo>
                <a:lnTo>
                  <a:pt x="876" y="163"/>
                </a:lnTo>
                <a:lnTo>
                  <a:pt x="1022" y="170"/>
                </a:lnTo>
                <a:lnTo>
                  <a:pt x="1168" y="176"/>
                </a:lnTo>
                <a:lnTo>
                  <a:pt x="1314" y="37"/>
                </a:lnTo>
                <a:lnTo>
                  <a:pt x="1460" y="282"/>
                </a:lnTo>
                <a:lnTo>
                  <a:pt x="1606" y="442"/>
                </a:lnTo>
                <a:lnTo>
                  <a:pt x="1752" y="784"/>
                </a:lnTo>
                <a:lnTo>
                  <a:pt x="1898" y="788"/>
                </a:lnTo>
                <a:lnTo>
                  <a:pt x="2044" y="780"/>
                </a:lnTo>
                <a:lnTo>
                  <a:pt x="2190" y="772"/>
                </a:lnTo>
                <a:lnTo>
                  <a:pt x="2336" y="842"/>
                </a:lnTo>
                <a:lnTo>
                  <a:pt x="2482" y="1011"/>
                </a:lnTo>
                <a:lnTo>
                  <a:pt x="2628" y="1102"/>
                </a:lnTo>
                <a:lnTo>
                  <a:pt x="2774" y="1191"/>
                </a:lnTo>
                <a:lnTo>
                  <a:pt x="2920" y="1256"/>
                </a:lnTo>
                <a:lnTo>
                  <a:pt x="3066" y="1297"/>
                </a:lnTo>
                <a:lnTo>
                  <a:pt x="3212" y="1401"/>
                </a:lnTo>
                <a:lnTo>
                  <a:pt x="3358" y="1396"/>
                </a:lnTo>
                <a:lnTo>
                  <a:pt x="3504" y="1447"/>
                </a:lnTo>
                <a:lnTo>
                  <a:pt x="3650" y="1464"/>
                </a:lnTo>
                <a:lnTo>
                  <a:pt x="3796" y="1363"/>
                </a:lnTo>
                <a:lnTo>
                  <a:pt x="3942" y="1341"/>
                </a:lnTo>
                <a:lnTo>
                  <a:pt x="4088" y="1338"/>
                </a:lnTo>
                <a:lnTo>
                  <a:pt x="4234" y="1575"/>
                </a:lnTo>
                <a:lnTo>
                  <a:pt x="4380" y="1638"/>
                </a:lnTo>
                <a:lnTo>
                  <a:pt x="4526" y="1693"/>
                </a:lnTo>
                <a:lnTo>
                  <a:pt x="4672" y="1667"/>
                </a:lnTo>
                <a:lnTo>
                  <a:pt x="4818" y="1633"/>
                </a:lnTo>
                <a:lnTo>
                  <a:pt x="4964" y="1655"/>
                </a:lnTo>
                <a:lnTo>
                  <a:pt x="5110" y="1597"/>
                </a:lnTo>
                <a:lnTo>
                  <a:pt x="5256" y="1673"/>
                </a:lnTo>
                <a:lnTo>
                  <a:pt x="5402" y="1694"/>
                </a:lnTo>
                <a:lnTo>
                  <a:pt x="5548" y="1778"/>
                </a:lnTo>
              </a:path>
            </a:pathLst>
          </a:custGeom>
          <a:noFill/>
          <a:ln w="33338">
            <a:solidFill>
              <a:srgbClr val="33CCCC"/>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87" name="Freeform 71"/>
          <p:cNvSpPr>
            <a:spLocks/>
          </p:cNvSpPr>
          <p:nvPr/>
        </p:nvSpPr>
        <p:spPr bwMode="auto">
          <a:xfrm>
            <a:off x="865190" y="1301750"/>
            <a:ext cx="7610475" cy="2825750"/>
          </a:xfrm>
          <a:custGeom>
            <a:avLst/>
            <a:gdLst>
              <a:gd name="T0" fmla="*/ 0 w 5548"/>
              <a:gd name="T1" fmla="*/ 2059 h 2059"/>
              <a:gd name="T2" fmla="*/ 146 w 5548"/>
              <a:gd name="T3" fmla="*/ 1825 h 2059"/>
              <a:gd name="T4" fmla="*/ 292 w 5548"/>
              <a:gd name="T5" fmla="*/ 1671 h 2059"/>
              <a:gd name="T6" fmla="*/ 438 w 5548"/>
              <a:gd name="T7" fmla="*/ 1471 h 2059"/>
              <a:gd name="T8" fmla="*/ 584 w 5548"/>
              <a:gd name="T9" fmla="*/ 1302 h 2059"/>
              <a:gd name="T10" fmla="*/ 730 w 5548"/>
              <a:gd name="T11" fmla="*/ 1297 h 2059"/>
              <a:gd name="T12" fmla="*/ 876 w 5548"/>
              <a:gd name="T13" fmla="*/ 1238 h 2059"/>
              <a:gd name="T14" fmla="*/ 1022 w 5548"/>
              <a:gd name="T15" fmla="*/ 1338 h 2059"/>
              <a:gd name="T16" fmla="*/ 1168 w 5548"/>
              <a:gd name="T17" fmla="*/ 1283 h 2059"/>
              <a:gd name="T18" fmla="*/ 1314 w 5548"/>
              <a:gd name="T19" fmla="*/ 1435 h 2059"/>
              <a:gd name="T20" fmla="*/ 1460 w 5548"/>
              <a:gd name="T21" fmla="*/ 1370 h 2059"/>
              <a:gd name="T22" fmla="*/ 1606 w 5548"/>
              <a:gd name="T23" fmla="*/ 1305 h 2059"/>
              <a:gd name="T24" fmla="*/ 1752 w 5548"/>
              <a:gd name="T25" fmla="*/ 1166 h 2059"/>
              <a:gd name="T26" fmla="*/ 1898 w 5548"/>
              <a:gd name="T27" fmla="*/ 1126 h 2059"/>
              <a:gd name="T28" fmla="*/ 2044 w 5548"/>
              <a:gd name="T29" fmla="*/ 1203 h 2059"/>
              <a:gd name="T30" fmla="*/ 2190 w 5548"/>
              <a:gd name="T31" fmla="*/ 1116 h 2059"/>
              <a:gd name="T32" fmla="*/ 2336 w 5548"/>
              <a:gd name="T33" fmla="*/ 1253 h 2059"/>
              <a:gd name="T34" fmla="*/ 2482 w 5548"/>
              <a:gd name="T35" fmla="*/ 1219 h 2059"/>
              <a:gd name="T36" fmla="*/ 2628 w 5548"/>
              <a:gd name="T37" fmla="*/ 1202 h 2059"/>
              <a:gd name="T38" fmla="*/ 2774 w 5548"/>
              <a:gd name="T39" fmla="*/ 914 h 2059"/>
              <a:gd name="T40" fmla="*/ 2920 w 5548"/>
              <a:gd name="T41" fmla="*/ 857 h 2059"/>
              <a:gd name="T42" fmla="*/ 3066 w 5548"/>
              <a:gd name="T43" fmla="*/ 912 h 2059"/>
              <a:gd name="T44" fmla="*/ 3212 w 5548"/>
              <a:gd name="T45" fmla="*/ 1015 h 2059"/>
              <a:gd name="T46" fmla="*/ 3358 w 5548"/>
              <a:gd name="T47" fmla="*/ 998 h 2059"/>
              <a:gd name="T48" fmla="*/ 3504 w 5548"/>
              <a:gd name="T49" fmla="*/ 1004 h 2059"/>
              <a:gd name="T50" fmla="*/ 3650 w 5548"/>
              <a:gd name="T51" fmla="*/ 888 h 2059"/>
              <a:gd name="T52" fmla="*/ 3796 w 5548"/>
              <a:gd name="T53" fmla="*/ 891 h 2059"/>
              <a:gd name="T54" fmla="*/ 3942 w 5548"/>
              <a:gd name="T55" fmla="*/ 856 h 2059"/>
              <a:gd name="T56" fmla="*/ 4088 w 5548"/>
              <a:gd name="T57" fmla="*/ 865 h 2059"/>
              <a:gd name="T58" fmla="*/ 4234 w 5548"/>
              <a:gd name="T59" fmla="*/ 752 h 2059"/>
              <a:gd name="T60" fmla="*/ 4380 w 5548"/>
              <a:gd name="T61" fmla="*/ 738 h 2059"/>
              <a:gd name="T62" fmla="*/ 4526 w 5548"/>
              <a:gd name="T63" fmla="*/ 689 h 2059"/>
              <a:gd name="T64" fmla="*/ 4672 w 5548"/>
              <a:gd name="T65" fmla="*/ 784 h 2059"/>
              <a:gd name="T66" fmla="*/ 4818 w 5548"/>
              <a:gd name="T67" fmla="*/ 804 h 2059"/>
              <a:gd name="T68" fmla="*/ 4964 w 5548"/>
              <a:gd name="T69" fmla="*/ 790 h 2059"/>
              <a:gd name="T70" fmla="*/ 5110 w 5548"/>
              <a:gd name="T71" fmla="*/ 711 h 2059"/>
              <a:gd name="T72" fmla="*/ 5256 w 5548"/>
              <a:gd name="T73" fmla="*/ 239 h 2059"/>
              <a:gd name="T74" fmla="*/ 5402 w 5548"/>
              <a:gd name="T75" fmla="*/ 155 h 2059"/>
              <a:gd name="T76" fmla="*/ 5548 w 5548"/>
              <a:gd name="T77" fmla="*/ 0 h 2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48" h="2059">
                <a:moveTo>
                  <a:pt x="0" y="2059"/>
                </a:moveTo>
                <a:lnTo>
                  <a:pt x="146" y="1825"/>
                </a:lnTo>
                <a:lnTo>
                  <a:pt x="292" y="1671"/>
                </a:lnTo>
                <a:lnTo>
                  <a:pt x="438" y="1471"/>
                </a:lnTo>
                <a:lnTo>
                  <a:pt x="584" y="1302"/>
                </a:lnTo>
                <a:lnTo>
                  <a:pt x="730" y="1297"/>
                </a:lnTo>
                <a:lnTo>
                  <a:pt x="876" y="1238"/>
                </a:lnTo>
                <a:lnTo>
                  <a:pt x="1022" y="1338"/>
                </a:lnTo>
                <a:lnTo>
                  <a:pt x="1168" y="1283"/>
                </a:lnTo>
                <a:lnTo>
                  <a:pt x="1314" y="1435"/>
                </a:lnTo>
                <a:lnTo>
                  <a:pt x="1460" y="1370"/>
                </a:lnTo>
                <a:lnTo>
                  <a:pt x="1606" y="1305"/>
                </a:lnTo>
                <a:lnTo>
                  <a:pt x="1752" y="1166"/>
                </a:lnTo>
                <a:lnTo>
                  <a:pt x="1898" y="1126"/>
                </a:lnTo>
                <a:lnTo>
                  <a:pt x="2044" y="1203"/>
                </a:lnTo>
                <a:lnTo>
                  <a:pt x="2190" y="1116"/>
                </a:lnTo>
                <a:lnTo>
                  <a:pt x="2336" y="1253"/>
                </a:lnTo>
                <a:lnTo>
                  <a:pt x="2482" y="1219"/>
                </a:lnTo>
                <a:lnTo>
                  <a:pt x="2628" y="1202"/>
                </a:lnTo>
                <a:lnTo>
                  <a:pt x="2774" y="914"/>
                </a:lnTo>
                <a:lnTo>
                  <a:pt x="2920" y="857"/>
                </a:lnTo>
                <a:lnTo>
                  <a:pt x="3066" y="912"/>
                </a:lnTo>
                <a:lnTo>
                  <a:pt x="3212" y="1015"/>
                </a:lnTo>
                <a:lnTo>
                  <a:pt x="3358" y="998"/>
                </a:lnTo>
                <a:lnTo>
                  <a:pt x="3504" y="1004"/>
                </a:lnTo>
                <a:lnTo>
                  <a:pt x="3650" y="888"/>
                </a:lnTo>
                <a:lnTo>
                  <a:pt x="3796" y="891"/>
                </a:lnTo>
                <a:lnTo>
                  <a:pt x="3942" y="856"/>
                </a:lnTo>
                <a:lnTo>
                  <a:pt x="4088" y="865"/>
                </a:lnTo>
                <a:lnTo>
                  <a:pt x="4234" y="752"/>
                </a:lnTo>
                <a:lnTo>
                  <a:pt x="4380" y="738"/>
                </a:lnTo>
                <a:lnTo>
                  <a:pt x="4526" y="689"/>
                </a:lnTo>
                <a:lnTo>
                  <a:pt x="4672" y="784"/>
                </a:lnTo>
                <a:lnTo>
                  <a:pt x="4818" y="804"/>
                </a:lnTo>
                <a:lnTo>
                  <a:pt x="4964" y="790"/>
                </a:lnTo>
                <a:lnTo>
                  <a:pt x="5110" y="711"/>
                </a:lnTo>
                <a:lnTo>
                  <a:pt x="5256" y="239"/>
                </a:lnTo>
                <a:lnTo>
                  <a:pt x="5402" y="155"/>
                </a:lnTo>
                <a:lnTo>
                  <a:pt x="5548" y="0"/>
                </a:lnTo>
              </a:path>
            </a:pathLst>
          </a:custGeom>
          <a:noFill/>
          <a:ln w="33338">
            <a:solidFill>
              <a:srgbClr val="FFCC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88" name="Freeform 72"/>
          <p:cNvSpPr>
            <a:spLocks/>
          </p:cNvSpPr>
          <p:nvPr/>
        </p:nvSpPr>
        <p:spPr bwMode="auto">
          <a:xfrm>
            <a:off x="865190" y="5129213"/>
            <a:ext cx="7610475" cy="169862"/>
          </a:xfrm>
          <a:custGeom>
            <a:avLst/>
            <a:gdLst>
              <a:gd name="T0" fmla="*/ 0 w 5548"/>
              <a:gd name="T1" fmla="*/ 124 h 124"/>
              <a:gd name="T2" fmla="*/ 146 w 5548"/>
              <a:gd name="T3" fmla="*/ 124 h 124"/>
              <a:gd name="T4" fmla="*/ 292 w 5548"/>
              <a:gd name="T5" fmla="*/ 124 h 124"/>
              <a:gd name="T6" fmla="*/ 438 w 5548"/>
              <a:gd name="T7" fmla="*/ 124 h 124"/>
              <a:gd name="T8" fmla="*/ 584 w 5548"/>
              <a:gd name="T9" fmla="*/ 107 h 124"/>
              <a:gd name="T10" fmla="*/ 730 w 5548"/>
              <a:gd name="T11" fmla="*/ 107 h 124"/>
              <a:gd name="T12" fmla="*/ 876 w 5548"/>
              <a:gd name="T13" fmla="*/ 107 h 124"/>
              <a:gd name="T14" fmla="*/ 1022 w 5548"/>
              <a:gd name="T15" fmla="*/ 108 h 124"/>
              <a:gd name="T16" fmla="*/ 1168 w 5548"/>
              <a:gd name="T17" fmla="*/ 92 h 124"/>
              <a:gd name="T18" fmla="*/ 1314 w 5548"/>
              <a:gd name="T19" fmla="*/ 67 h 124"/>
              <a:gd name="T20" fmla="*/ 1460 w 5548"/>
              <a:gd name="T21" fmla="*/ 56 h 124"/>
              <a:gd name="T22" fmla="*/ 1606 w 5548"/>
              <a:gd name="T23" fmla="*/ 60 h 124"/>
              <a:gd name="T24" fmla="*/ 1752 w 5548"/>
              <a:gd name="T25" fmla="*/ 44 h 124"/>
              <a:gd name="T26" fmla="*/ 1898 w 5548"/>
              <a:gd name="T27" fmla="*/ 32 h 124"/>
              <a:gd name="T28" fmla="*/ 2044 w 5548"/>
              <a:gd name="T29" fmla="*/ 4 h 124"/>
              <a:gd name="T30" fmla="*/ 2190 w 5548"/>
              <a:gd name="T31" fmla="*/ 36 h 124"/>
              <a:gd name="T32" fmla="*/ 2336 w 5548"/>
              <a:gd name="T33" fmla="*/ 43 h 124"/>
              <a:gd name="T34" fmla="*/ 2482 w 5548"/>
              <a:gd name="T35" fmla="*/ 53 h 124"/>
              <a:gd name="T36" fmla="*/ 2628 w 5548"/>
              <a:gd name="T37" fmla="*/ 37 h 124"/>
              <a:gd name="T38" fmla="*/ 2774 w 5548"/>
              <a:gd name="T39" fmla="*/ 48 h 124"/>
              <a:gd name="T40" fmla="*/ 2920 w 5548"/>
              <a:gd name="T41" fmla="*/ 21 h 124"/>
              <a:gd name="T42" fmla="*/ 3066 w 5548"/>
              <a:gd name="T43" fmla="*/ 21 h 124"/>
              <a:gd name="T44" fmla="*/ 3212 w 5548"/>
              <a:gd name="T45" fmla="*/ 9 h 124"/>
              <a:gd name="T46" fmla="*/ 3358 w 5548"/>
              <a:gd name="T47" fmla="*/ 14 h 124"/>
              <a:gd name="T48" fmla="*/ 3504 w 5548"/>
              <a:gd name="T49" fmla="*/ 32 h 124"/>
              <a:gd name="T50" fmla="*/ 3650 w 5548"/>
              <a:gd name="T51" fmla="*/ 5 h 124"/>
              <a:gd name="T52" fmla="*/ 3796 w 5548"/>
              <a:gd name="T53" fmla="*/ 29 h 124"/>
              <a:gd name="T54" fmla="*/ 3942 w 5548"/>
              <a:gd name="T55" fmla="*/ 21 h 124"/>
              <a:gd name="T56" fmla="*/ 4088 w 5548"/>
              <a:gd name="T57" fmla="*/ 80 h 124"/>
              <a:gd name="T58" fmla="*/ 4234 w 5548"/>
              <a:gd name="T59" fmla="*/ 55 h 124"/>
              <a:gd name="T60" fmla="*/ 4380 w 5548"/>
              <a:gd name="T61" fmla="*/ 30 h 124"/>
              <a:gd name="T62" fmla="*/ 4526 w 5548"/>
              <a:gd name="T63" fmla="*/ 9 h 124"/>
              <a:gd name="T64" fmla="*/ 4672 w 5548"/>
              <a:gd name="T65" fmla="*/ 34 h 124"/>
              <a:gd name="T66" fmla="*/ 4818 w 5548"/>
              <a:gd name="T67" fmla="*/ 51 h 124"/>
              <a:gd name="T68" fmla="*/ 4964 w 5548"/>
              <a:gd name="T69" fmla="*/ 30 h 124"/>
              <a:gd name="T70" fmla="*/ 5110 w 5548"/>
              <a:gd name="T71" fmla="*/ 0 h 124"/>
              <a:gd name="T72" fmla="*/ 5256 w 5548"/>
              <a:gd name="T73" fmla="*/ 26 h 124"/>
              <a:gd name="T74" fmla="*/ 5402 w 5548"/>
              <a:gd name="T75" fmla="*/ 68 h 124"/>
              <a:gd name="T76" fmla="*/ 5548 w 5548"/>
              <a:gd name="T77" fmla="*/ 5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48" h="124">
                <a:moveTo>
                  <a:pt x="0" y="124"/>
                </a:moveTo>
                <a:lnTo>
                  <a:pt x="146" y="124"/>
                </a:lnTo>
                <a:lnTo>
                  <a:pt x="292" y="124"/>
                </a:lnTo>
                <a:lnTo>
                  <a:pt x="438" y="124"/>
                </a:lnTo>
                <a:lnTo>
                  <a:pt x="584" y="107"/>
                </a:lnTo>
                <a:lnTo>
                  <a:pt x="730" y="107"/>
                </a:lnTo>
                <a:lnTo>
                  <a:pt x="876" y="107"/>
                </a:lnTo>
                <a:lnTo>
                  <a:pt x="1022" y="108"/>
                </a:lnTo>
                <a:lnTo>
                  <a:pt x="1168" y="92"/>
                </a:lnTo>
                <a:lnTo>
                  <a:pt x="1314" y="67"/>
                </a:lnTo>
                <a:lnTo>
                  <a:pt x="1460" y="56"/>
                </a:lnTo>
                <a:lnTo>
                  <a:pt x="1606" y="60"/>
                </a:lnTo>
                <a:lnTo>
                  <a:pt x="1752" y="44"/>
                </a:lnTo>
                <a:lnTo>
                  <a:pt x="1898" y="32"/>
                </a:lnTo>
                <a:lnTo>
                  <a:pt x="2044" y="4"/>
                </a:lnTo>
                <a:lnTo>
                  <a:pt x="2190" y="36"/>
                </a:lnTo>
                <a:lnTo>
                  <a:pt x="2336" y="43"/>
                </a:lnTo>
                <a:lnTo>
                  <a:pt x="2482" y="53"/>
                </a:lnTo>
                <a:lnTo>
                  <a:pt x="2628" y="37"/>
                </a:lnTo>
                <a:lnTo>
                  <a:pt x="2774" y="48"/>
                </a:lnTo>
                <a:lnTo>
                  <a:pt x="2920" y="21"/>
                </a:lnTo>
                <a:lnTo>
                  <a:pt x="3066" y="21"/>
                </a:lnTo>
                <a:lnTo>
                  <a:pt x="3212" y="9"/>
                </a:lnTo>
                <a:lnTo>
                  <a:pt x="3358" y="14"/>
                </a:lnTo>
                <a:lnTo>
                  <a:pt x="3504" y="32"/>
                </a:lnTo>
                <a:lnTo>
                  <a:pt x="3650" y="5"/>
                </a:lnTo>
                <a:lnTo>
                  <a:pt x="3796" y="29"/>
                </a:lnTo>
                <a:lnTo>
                  <a:pt x="3942" y="21"/>
                </a:lnTo>
                <a:lnTo>
                  <a:pt x="4088" y="80"/>
                </a:lnTo>
                <a:lnTo>
                  <a:pt x="4234" y="55"/>
                </a:lnTo>
                <a:lnTo>
                  <a:pt x="4380" y="30"/>
                </a:lnTo>
                <a:lnTo>
                  <a:pt x="4526" y="9"/>
                </a:lnTo>
                <a:lnTo>
                  <a:pt x="4672" y="34"/>
                </a:lnTo>
                <a:lnTo>
                  <a:pt x="4818" y="51"/>
                </a:lnTo>
                <a:lnTo>
                  <a:pt x="4964" y="30"/>
                </a:lnTo>
                <a:lnTo>
                  <a:pt x="5110" y="0"/>
                </a:lnTo>
                <a:lnTo>
                  <a:pt x="5256" y="26"/>
                </a:lnTo>
                <a:lnTo>
                  <a:pt x="5402" y="68"/>
                </a:lnTo>
                <a:lnTo>
                  <a:pt x="5548" y="59"/>
                </a:lnTo>
              </a:path>
            </a:pathLst>
          </a:custGeom>
          <a:noFill/>
          <a:ln w="33338">
            <a:solidFill>
              <a:srgbClr val="99CC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89" name="Freeform 73"/>
          <p:cNvSpPr>
            <a:spLocks/>
          </p:cNvSpPr>
          <p:nvPr/>
        </p:nvSpPr>
        <p:spPr bwMode="auto">
          <a:xfrm>
            <a:off x="865190" y="4608525"/>
            <a:ext cx="7610475" cy="523875"/>
          </a:xfrm>
          <a:custGeom>
            <a:avLst/>
            <a:gdLst>
              <a:gd name="T0" fmla="*/ 0 w 5548"/>
              <a:gd name="T1" fmla="*/ 302 h 382"/>
              <a:gd name="T2" fmla="*/ 146 w 5548"/>
              <a:gd name="T3" fmla="*/ 156 h 382"/>
              <a:gd name="T4" fmla="*/ 292 w 5548"/>
              <a:gd name="T5" fmla="*/ 123 h 382"/>
              <a:gd name="T6" fmla="*/ 438 w 5548"/>
              <a:gd name="T7" fmla="*/ 162 h 382"/>
              <a:gd name="T8" fmla="*/ 584 w 5548"/>
              <a:gd name="T9" fmla="*/ 158 h 382"/>
              <a:gd name="T10" fmla="*/ 730 w 5548"/>
              <a:gd name="T11" fmla="*/ 185 h 382"/>
              <a:gd name="T12" fmla="*/ 876 w 5548"/>
              <a:gd name="T13" fmla="*/ 142 h 382"/>
              <a:gd name="T14" fmla="*/ 1022 w 5548"/>
              <a:gd name="T15" fmla="*/ 164 h 382"/>
              <a:gd name="T16" fmla="*/ 1168 w 5548"/>
              <a:gd name="T17" fmla="*/ 141 h 382"/>
              <a:gd name="T18" fmla="*/ 1314 w 5548"/>
              <a:gd name="T19" fmla="*/ 153 h 382"/>
              <a:gd name="T20" fmla="*/ 1460 w 5548"/>
              <a:gd name="T21" fmla="*/ 145 h 382"/>
              <a:gd name="T22" fmla="*/ 1606 w 5548"/>
              <a:gd name="T23" fmla="*/ 136 h 382"/>
              <a:gd name="T24" fmla="*/ 1752 w 5548"/>
              <a:gd name="T25" fmla="*/ 104 h 382"/>
              <a:gd name="T26" fmla="*/ 1898 w 5548"/>
              <a:gd name="T27" fmla="*/ 59 h 382"/>
              <a:gd name="T28" fmla="*/ 2044 w 5548"/>
              <a:gd name="T29" fmla="*/ 0 h 382"/>
              <a:gd name="T30" fmla="*/ 2190 w 5548"/>
              <a:gd name="T31" fmla="*/ 22 h 382"/>
              <a:gd name="T32" fmla="*/ 2336 w 5548"/>
              <a:gd name="T33" fmla="*/ 24 h 382"/>
              <a:gd name="T34" fmla="*/ 2482 w 5548"/>
              <a:gd name="T35" fmla="*/ 123 h 382"/>
              <a:gd name="T36" fmla="*/ 2628 w 5548"/>
              <a:gd name="T37" fmla="*/ 141 h 382"/>
              <a:gd name="T38" fmla="*/ 2774 w 5548"/>
              <a:gd name="T39" fmla="*/ 186 h 382"/>
              <a:gd name="T40" fmla="*/ 2920 w 5548"/>
              <a:gd name="T41" fmla="*/ 162 h 382"/>
              <a:gd name="T42" fmla="*/ 3066 w 5548"/>
              <a:gd name="T43" fmla="*/ 132 h 382"/>
              <a:gd name="T44" fmla="*/ 3212 w 5548"/>
              <a:gd name="T45" fmla="*/ 162 h 382"/>
              <a:gd name="T46" fmla="*/ 3358 w 5548"/>
              <a:gd name="T47" fmla="*/ 146 h 382"/>
              <a:gd name="T48" fmla="*/ 3504 w 5548"/>
              <a:gd name="T49" fmla="*/ 141 h 382"/>
              <a:gd name="T50" fmla="*/ 3650 w 5548"/>
              <a:gd name="T51" fmla="*/ 91 h 382"/>
              <a:gd name="T52" fmla="*/ 3796 w 5548"/>
              <a:gd name="T53" fmla="*/ 78 h 382"/>
              <a:gd name="T54" fmla="*/ 3942 w 5548"/>
              <a:gd name="T55" fmla="*/ 165 h 382"/>
              <a:gd name="T56" fmla="*/ 4088 w 5548"/>
              <a:gd name="T57" fmla="*/ 162 h 382"/>
              <a:gd name="T58" fmla="*/ 4234 w 5548"/>
              <a:gd name="T59" fmla="*/ 208 h 382"/>
              <a:gd name="T60" fmla="*/ 4380 w 5548"/>
              <a:gd name="T61" fmla="*/ 176 h 382"/>
              <a:gd name="T62" fmla="*/ 4526 w 5548"/>
              <a:gd name="T63" fmla="*/ 182 h 382"/>
              <a:gd name="T64" fmla="*/ 4672 w 5548"/>
              <a:gd name="T65" fmla="*/ 112 h 382"/>
              <a:gd name="T66" fmla="*/ 4818 w 5548"/>
              <a:gd name="T67" fmla="*/ 95 h 382"/>
              <a:gd name="T68" fmla="*/ 4964 w 5548"/>
              <a:gd name="T69" fmla="*/ 160 h 382"/>
              <a:gd name="T70" fmla="*/ 5110 w 5548"/>
              <a:gd name="T71" fmla="*/ 176 h 382"/>
              <a:gd name="T72" fmla="*/ 5256 w 5548"/>
              <a:gd name="T73" fmla="*/ 224 h 382"/>
              <a:gd name="T74" fmla="*/ 5402 w 5548"/>
              <a:gd name="T75" fmla="*/ 242 h 382"/>
              <a:gd name="T76" fmla="*/ 5548 w 5548"/>
              <a:gd name="T77"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48" h="382">
                <a:moveTo>
                  <a:pt x="0" y="302"/>
                </a:moveTo>
                <a:lnTo>
                  <a:pt x="146" y="156"/>
                </a:lnTo>
                <a:lnTo>
                  <a:pt x="292" y="123"/>
                </a:lnTo>
                <a:lnTo>
                  <a:pt x="438" y="162"/>
                </a:lnTo>
                <a:lnTo>
                  <a:pt x="584" y="158"/>
                </a:lnTo>
                <a:lnTo>
                  <a:pt x="730" y="185"/>
                </a:lnTo>
                <a:lnTo>
                  <a:pt x="876" y="142"/>
                </a:lnTo>
                <a:lnTo>
                  <a:pt x="1022" y="164"/>
                </a:lnTo>
                <a:lnTo>
                  <a:pt x="1168" y="141"/>
                </a:lnTo>
                <a:lnTo>
                  <a:pt x="1314" y="153"/>
                </a:lnTo>
                <a:lnTo>
                  <a:pt x="1460" y="145"/>
                </a:lnTo>
                <a:lnTo>
                  <a:pt x="1606" y="136"/>
                </a:lnTo>
                <a:lnTo>
                  <a:pt x="1752" y="104"/>
                </a:lnTo>
                <a:lnTo>
                  <a:pt x="1898" y="59"/>
                </a:lnTo>
                <a:lnTo>
                  <a:pt x="2044" y="0"/>
                </a:lnTo>
                <a:lnTo>
                  <a:pt x="2190" y="22"/>
                </a:lnTo>
                <a:lnTo>
                  <a:pt x="2336" y="24"/>
                </a:lnTo>
                <a:lnTo>
                  <a:pt x="2482" y="123"/>
                </a:lnTo>
                <a:lnTo>
                  <a:pt x="2628" y="141"/>
                </a:lnTo>
                <a:lnTo>
                  <a:pt x="2774" y="186"/>
                </a:lnTo>
                <a:lnTo>
                  <a:pt x="2920" y="162"/>
                </a:lnTo>
                <a:lnTo>
                  <a:pt x="3066" y="132"/>
                </a:lnTo>
                <a:lnTo>
                  <a:pt x="3212" y="162"/>
                </a:lnTo>
                <a:lnTo>
                  <a:pt x="3358" y="146"/>
                </a:lnTo>
                <a:lnTo>
                  <a:pt x="3504" y="141"/>
                </a:lnTo>
                <a:lnTo>
                  <a:pt x="3650" y="91"/>
                </a:lnTo>
                <a:lnTo>
                  <a:pt x="3796" y="78"/>
                </a:lnTo>
                <a:lnTo>
                  <a:pt x="3942" y="165"/>
                </a:lnTo>
                <a:lnTo>
                  <a:pt x="4088" y="162"/>
                </a:lnTo>
                <a:lnTo>
                  <a:pt x="4234" y="208"/>
                </a:lnTo>
                <a:lnTo>
                  <a:pt x="4380" y="176"/>
                </a:lnTo>
                <a:lnTo>
                  <a:pt x="4526" y="182"/>
                </a:lnTo>
                <a:lnTo>
                  <a:pt x="4672" y="112"/>
                </a:lnTo>
                <a:lnTo>
                  <a:pt x="4818" y="95"/>
                </a:lnTo>
                <a:lnTo>
                  <a:pt x="4964" y="160"/>
                </a:lnTo>
                <a:lnTo>
                  <a:pt x="5110" y="176"/>
                </a:lnTo>
                <a:lnTo>
                  <a:pt x="5256" y="224"/>
                </a:lnTo>
                <a:lnTo>
                  <a:pt x="5402" y="242"/>
                </a:lnTo>
                <a:lnTo>
                  <a:pt x="5548" y="382"/>
                </a:lnTo>
              </a:path>
            </a:pathLst>
          </a:custGeom>
          <a:noFill/>
          <a:ln w="33338">
            <a:solidFill>
              <a:srgbClr val="FF8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90" name="Freeform 74"/>
          <p:cNvSpPr>
            <a:spLocks/>
          </p:cNvSpPr>
          <p:nvPr/>
        </p:nvSpPr>
        <p:spPr bwMode="auto">
          <a:xfrm>
            <a:off x="865190" y="4408500"/>
            <a:ext cx="7610475" cy="777875"/>
          </a:xfrm>
          <a:custGeom>
            <a:avLst/>
            <a:gdLst>
              <a:gd name="T0" fmla="*/ 0 w 5548"/>
              <a:gd name="T1" fmla="*/ 447 h 567"/>
              <a:gd name="T2" fmla="*/ 146 w 5548"/>
              <a:gd name="T3" fmla="*/ 567 h 567"/>
              <a:gd name="T4" fmla="*/ 292 w 5548"/>
              <a:gd name="T5" fmla="*/ 535 h 567"/>
              <a:gd name="T6" fmla="*/ 438 w 5548"/>
              <a:gd name="T7" fmla="*/ 561 h 567"/>
              <a:gd name="T8" fmla="*/ 584 w 5548"/>
              <a:gd name="T9" fmla="*/ 553 h 567"/>
              <a:gd name="T10" fmla="*/ 730 w 5548"/>
              <a:gd name="T11" fmla="*/ 498 h 567"/>
              <a:gd name="T12" fmla="*/ 876 w 5548"/>
              <a:gd name="T13" fmla="*/ 477 h 567"/>
              <a:gd name="T14" fmla="*/ 1022 w 5548"/>
              <a:gd name="T15" fmla="*/ 382 h 567"/>
              <a:gd name="T16" fmla="*/ 1168 w 5548"/>
              <a:gd name="T17" fmla="*/ 422 h 567"/>
              <a:gd name="T18" fmla="*/ 1314 w 5548"/>
              <a:gd name="T19" fmla="*/ 371 h 567"/>
              <a:gd name="T20" fmla="*/ 1460 w 5548"/>
              <a:gd name="T21" fmla="*/ 434 h 567"/>
              <a:gd name="T22" fmla="*/ 1606 w 5548"/>
              <a:gd name="T23" fmla="*/ 386 h 567"/>
              <a:gd name="T24" fmla="*/ 1752 w 5548"/>
              <a:gd name="T25" fmla="*/ 369 h 567"/>
              <a:gd name="T26" fmla="*/ 1898 w 5548"/>
              <a:gd name="T27" fmla="*/ 361 h 567"/>
              <a:gd name="T28" fmla="*/ 2044 w 5548"/>
              <a:gd name="T29" fmla="*/ 378 h 567"/>
              <a:gd name="T30" fmla="*/ 2190 w 5548"/>
              <a:gd name="T31" fmla="*/ 390 h 567"/>
              <a:gd name="T32" fmla="*/ 2336 w 5548"/>
              <a:gd name="T33" fmla="*/ 375 h 567"/>
              <a:gd name="T34" fmla="*/ 2482 w 5548"/>
              <a:gd name="T35" fmla="*/ 385 h 567"/>
              <a:gd name="T36" fmla="*/ 2628 w 5548"/>
              <a:gd name="T37" fmla="*/ 364 h 567"/>
              <a:gd name="T38" fmla="*/ 2774 w 5548"/>
              <a:gd name="T39" fmla="*/ 336 h 567"/>
              <a:gd name="T40" fmla="*/ 2920 w 5548"/>
              <a:gd name="T41" fmla="*/ 294 h 567"/>
              <a:gd name="T42" fmla="*/ 3066 w 5548"/>
              <a:gd name="T43" fmla="*/ 362 h 567"/>
              <a:gd name="T44" fmla="*/ 3212 w 5548"/>
              <a:gd name="T45" fmla="*/ 351 h 567"/>
              <a:gd name="T46" fmla="*/ 3358 w 5548"/>
              <a:gd name="T47" fmla="*/ 334 h 567"/>
              <a:gd name="T48" fmla="*/ 3504 w 5548"/>
              <a:gd name="T49" fmla="*/ 250 h 567"/>
              <a:gd name="T50" fmla="*/ 3650 w 5548"/>
              <a:gd name="T51" fmla="*/ 265 h 567"/>
              <a:gd name="T52" fmla="*/ 3796 w 5548"/>
              <a:gd name="T53" fmla="*/ 288 h 567"/>
              <a:gd name="T54" fmla="*/ 3942 w 5548"/>
              <a:gd name="T55" fmla="*/ 313 h 567"/>
              <a:gd name="T56" fmla="*/ 4088 w 5548"/>
              <a:gd name="T57" fmla="*/ 324 h 567"/>
              <a:gd name="T58" fmla="*/ 4234 w 5548"/>
              <a:gd name="T59" fmla="*/ 309 h 567"/>
              <a:gd name="T60" fmla="*/ 4380 w 5548"/>
              <a:gd name="T61" fmla="*/ 265 h 567"/>
              <a:gd name="T62" fmla="*/ 4526 w 5548"/>
              <a:gd name="T63" fmla="*/ 171 h 567"/>
              <a:gd name="T64" fmla="*/ 4672 w 5548"/>
              <a:gd name="T65" fmla="*/ 89 h 567"/>
              <a:gd name="T66" fmla="*/ 4818 w 5548"/>
              <a:gd name="T67" fmla="*/ 17 h 567"/>
              <a:gd name="T68" fmla="*/ 4964 w 5548"/>
              <a:gd name="T69" fmla="*/ 0 h 567"/>
              <a:gd name="T70" fmla="*/ 5110 w 5548"/>
              <a:gd name="T71" fmla="*/ 37 h 567"/>
              <a:gd name="T72" fmla="*/ 5256 w 5548"/>
              <a:gd name="T73" fmla="*/ 1 h 567"/>
              <a:gd name="T74" fmla="*/ 5402 w 5548"/>
              <a:gd name="T75" fmla="*/ 33 h 567"/>
              <a:gd name="T76" fmla="*/ 5548 w 5548"/>
              <a:gd name="T77" fmla="*/ 71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48" h="567">
                <a:moveTo>
                  <a:pt x="0" y="447"/>
                </a:moveTo>
                <a:lnTo>
                  <a:pt x="146" y="567"/>
                </a:lnTo>
                <a:lnTo>
                  <a:pt x="292" y="535"/>
                </a:lnTo>
                <a:lnTo>
                  <a:pt x="438" y="561"/>
                </a:lnTo>
                <a:lnTo>
                  <a:pt x="584" y="553"/>
                </a:lnTo>
                <a:lnTo>
                  <a:pt x="730" y="498"/>
                </a:lnTo>
                <a:lnTo>
                  <a:pt x="876" y="477"/>
                </a:lnTo>
                <a:lnTo>
                  <a:pt x="1022" y="382"/>
                </a:lnTo>
                <a:lnTo>
                  <a:pt x="1168" y="422"/>
                </a:lnTo>
                <a:lnTo>
                  <a:pt x="1314" y="371"/>
                </a:lnTo>
                <a:lnTo>
                  <a:pt x="1460" y="434"/>
                </a:lnTo>
                <a:lnTo>
                  <a:pt x="1606" y="386"/>
                </a:lnTo>
                <a:lnTo>
                  <a:pt x="1752" y="369"/>
                </a:lnTo>
                <a:lnTo>
                  <a:pt x="1898" y="361"/>
                </a:lnTo>
                <a:lnTo>
                  <a:pt x="2044" y="378"/>
                </a:lnTo>
                <a:lnTo>
                  <a:pt x="2190" y="390"/>
                </a:lnTo>
                <a:lnTo>
                  <a:pt x="2336" y="375"/>
                </a:lnTo>
                <a:lnTo>
                  <a:pt x="2482" y="385"/>
                </a:lnTo>
                <a:lnTo>
                  <a:pt x="2628" y="364"/>
                </a:lnTo>
                <a:lnTo>
                  <a:pt x="2774" y="336"/>
                </a:lnTo>
                <a:lnTo>
                  <a:pt x="2920" y="294"/>
                </a:lnTo>
                <a:lnTo>
                  <a:pt x="3066" y="362"/>
                </a:lnTo>
                <a:lnTo>
                  <a:pt x="3212" y="351"/>
                </a:lnTo>
                <a:lnTo>
                  <a:pt x="3358" y="334"/>
                </a:lnTo>
                <a:lnTo>
                  <a:pt x="3504" y="250"/>
                </a:lnTo>
                <a:lnTo>
                  <a:pt x="3650" y="265"/>
                </a:lnTo>
                <a:lnTo>
                  <a:pt x="3796" y="288"/>
                </a:lnTo>
                <a:lnTo>
                  <a:pt x="3942" y="313"/>
                </a:lnTo>
                <a:lnTo>
                  <a:pt x="4088" y="324"/>
                </a:lnTo>
                <a:lnTo>
                  <a:pt x="4234" y="309"/>
                </a:lnTo>
                <a:lnTo>
                  <a:pt x="4380" y="265"/>
                </a:lnTo>
                <a:lnTo>
                  <a:pt x="4526" y="171"/>
                </a:lnTo>
                <a:lnTo>
                  <a:pt x="4672" y="89"/>
                </a:lnTo>
                <a:lnTo>
                  <a:pt x="4818" y="17"/>
                </a:lnTo>
                <a:lnTo>
                  <a:pt x="4964" y="0"/>
                </a:lnTo>
                <a:lnTo>
                  <a:pt x="5110" y="37"/>
                </a:lnTo>
                <a:lnTo>
                  <a:pt x="5256" y="1"/>
                </a:lnTo>
                <a:lnTo>
                  <a:pt x="5402" y="33"/>
                </a:lnTo>
                <a:lnTo>
                  <a:pt x="5548" y="71"/>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891" name="Rectangle 75"/>
          <p:cNvSpPr>
            <a:spLocks noChangeArrowheads="1"/>
          </p:cNvSpPr>
          <p:nvPr/>
        </p:nvSpPr>
        <p:spPr bwMode="auto">
          <a:xfrm>
            <a:off x="592139" y="5211763"/>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0</a:t>
            </a:r>
          </a:p>
        </p:txBody>
      </p:sp>
      <p:sp>
        <p:nvSpPr>
          <p:cNvPr id="34892" name="Rectangle 76"/>
          <p:cNvSpPr>
            <a:spLocks noChangeArrowheads="1"/>
          </p:cNvSpPr>
          <p:nvPr/>
        </p:nvSpPr>
        <p:spPr bwMode="auto">
          <a:xfrm>
            <a:off x="592139" y="4757738"/>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5</a:t>
            </a:r>
          </a:p>
        </p:txBody>
      </p:sp>
      <p:sp>
        <p:nvSpPr>
          <p:cNvPr id="34893" name="Rectangle 77"/>
          <p:cNvSpPr>
            <a:spLocks noChangeArrowheads="1"/>
          </p:cNvSpPr>
          <p:nvPr/>
        </p:nvSpPr>
        <p:spPr bwMode="auto">
          <a:xfrm>
            <a:off x="528638" y="4302126"/>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10</a:t>
            </a:r>
          </a:p>
        </p:txBody>
      </p:sp>
      <p:sp>
        <p:nvSpPr>
          <p:cNvPr id="34894" name="Rectangle 78"/>
          <p:cNvSpPr>
            <a:spLocks noChangeArrowheads="1"/>
          </p:cNvSpPr>
          <p:nvPr/>
        </p:nvSpPr>
        <p:spPr bwMode="auto">
          <a:xfrm>
            <a:off x="528638" y="3848101"/>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15</a:t>
            </a:r>
          </a:p>
        </p:txBody>
      </p:sp>
      <p:sp>
        <p:nvSpPr>
          <p:cNvPr id="34895" name="Rectangle 79"/>
          <p:cNvSpPr>
            <a:spLocks noChangeArrowheads="1"/>
          </p:cNvSpPr>
          <p:nvPr/>
        </p:nvSpPr>
        <p:spPr bwMode="auto">
          <a:xfrm>
            <a:off x="528638" y="339248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20</a:t>
            </a:r>
          </a:p>
        </p:txBody>
      </p:sp>
      <p:sp>
        <p:nvSpPr>
          <p:cNvPr id="34896" name="Rectangle 80"/>
          <p:cNvSpPr>
            <a:spLocks noChangeArrowheads="1"/>
          </p:cNvSpPr>
          <p:nvPr/>
        </p:nvSpPr>
        <p:spPr bwMode="auto">
          <a:xfrm>
            <a:off x="528638" y="2938463"/>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25</a:t>
            </a:r>
          </a:p>
        </p:txBody>
      </p:sp>
      <p:sp>
        <p:nvSpPr>
          <p:cNvPr id="34897" name="Rectangle 81"/>
          <p:cNvSpPr>
            <a:spLocks noChangeArrowheads="1"/>
          </p:cNvSpPr>
          <p:nvPr/>
        </p:nvSpPr>
        <p:spPr bwMode="auto">
          <a:xfrm>
            <a:off x="528638" y="2482851"/>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30</a:t>
            </a:r>
          </a:p>
        </p:txBody>
      </p:sp>
      <p:sp>
        <p:nvSpPr>
          <p:cNvPr id="34898" name="Rectangle 82"/>
          <p:cNvSpPr>
            <a:spLocks noChangeArrowheads="1"/>
          </p:cNvSpPr>
          <p:nvPr/>
        </p:nvSpPr>
        <p:spPr bwMode="auto">
          <a:xfrm>
            <a:off x="528638" y="2028826"/>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35</a:t>
            </a:r>
          </a:p>
        </p:txBody>
      </p:sp>
      <p:sp>
        <p:nvSpPr>
          <p:cNvPr id="34899" name="Rectangle 83"/>
          <p:cNvSpPr>
            <a:spLocks noChangeArrowheads="1"/>
          </p:cNvSpPr>
          <p:nvPr/>
        </p:nvSpPr>
        <p:spPr bwMode="auto">
          <a:xfrm>
            <a:off x="528638" y="1573213"/>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40</a:t>
            </a:r>
          </a:p>
        </p:txBody>
      </p:sp>
      <p:sp>
        <p:nvSpPr>
          <p:cNvPr id="34900" name="Rectangle 84"/>
          <p:cNvSpPr>
            <a:spLocks noChangeArrowheads="1"/>
          </p:cNvSpPr>
          <p:nvPr/>
        </p:nvSpPr>
        <p:spPr bwMode="auto">
          <a:xfrm>
            <a:off x="528638" y="111918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45</a:t>
            </a:r>
          </a:p>
        </p:txBody>
      </p:sp>
      <p:sp>
        <p:nvSpPr>
          <p:cNvPr id="34901" name="Rectangle 85"/>
          <p:cNvSpPr>
            <a:spLocks noChangeArrowheads="1"/>
          </p:cNvSpPr>
          <p:nvPr/>
        </p:nvSpPr>
        <p:spPr bwMode="auto">
          <a:xfrm>
            <a:off x="700088" y="5392738"/>
            <a:ext cx="33983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1970</a:t>
            </a:r>
          </a:p>
        </p:txBody>
      </p:sp>
      <p:sp>
        <p:nvSpPr>
          <p:cNvPr id="34902" name="Rectangle 86"/>
          <p:cNvSpPr>
            <a:spLocks noChangeArrowheads="1"/>
          </p:cNvSpPr>
          <p:nvPr/>
        </p:nvSpPr>
        <p:spPr bwMode="auto">
          <a:xfrm>
            <a:off x="1701806" y="5392738"/>
            <a:ext cx="33983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1975</a:t>
            </a:r>
          </a:p>
        </p:txBody>
      </p:sp>
      <p:sp>
        <p:nvSpPr>
          <p:cNvPr id="34903" name="Rectangle 87"/>
          <p:cNvSpPr>
            <a:spLocks noChangeArrowheads="1"/>
          </p:cNvSpPr>
          <p:nvPr/>
        </p:nvSpPr>
        <p:spPr bwMode="auto">
          <a:xfrm>
            <a:off x="2703518" y="5392738"/>
            <a:ext cx="33983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1980</a:t>
            </a:r>
          </a:p>
        </p:txBody>
      </p:sp>
      <p:sp>
        <p:nvSpPr>
          <p:cNvPr id="34904" name="Rectangle 88"/>
          <p:cNvSpPr>
            <a:spLocks noChangeArrowheads="1"/>
          </p:cNvSpPr>
          <p:nvPr/>
        </p:nvSpPr>
        <p:spPr bwMode="auto">
          <a:xfrm>
            <a:off x="3705230" y="5392738"/>
            <a:ext cx="33983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1985</a:t>
            </a:r>
          </a:p>
        </p:txBody>
      </p:sp>
      <p:sp>
        <p:nvSpPr>
          <p:cNvPr id="34905" name="Rectangle 89"/>
          <p:cNvSpPr>
            <a:spLocks noChangeArrowheads="1"/>
          </p:cNvSpPr>
          <p:nvPr/>
        </p:nvSpPr>
        <p:spPr bwMode="auto">
          <a:xfrm>
            <a:off x="4706944" y="5392738"/>
            <a:ext cx="33983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1990</a:t>
            </a:r>
          </a:p>
        </p:txBody>
      </p:sp>
      <p:sp>
        <p:nvSpPr>
          <p:cNvPr id="34906" name="Rectangle 90"/>
          <p:cNvSpPr>
            <a:spLocks noChangeArrowheads="1"/>
          </p:cNvSpPr>
          <p:nvPr/>
        </p:nvSpPr>
        <p:spPr bwMode="auto">
          <a:xfrm>
            <a:off x="5708656" y="5392738"/>
            <a:ext cx="33983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1995</a:t>
            </a:r>
          </a:p>
        </p:txBody>
      </p:sp>
      <p:sp>
        <p:nvSpPr>
          <p:cNvPr id="34907" name="Rectangle 91"/>
          <p:cNvSpPr>
            <a:spLocks noChangeArrowheads="1"/>
          </p:cNvSpPr>
          <p:nvPr/>
        </p:nvSpPr>
        <p:spPr bwMode="auto">
          <a:xfrm>
            <a:off x="6708781" y="5392738"/>
            <a:ext cx="33983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2000</a:t>
            </a:r>
          </a:p>
        </p:txBody>
      </p:sp>
      <p:sp>
        <p:nvSpPr>
          <p:cNvPr id="34908" name="Rectangle 92"/>
          <p:cNvSpPr>
            <a:spLocks noChangeArrowheads="1"/>
          </p:cNvSpPr>
          <p:nvPr/>
        </p:nvSpPr>
        <p:spPr bwMode="auto">
          <a:xfrm>
            <a:off x="7710494" y="5392738"/>
            <a:ext cx="33983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2005</a:t>
            </a:r>
          </a:p>
        </p:txBody>
      </p:sp>
      <p:sp>
        <p:nvSpPr>
          <p:cNvPr id="34909" name="Rectangle 93"/>
          <p:cNvSpPr>
            <a:spLocks noChangeArrowheads="1"/>
          </p:cNvSpPr>
          <p:nvPr/>
        </p:nvSpPr>
        <p:spPr bwMode="auto">
          <a:xfrm>
            <a:off x="993781" y="5805500"/>
            <a:ext cx="7394575" cy="822325"/>
          </a:xfrm>
          <a:prstGeom prst="rect">
            <a:avLst/>
          </a:prstGeom>
          <a:solidFill>
            <a:srgbClr val="FFFFFF"/>
          </a:solidFill>
          <a:ln w="0">
            <a:solidFill>
              <a:srgbClr val="000000"/>
            </a:solid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910" name="Line 94"/>
          <p:cNvSpPr>
            <a:spLocks noChangeShapeType="1"/>
          </p:cNvSpPr>
          <p:nvPr/>
        </p:nvSpPr>
        <p:spPr bwMode="auto">
          <a:xfrm>
            <a:off x="1025525" y="5865813"/>
            <a:ext cx="228600" cy="0"/>
          </a:xfrm>
          <a:prstGeom prst="line">
            <a:avLst/>
          </a:prstGeom>
          <a:noFill/>
          <a:ln w="33338">
            <a:solidFill>
              <a:srgbClr val="00008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911" name="Rectangle 95"/>
          <p:cNvSpPr>
            <a:spLocks noChangeArrowheads="1"/>
          </p:cNvSpPr>
          <p:nvPr/>
        </p:nvSpPr>
        <p:spPr bwMode="auto">
          <a:xfrm>
            <a:off x="1276351" y="5827713"/>
            <a:ext cx="52418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a:ln>
                  <a:noFill/>
                </a:ln>
                <a:solidFill>
                  <a:srgbClr val="000000"/>
                </a:solidFill>
                <a:effectLst/>
                <a:uLnTx/>
                <a:uFillTx/>
                <a:latin typeface="Arial"/>
                <a:ea typeface="ＭＳ Ｐゴシック"/>
                <a:cs typeface="+mn-cs"/>
              </a:rPr>
              <a:t>At school</a:t>
            </a:r>
          </a:p>
        </p:txBody>
      </p:sp>
      <p:sp>
        <p:nvSpPr>
          <p:cNvPr id="34912" name="Line 96"/>
          <p:cNvSpPr>
            <a:spLocks noChangeShapeType="1"/>
          </p:cNvSpPr>
          <p:nvPr/>
        </p:nvSpPr>
        <p:spPr bwMode="auto">
          <a:xfrm>
            <a:off x="3616325" y="5865813"/>
            <a:ext cx="227013" cy="0"/>
          </a:xfrm>
          <a:prstGeom prst="line">
            <a:avLst/>
          </a:prstGeom>
          <a:noFill/>
          <a:ln w="33338">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913" name="Rectangle 97"/>
          <p:cNvSpPr>
            <a:spLocks noChangeArrowheads="1"/>
          </p:cNvSpPr>
          <p:nvPr/>
        </p:nvSpPr>
        <p:spPr bwMode="auto">
          <a:xfrm>
            <a:off x="3865571" y="5827713"/>
            <a:ext cx="168796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a:ln>
                  <a:noFill/>
                </a:ln>
                <a:solidFill>
                  <a:srgbClr val="000000"/>
                </a:solidFill>
                <a:effectLst/>
                <a:uLnTx/>
                <a:uFillTx/>
                <a:latin typeface="Arial"/>
                <a:ea typeface="ＭＳ Ｐゴシック"/>
                <a:cs typeface="+mn-cs"/>
              </a:rPr>
              <a:t>At work place or through work</a:t>
            </a:r>
          </a:p>
        </p:txBody>
      </p:sp>
      <p:sp>
        <p:nvSpPr>
          <p:cNvPr id="34914" name="Line 98"/>
          <p:cNvSpPr>
            <a:spLocks noChangeShapeType="1"/>
          </p:cNvSpPr>
          <p:nvPr/>
        </p:nvSpPr>
        <p:spPr bwMode="auto">
          <a:xfrm>
            <a:off x="6207125" y="5865813"/>
            <a:ext cx="227013" cy="0"/>
          </a:xfrm>
          <a:prstGeom prst="line">
            <a:avLst/>
          </a:prstGeom>
          <a:noFill/>
          <a:ln w="33338">
            <a:solidFill>
              <a:srgbClr val="99CC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915" name="Rectangle 99"/>
          <p:cNvSpPr>
            <a:spLocks noChangeArrowheads="1"/>
          </p:cNvSpPr>
          <p:nvPr/>
        </p:nvSpPr>
        <p:spPr bwMode="auto">
          <a:xfrm>
            <a:off x="6456369" y="5827713"/>
            <a:ext cx="184826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a:ln>
                  <a:noFill/>
                </a:ln>
                <a:solidFill>
                  <a:srgbClr val="000000"/>
                </a:solidFill>
                <a:effectLst/>
                <a:uLnTx/>
                <a:uFillTx/>
                <a:latin typeface="Arial"/>
                <a:ea typeface="ＭＳ Ｐゴシック"/>
                <a:cs typeface="+mn-cs"/>
              </a:rPr>
              <a:t>know each other since childhood</a:t>
            </a:r>
          </a:p>
        </p:txBody>
      </p:sp>
      <p:sp>
        <p:nvSpPr>
          <p:cNvPr id="34916" name="Line 100"/>
          <p:cNvSpPr>
            <a:spLocks noChangeShapeType="1"/>
          </p:cNvSpPr>
          <p:nvPr/>
        </p:nvSpPr>
        <p:spPr bwMode="auto">
          <a:xfrm>
            <a:off x="1025525" y="6080125"/>
            <a:ext cx="228600" cy="0"/>
          </a:xfrm>
          <a:prstGeom prst="line">
            <a:avLst/>
          </a:prstGeom>
          <a:noFill/>
          <a:ln w="33338">
            <a:solidFill>
              <a:srgbClr val="CC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917" name="Rectangle 101"/>
          <p:cNvSpPr>
            <a:spLocks noChangeArrowheads="1"/>
          </p:cNvSpPr>
          <p:nvPr/>
        </p:nvSpPr>
        <p:spPr bwMode="auto">
          <a:xfrm>
            <a:off x="1276356" y="6040449"/>
            <a:ext cx="162865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a:ln>
                  <a:noFill/>
                </a:ln>
                <a:solidFill>
                  <a:srgbClr val="000000"/>
                </a:solidFill>
                <a:effectLst/>
                <a:uLnTx/>
                <a:uFillTx/>
                <a:latin typeface="Arial"/>
                <a:ea typeface="ＭＳ Ｐゴシック"/>
                <a:cs typeface="+mn-cs"/>
              </a:rPr>
              <a:t>Through a club, society, or </a:t>
            </a:r>
            <a:br>
              <a:rPr kumimoji="1" lang="en-US" altLang="ja-JP" sz="1000" b="0" i="0" u="none" strike="noStrike" kern="1200" cap="none" spc="0" normalizeH="0" baseline="0" noProof="0">
                <a:ln>
                  <a:noFill/>
                </a:ln>
                <a:solidFill>
                  <a:srgbClr val="000000"/>
                </a:solidFill>
                <a:effectLst/>
                <a:uLnTx/>
                <a:uFillTx/>
                <a:latin typeface="Arial"/>
                <a:ea typeface="ＭＳ Ｐゴシック"/>
                <a:cs typeface="+mn-cs"/>
              </a:rPr>
            </a:br>
            <a:r>
              <a:rPr kumimoji="1" lang="en-US" altLang="ja-JP" sz="1000" b="0" i="0" u="none" strike="noStrike" kern="1200" cap="none" spc="0" normalizeH="0" baseline="0" noProof="0">
                <a:ln>
                  <a:noFill/>
                </a:ln>
                <a:solidFill>
                  <a:srgbClr val="000000"/>
                </a:solidFill>
                <a:effectLst/>
                <a:uLnTx/>
                <a:uFillTx/>
                <a:latin typeface="Arial"/>
                <a:ea typeface="ＭＳ Ｐゴシック"/>
                <a:cs typeface="+mn-cs"/>
              </a:rPr>
              <a:t>lessons taken outside school</a:t>
            </a:r>
          </a:p>
        </p:txBody>
      </p:sp>
      <p:sp>
        <p:nvSpPr>
          <p:cNvPr id="34918" name="Line 102"/>
          <p:cNvSpPr>
            <a:spLocks noChangeShapeType="1"/>
          </p:cNvSpPr>
          <p:nvPr/>
        </p:nvSpPr>
        <p:spPr bwMode="auto">
          <a:xfrm>
            <a:off x="3616325" y="6080125"/>
            <a:ext cx="227013" cy="0"/>
          </a:xfrm>
          <a:prstGeom prst="line">
            <a:avLst/>
          </a:prstGeom>
          <a:noFill/>
          <a:ln w="33338">
            <a:solidFill>
              <a:srgbClr val="33CCCC"/>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919" name="Rectangle 103"/>
          <p:cNvSpPr>
            <a:spLocks noChangeArrowheads="1"/>
          </p:cNvSpPr>
          <p:nvPr/>
        </p:nvSpPr>
        <p:spPr bwMode="auto">
          <a:xfrm>
            <a:off x="3865563" y="6040438"/>
            <a:ext cx="116698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a:ln>
                  <a:noFill/>
                </a:ln>
                <a:solidFill>
                  <a:srgbClr val="000000"/>
                </a:solidFill>
                <a:effectLst/>
                <a:uLnTx/>
                <a:uFillTx/>
                <a:latin typeface="Arial"/>
                <a:ea typeface="ＭＳ Ｐゴシック"/>
                <a:cs typeface="+mn-cs"/>
              </a:rPr>
              <a:t>Introduced by parent</a:t>
            </a:r>
          </a:p>
        </p:txBody>
      </p:sp>
      <p:sp>
        <p:nvSpPr>
          <p:cNvPr id="34920" name="Line 104"/>
          <p:cNvSpPr>
            <a:spLocks noChangeShapeType="1"/>
          </p:cNvSpPr>
          <p:nvPr/>
        </p:nvSpPr>
        <p:spPr bwMode="auto">
          <a:xfrm>
            <a:off x="6207125" y="6080125"/>
            <a:ext cx="227013" cy="0"/>
          </a:xfrm>
          <a:prstGeom prst="line">
            <a:avLst/>
          </a:prstGeom>
          <a:noFill/>
          <a:ln w="33338">
            <a:solidFill>
              <a:srgbClr val="FFCC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921" name="Rectangle 105"/>
          <p:cNvSpPr>
            <a:spLocks noChangeArrowheads="1"/>
          </p:cNvSpPr>
          <p:nvPr/>
        </p:nvSpPr>
        <p:spPr bwMode="auto">
          <a:xfrm>
            <a:off x="6456369" y="6040449"/>
            <a:ext cx="176971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a:ln>
                  <a:noFill/>
                </a:ln>
                <a:solidFill>
                  <a:srgbClr val="000000"/>
                </a:solidFill>
                <a:effectLst/>
                <a:uLnTx/>
                <a:uFillTx/>
                <a:latin typeface="Arial"/>
                <a:ea typeface="ＭＳ Ｐゴシック"/>
                <a:cs typeface="+mn-cs"/>
              </a:rPr>
              <a:t>Through a friend, colleague, or </a:t>
            </a:r>
            <a:br>
              <a:rPr kumimoji="1" lang="en-US" altLang="ja-JP" sz="1000" b="0" i="0" u="none" strike="noStrike" kern="1200" cap="none" spc="0" normalizeH="0" baseline="0" noProof="0">
                <a:ln>
                  <a:noFill/>
                </a:ln>
                <a:solidFill>
                  <a:srgbClr val="000000"/>
                </a:solidFill>
                <a:effectLst/>
                <a:uLnTx/>
                <a:uFillTx/>
                <a:latin typeface="Arial"/>
                <a:ea typeface="ＭＳ Ｐゴシック"/>
                <a:cs typeface="+mn-cs"/>
              </a:rPr>
            </a:br>
            <a:r>
              <a:rPr kumimoji="1" lang="en-US" altLang="ja-JP" sz="1000" b="0" i="0" u="none" strike="noStrike" kern="1200" cap="none" spc="0" normalizeH="0" baseline="0" noProof="0">
                <a:ln>
                  <a:noFill/>
                </a:ln>
                <a:solidFill>
                  <a:srgbClr val="000000"/>
                </a:solidFill>
                <a:effectLst/>
                <a:uLnTx/>
                <a:uFillTx/>
                <a:latin typeface="Arial"/>
                <a:ea typeface="ＭＳ Ｐゴシック"/>
                <a:cs typeface="+mn-cs"/>
              </a:rPr>
              <a:t>superior at work</a:t>
            </a:r>
          </a:p>
        </p:txBody>
      </p:sp>
      <p:sp>
        <p:nvSpPr>
          <p:cNvPr id="34922" name="Line 106"/>
          <p:cNvSpPr>
            <a:spLocks noChangeShapeType="1"/>
          </p:cNvSpPr>
          <p:nvPr/>
        </p:nvSpPr>
        <p:spPr bwMode="auto">
          <a:xfrm>
            <a:off x="1025525" y="6438900"/>
            <a:ext cx="228600" cy="0"/>
          </a:xfrm>
          <a:prstGeom prst="line">
            <a:avLst/>
          </a:prstGeom>
          <a:noFill/>
          <a:ln w="33338">
            <a:solidFill>
              <a:srgbClr val="99CC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923" name="Rectangle 107"/>
          <p:cNvSpPr>
            <a:spLocks noChangeArrowheads="1"/>
          </p:cNvSpPr>
          <p:nvPr/>
        </p:nvSpPr>
        <p:spPr bwMode="auto">
          <a:xfrm>
            <a:off x="1276350" y="6400800"/>
            <a:ext cx="156613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a:ln>
                  <a:noFill/>
                </a:ln>
                <a:solidFill>
                  <a:srgbClr val="000000"/>
                </a:solidFill>
                <a:effectLst/>
                <a:uLnTx/>
                <a:uFillTx/>
                <a:latin typeface="Arial"/>
                <a:ea typeface="ＭＳ Ｐゴシック"/>
                <a:cs typeface="+mn-cs"/>
              </a:rPr>
              <a:t>Through a marriage agency</a:t>
            </a:r>
          </a:p>
        </p:txBody>
      </p:sp>
      <p:sp>
        <p:nvSpPr>
          <p:cNvPr id="34924" name="Line 108"/>
          <p:cNvSpPr>
            <a:spLocks noChangeShapeType="1"/>
          </p:cNvSpPr>
          <p:nvPr/>
        </p:nvSpPr>
        <p:spPr bwMode="auto">
          <a:xfrm>
            <a:off x="3616325" y="6438900"/>
            <a:ext cx="227013" cy="0"/>
          </a:xfrm>
          <a:prstGeom prst="line">
            <a:avLst/>
          </a:prstGeom>
          <a:noFill/>
          <a:ln w="33338">
            <a:solidFill>
              <a:srgbClr val="FF808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925" name="Rectangle 109"/>
          <p:cNvSpPr>
            <a:spLocks noChangeArrowheads="1"/>
          </p:cNvSpPr>
          <p:nvPr/>
        </p:nvSpPr>
        <p:spPr bwMode="auto">
          <a:xfrm>
            <a:off x="3865571" y="6400800"/>
            <a:ext cx="6524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a:ln>
                  <a:noFill/>
                </a:ln>
                <a:solidFill>
                  <a:srgbClr val="000000"/>
                </a:solidFill>
                <a:effectLst/>
                <a:uLnTx/>
                <a:uFillTx/>
                <a:latin typeface="Arial"/>
                <a:ea typeface="ＭＳ Ｐゴシック"/>
                <a:cs typeface="+mn-cs"/>
              </a:rPr>
              <a:t>Met in town</a:t>
            </a:r>
          </a:p>
        </p:txBody>
      </p:sp>
      <p:sp>
        <p:nvSpPr>
          <p:cNvPr id="34926" name="Line 110"/>
          <p:cNvSpPr>
            <a:spLocks noChangeShapeType="1"/>
          </p:cNvSpPr>
          <p:nvPr/>
        </p:nvSpPr>
        <p:spPr bwMode="auto">
          <a:xfrm>
            <a:off x="6207125" y="6438900"/>
            <a:ext cx="227013" cy="0"/>
          </a:xfrm>
          <a:prstGeom prst="line">
            <a:avLst/>
          </a:prstGeom>
          <a:noFill/>
          <a:ln w="33338">
            <a:solidFill>
              <a:srgbClr val="80808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4927" name="Rectangle 111"/>
          <p:cNvSpPr>
            <a:spLocks noChangeArrowheads="1"/>
          </p:cNvSpPr>
          <p:nvPr/>
        </p:nvSpPr>
        <p:spPr bwMode="auto">
          <a:xfrm>
            <a:off x="6456363" y="6400800"/>
            <a:ext cx="31899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a:ln>
                  <a:noFill/>
                </a:ln>
                <a:solidFill>
                  <a:srgbClr val="000000"/>
                </a:solidFill>
                <a:effectLst/>
                <a:uLnTx/>
                <a:uFillTx/>
                <a:latin typeface="Arial"/>
                <a:ea typeface="ＭＳ Ｐゴシック"/>
                <a:cs typeface="+mn-cs"/>
              </a:rPr>
              <a:t>Other</a:t>
            </a:r>
          </a:p>
        </p:txBody>
      </p:sp>
      <p:sp>
        <p:nvSpPr>
          <p:cNvPr id="34928" name="Rectangle 112"/>
          <p:cNvSpPr>
            <a:spLocks noChangeArrowheads="1"/>
          </p:cNvSpPr>
          <p:nvPr/>
        </p:nvSpPr>
        <p:spPr bwMode="auto">
          <a:xfrm>
            <a:off x="806450" y="981076"/>
            <a:ext cx="23884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a:t>
            </a:r>
          </a:p>
        </p:txBody>
      </p:sp>
      <p:sp>
        <p:nvSpPr>
          <p:cNvPr id="34929" name="Rectangle 113"/>
          <p:cNvSpPr>
            <a:spLocks noChangeArrowheads="1"/>
          </p:cNvSpPr>
          <p:nvPr/>
        </p:nvSpPr>
        <p:spPr bwMode="auto">
          <a:xfrm>
            <a:off x="1042996" y="476261"/>
            <a:ext cx="68834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2000" b="0" i="0" u="none" strike="noStrike" kern="1200" cap="none" spc="0" normalizeH="0" baseline="0" noProof="0">
                <a:ln>
                  <a:noFill/>
                </a:ln>
                <a:solidFill>
                  <a:srgbClr val="000000"/>
                </a:solidFill>
                <a:effectLst/>
                <a:uLnTx/>
                <a:uFillTx/>
                <a:latin typeface="Arial"/>
                <a:ea typeface="ＭＳ Ｐゴシック"/>
                <a:cs typeface="+mn-cs"/>
              </a:rPr>
              <a:t>Trends in how married couples first met in Japan, 1970-2008</a:t>
            </a:r>
          </a:p>
        </p:txBody>
      </p:sp>
      <p:sp>
        <p:nvSpPr>
          <p:cNvPr id="34930" name="Rectangle 114"/>
          <p:cNvSpPr>
            <a:spLocks noChangeArrowheads="1"/>
          </p:cNvSpPr>
          <p:nvPr/>
        </p:nvSpPr>
        <p:spPr bwMode="auto">
          <a:xfrm>
            <a:off x="4211647" y="5551488"/>
            <a:ext cx="112883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a:ea typeface="ＭＳ Ｐゴシック"/>
                <a:cs typeface="+mn-cs"/>
              </a:rPr>
              <a:t>Year of marriage</a:t>
            </a:r>
          </a:p>
        </p:txBody>
      </p:sp>
    </p:spTree>
    <p:extLst>
      <p:ext uri="{BB962C8B-B14F-4D97-AF65-F5344CB8AC3E}">
        <p14:creationId xmlns:p14="http://schemas.microsoft.com/office/powerpoint/2010/main" val="937305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ChangeArrowheads="1"/>
          </p:cNvSpPr>
          <p:nvPr/>
        </p:nvSpPr>
        <p:spPr bwMode="auto">
          <a:xfrm>
            <a:off x="1193800" y="771525"/>
            <a:ext cx="7067550" cy="5930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endParaRPr lang="ja-JP" altLang="en-US">
              <a:solidFill>
                <a:prstClr val="black"/>
              </a:solidFill>
            </a:endParaRPr>
          </a:p>
        </p:txBody>
      </p:sp>
      <p:sp>
        <p:nvSpPr>
          <p:cNvPr id="3146" name="Rectangle 74"/>
          <p:cNvSpPr>
            <a:spLocks noChangeArrowheads="1"/>
          </p:cNvSpPr>
          <p:nvPr/>
        </p:nvSpPr>
        <p:spPr bwMode="auto">
          <a:xfrm>
            <a:off x="3549650" y="971550"/>
            <a:ext cx="1797050" cy="161925"/>
          </a:xfrm>
          <a:prstGeom prst="rect">
            <a:avLst/>
          </a:prstGeom>
          <a:solidFill>
            <a:srgbClr val="FF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endParaRPr lang="ja-JP" altLang="en-US">
              <a:solidFill>
                <a:prstClr val="black"/>
              </a:solidFill>
            </a:endParaRPr>
          </a:p>
        </p:txBody>
      </p:sp>
      <p:grpSp>
        <p:nvGrpSpPr>
          <p:cNvPr id="3147" name="Group 75"/>
          <p:cNvGrpSpPr>
            <a:grpSpLocks/>
          </p:cNvGrpSpPr>
          <p:nvPr/>
        </p:nvGrpSpPr>
        <p:grpSpPr bwMode="auto">
          <a:xfrm>
            <a:off x="2446338" y="1149350"/>
            <a:ext cx="5745162" cy="327025"/>
            <a:chOff x="1541" y="724"/>
            <a:chExt cx="3619" cy="206"/>
          </a:xfrm>
        </p:grpSpPr>
        <p:sp>
          <p:nvSpPr>
            <p:cNvPr id="3163" name="Rectangle 76"/>
            <p:cNvSpPr>
              <a:spLocks noChangeArrowheads="1"/>
            </p:cNvSpPr>
            <p:nvPr/>
          </p:nvSpPr>
          <p:spPr bwMode="auto">
            <a:xfrm>
              <a:off x="1541" y="724"/>
              <a:ext cx="3619" cy="11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endParaRPr lang="ja-JP" altLang="en-US">
                <a:solidFill>
                  <a:prstClr val="black"/>
                </a:solidFill>
              </a:endParaRPr>
            </a:p>
          </p:txBody>
        </p:sp>
        <p:sp>
          <p:nvSpPr>
            <p:cNvPr id="3164" name="Rectangle 77"/>
            <p:cNvSpPr>
              <a:spLocks noChangeArrowheads="1"/>
            </p:cNvSpPr>
            <p:nvPr/>
          </p:nvSpPr>
          <p:spPr bwMode="auto">
            <a:xfrm>
              <a:off x="1541" y="835"/>
              <a:ext cx="662" cy="95"/>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endParaRPr lang="ja-JP" altLang="en-US">
                <a:solidFill>
                  <a:prstClr val="black"/>
                </a:solidFill>
              </a:endParaRPr>
            </a:p>
          </p:txBody>
        </p:sp>
      </p:grpSp>
      <p:sp>
        <p:nvSpPr>
          <p:cNvPr id="3150" name="Rectangle 78"/>
          <p:cNvSpPr>
            <a:spLocks noChangeArrowheads="1"/>
          </p:cNvSpPr>
          <p:nvPr/>
        </p:nvSpPr>
        <p:spPr bwMode="auto">
          <a:xfrm>
            <a:off x="3338513" y="1493838"/>
            <a:ext cx="1317625" cy="142875"/>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endParaRPr lang="ja-JP" altLang="en-US">
              <a:solidFill>
                <a:prstClr val="black"/>
              </a:solidFill>
            </a:endParaRPr>
          </a:p>
        </p:txBody>
      </p:sp>
      <p:sp>
        <p:nvSpPr>
          <p:cNvPr id="3151" name="Rectangle 79"/>
          <p:cNvSpPr>
            <a:spLocks noChangeArrowheads="1"/>
          </p:cNvSpPr>
          <p:nvPr/>
        </p:nvSpPr>
        <p:spPr bwMode="auto">
          <a:xfrm>
            <a:off x="3803650" y="1690688"/>
            <a:ext cx="820738" cy="152400"/>
          </a:xfrm>
          <a:prstGeom prst="rect">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endParaRPr lang="ja-JP" altLang="en-US">
              <a:solidFill>
                <a:prstClr val="black"/>
              </a:solidFill>
            </a:endParaRPr>
          </a:p>
        </p:txBody>
      </p:sp>
      <p:sp>
        <p:nvSpPr>
          <p:cNvPr id="3152" name="Rectangle 80"/>
          <p:cNvSpPr>
            <a:spLocks noChangeArrowheads="1"/>
          </p:cNvSpPr>
          <p:nvPr/>
        </p:nvSpPr>
        <p:spPr bwMode="auto">
          <a:xfrm>
            <a:off x="3338513" y="1870075"/>
            <a:ext cx="2308225" cy="155575"/>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endParaRPr lang="ja-JP" altLang="en-US">
              <a:solidFill>
                <a:prstClr val="black"/>
              </a:solidFill>
            </a:endParaRPr>
          </a:p>
        </p:txBody>
      </p:sp>
      <p:sp>
        <p:nvSpPr>
          <p:cNvPr id="3153" name="Rectangle 81"/>
          <p:cNvSpPr>
            <a:spLocks noChangeArrowheads="1"/>
          </p:cNvSpPr>
          <p:nvPr/>
        </p:nvSpPr>
        <p:spPr bwMode="auto">
          <a:xfrm>
            <a:off x="6362700" y="1858963"/>
            <a:ext cx="1252538" cy="155575"/>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endParaRPr lang="ja-JP" altLang="en-US">
              <a:solidFill>
                <a:prstClr val="black"/>
              </a:solidFill>
            </a:endParaRPr>
          </a:p>
        </p:txBody>
      </p:sp>
      <p:sp>
        <p:nvSpPr>
          <p:cNvPr id="3154" name="Rectangle 82"/>
          <p:cNvSpPr>
            <a:spLocks noChangeArrowheads="1"/>
          </p:cNvSpPr>
          <p:nvPr/>
        </p:nvSpPr>
        <p:spPr bwMode="auto">
          <a:xfrm>
            <a:off x="3827463" y="2214563"/>
            <a:ext cx="1112837" cy="152400"/>
          </a:xfrm>
          <a:prstGeom prst="rect">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endParaRPr lang="ja-JP" altLang="en-US">
              <a:solidFill>
                <a:prstClr val="black"/>
              </a:solidFill>
            </a:endParaRPr>
          </a:p>
        </p:txBody>
      </p:sp>
      <p:sp>
        <p:nvSpPr>
          <p:cNvPr id="3155" name="Rectangle 83"/>
          <p:cNvSpPr>
            <a:spLocks noChangeArrowheads="1"/>
          </p:cNvSpPr>
          <p:nvPr/>
        </p:nvSpPr>
        <p:spPr bwMode="auto">
          <a:xfrm>
            <a:off x="6096000" y="2416175"/>
            <a:ext cx="1244600" cy="142875"/>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endParaRPr lang="ja-JP" altLang="en-US">
              <a:solidFill>
                <a:prstClr val="black"/>
              </a:solidFill>
            </a:endParaRPr>
          </a:p>
        </p:txBody>
      </p:sp>
      <p:sp>
        <p:nvSpPr>
          <p:cNvPr id="3156" name="Rectangle 84"/>
          <p:cNvSpPr>
            <a:spLocks noChangeArrowheads="1"/>
          </p:cNvSpPr>
          <p:nvPr/>
        </p:nvSpPr>
        <p:spPr bwMode="auto">
          <a:xfrm>
            <a:off x="3582988" y="2752725"/>
            <a:ext cx="981075" cy="152400"/>
          </a:xfrm>
          <a:prstGeom prst="rect">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endParaRPr lang="ja-JP" altLang="en-US">
              <a:solidFill>
                <a:prstClr val="black"/>
              </a:solidFill>
            </a:endParaRPr>
          </a:p>
        </p:txBody>
      </p:sp>
      <p:sp>
        <p:nvSpPr>
          <p:cNvPr id="3157" name="Rectangle 85"/>
          <p:cNvSpPr>
            <a:spLocks noChangeArrowheads="1"/>
          </p:cNvSpPr>
          <p:nvPr/>
        </p:nvSpPr>
        <p:spPr bwMode="auto">
          <a:xfrm>
            <a:off x="3563938" y="2940050"/>
            <a:ext cx="1414462" cy="15240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endParaRPr lang="ja-JP" altLang="en-US">
              <a:solidFill>
                <a:prstClr val="black"/>
              </a:solidFill>
            </a:endParaRPr>
          </a:p>
        </p:txBody>
      </p:sp>
      <p:sp>
        <p:nvSpPr>
          <p:cNvPr id="3158" name="Rectangle 86"/>
          <p:cNvSpPr>
            <a:spLocks noChangeArrowheads="1"/>
          </p:cNvSpPr>
          <p:nvPr/>
        </p:nvSpPr>
        <p:spPr bwMode="auto">
          <a:xfrm>
            <a:off x="3276600" y="3808413"/>
            <a:ext cx="2216150" cy="161925"/>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endParaRPr lang="ja-JP" altLang="en-US">
              <a:solidFill>
                <a:prstClr val="black"/>
              </a:solidFill>
            </a:endParaRPr>
          </a:p>
        </p:txBody>
      </p:sp>
      <p:sp>
        <p:nvSpPr>
          <p:cNvPr id="3159" name="Rectangle 87"/>
          <p:cNvSpPr>
            <a:spLocks noChangeArrowheads="1"/>
          </p:cNvSpPr>
          <p:nvPr/>
        </p:nvSpPr>
        <p:spPr bwMode="auto">
          <a:xfrm>
            <a:off x="6172200" y="4537075"/>
            <a:ext cx="1263650" cy="152400"/>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endParaRPr lang="ja-JP" altLang="en-US">
              <a:solidFill>
                <a:prstClr val="black"/>
              </a:solidFill>
            </a:endParaRPr>
          </a:p>
        </p:txBody>
      </p:sp>
      <p:sp>
        <p:nvSpPr>
          <p:cNvPr id="3160" name="Rectangle 88"/>
          <p:cNvSpPr>
            <a:spLocks noChangeArrowheads="1"/>
          </p:cNvSpPr>
          <p:nvPr/>
        </p:nvSpPr>
        <p:spPr bwMode="auto">
          <a:xfrm>
            <a:off x="3630613" y="5022850"/>
            <a:ext cx="1376362" cy="163513"/>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endParaRPr lang="ja-JP" altLang="en-US">
              <a:solidFill>
                <a:prstClr val="black"/>
              </a:solidFill>
            </a:endParaRPr>
          </a:p>
        </p:txBody>
      </p:sp>
      <p:sp>
        <p:nvSpPr>
          <p:cNvPr id="3161" name="Rectangle 89"/>
          <p:cNvSpPr>
            <a:spLocks noChangeArrowheads="1"/>
          </p:cNvSpPr>
          <p:nvPr/>
        </p:nvSpPr>
        <p:spPr bwMode="auto">
          <a:xfrm>
            <a:off x="3195638" y="5559425"/>
            <a:ext cx="2386012" cy="161925"/>
          </a:xfrm>
          <a:prstGeom prst="rect">
            <a:avLst/>
          </a:prstGeom>
          <a:solidFill>
            <a:srgbClr val="FF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endParaRPr lang="ja-JP" altLang="en-US">
              <a:solidFill>
                <a:prstClr val="black"/>
              </a:solidFill>
            </a:endParaRPr>
          </a:p>
        </p:txBody>
      </p:sp>
      <p:grpSp>
        <p:nvGrpSpPr>
          <p:cNvPr id="3162" name="Group 90"/>
          <p:cNvGrpSpPr>
            <a:grpSpLocks/>
          </p:cNvGrpSpPr>
          <p:nvPr/>
        </p:nvGrpSpPr>
        <p:grpSpPr bwMode="auto">
          <a:xfrm>
            <a:off x="2439988" y="5907088"/>
            <a:ext cx="4694237" cy="322262"/>
            <a:chOff x="1537" y="3721"/>
            <a:chExt cx="2957" cy="203"/>
          </a:xfrm>
        </p:grpSpPr>
        <p:sp>
          <p:nvSpPr>
            <p:cNvPr id="2" name="Rectangle 91"/>
            <p:cNvSpPr>
              <a:spLocks noChangeArrowheads="1"/>
            </p:cNvSpPr>
            <p:nvPr/>
          </p:nvSpPr>
          <p:spPr bwMode="auto">
            <a:xfrm>
              <a:off x="1538" y="3721"/>
              <a:ext cx="1503" cy="102"/>
            </a:xfrm>
            <a:prstGeom prst="rect">
              <a:avLst/>
            </a:prstGeom>
            <a:solidFill>
              <a:srgbClr val="FF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endParaRPr lang="ja-JP" altLang="en-US">
                <a:solidFill>
                  <a:prstClr val="black"/>
                </a:solidFill>
              </a:endParaRPr>
            </a:p>
          </p:txBody>
        </p:sp>
        <p:sp>
          <p:nvSpPr>
            <p:cNvPr id="3" name="Rectangle 92"/>
            <p:cNvSpPr>
              <a:spLocks noChangeArrowheads="1"/>
            </p:cNvSpPr>
            <p:nvPr/>
          </p:nvSpPr>
          <p:spPr bwMode="auto">
            <a:xfrm>
              <a:off x="1537" y="3822"/>
              <a:ext cx="2957" cy="102"/>
            </a:xfrm>
            <a:prstGeom prst="rect">
              <a:avLst/>
            </a:prstGeom>
            <a:solidFill>
              <a:srgbClr val="FF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endParaRPr lang="ja-JP" altLang="en-US">
                <a:solidFill>
                  <a:prstClr val="black"/>
                </a:solidFill>
              </a:endParaRPr>
            </a:p>
          </p:txBody>
        </p:sp>
      </p:grpSp>
      <p:sp>
        <p:nvSpPr>
          <p:cNvPr id="3090" name="Text Box 2"/>
          <p:cNvSpPr txBox="1">
            <a:spLocks noChangeArrowheads="1"/>
          </p:cNvSpPr>
          <p:nvPr/>
        </p:nvSpPr>
        <p:spPr bwMode="auto">
          <a:xfrm>
            <a:off x="0" y="182563"/>
            <a:ext cx="9144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spcBef>
                <a:spcPct val="50000"/>
              </a:spcBef>
            </a:pPr>
            <a:r>
              <a:rPr lang="en-US" altLang="ja-JP">
                <a:solidFill>
                  <a:prstClr val="black"/>
                </a:solidFill>
              </a:rPr>
              <a:t>Major Japanese government measures aimed at raising fertility</a:t>
            </a:r>
          </a:p>
        </p:txBody>
      </p:sp>
      <p:sp>
        <p:nvSpPr>
          <p:cNvPr id="3091" name="AutoShape 3"/>
          <p:cNvSpPr>
            <a:spLocks noChangeAspect="1" noChangeArrowheads="1" noTextEdit="1"/>
          </p:cNvSpPr>
          <p:nvPr/>
        </p:nvSpPr>
        <p:spPr bwMode="auto">
          <a:xfrm>
            <a:off x="1187450" y="765175"/>
            <a:ext cx="7078663" cy="594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solidFill>
                <a:prstClr val="black"/>
              </a:solidFill>
            </a:endParaRPr>
          </a:p>
        </p:txBody>
      </p:sp>
      <p:sp>
        <p:nvSpPr>
          <p:cNvPr id="3092" name="Rectangle 5"/>
          <p:cNvSpPr>
            <a:spLocks noChangeArrowheads="1"/>
          </p:cNvSpPr>
          <p:nvPr/>
        </p:nvSpPr>
        <p:spPr bwMode="auto">
          <a:xfrm>
            <a:off x="1276350" y="785813"/>
            <a:ext cx="2730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TFR</a:t>
            </a:r>
            <a:endParaRPr lang="en-US" altLang="ja-JP">
              <a:solidFill>
                <a:prstClr val="black"/>
              </a:solidFill>
            </a:endParaRPr>
          </a:p>
        </p:txBody>
      </p:sp>
      <p:sp>
        <p:nvSpPr>
          <p:cNvPr id="3093" name="Rectangle 6"/>
          <p:cNvSpPr>
            <a:spLocks noChangeArrowheads="1"/>
          </p:cNvSpPr>
          <p:nvPr/>
        </p:nvSpPr>
        <p:spPr bwMode="auto">
          <a:xfrm>
            <a:off x="1893888" y="785813"/>
            <a:ext cx="2952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Year</a:t>
            </a:r>
            <a:endParaRPr lang="en-US" altLang="ja-JP">
              <a:solidFill>
                <a:prstClr val="black"/>
              </a:solidFill>
            </a:endParaRPr>
          </a:p>
        </p:txBody>
      </p:sp>
      <p:sp>
        <p:nvSpPr>
          <p:cNvPr id="3094" name="Rectangle 7"/>
          <p:cNvSpPr>
            <a:spLocks noChangeArrowheads="1"/>
          </p:cNvSpPr>
          <p:nvPr/>
        </p:nvSpPr>
        <p:spPr bwMode="auto">
          <a:xfrm>
            <a:off x="5167313" y="785813"/>
            <a:ext cx="38893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Action</a:t>
            </a:r>
            <a:endParaRPr lang="en-US" altLang="ja-JP">
              <a:solidFill>
                <a:prstClr val="black"/>
              </a:solidFill>
            </a:endParaRPr>
          </a:p>
        </p:txBody>
      </p:sp>
      <p:sp>
        <p:nvSpPr>
          <p:cNvPr id="3095" name="Rectangle 8"/>
          <p:cNvSpPr>
            <a:spLocks noChangeArrowheads="1"/>
          </p:cNvSpPr>
          <p:nvPr/>
        </p:nvSpPr>
        <p:spPr bwMode="auto">
          <a:xfrm>
            <a:off x="1257300" y="962025"/>
            <a:ext cx="27146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2.14</a:t>
            </a:r>
            <a:endParaRPr lang="en-US" altLang="ja-JP">
              <a:solidFill>
                <a:prstClr val="black"/>
              </a:solidFill>
            </a:endParaRPr>
          </a:p>
        </p:txBody>
      </p:sp>
      <p:sp>
        <p:nvSpPr>
          <p:cNvPr id="3096" name="Rectangle 9"/>
          <p:cNvSpPr>
            <a:spLocks noChangeArrowheads="1"/>
          </p:cNvSpPr>
          <p:nvPr/>
        </p:nvSpPr>
        <p:spPr bwMode="auto">
          <a:xfrm>
            <a:off x="1884363" y="962025"/>
            <a:ext cx="311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1972</a:t>
            </a:r>
            <a:endParaRPr lang="en-US" altLang="ja-JP">
              <a:solidFill>
                <a:prstClr val="black"/>
              </a:solidFill>
            </a:endParaRPr>
          </a:p>
        </p:txBody>
      </p:sp>
      <p:sp>
        <p:nvSpPr>
          <p:cNvPr id="3097" name="Rectangle 10"/>
          <p:cNvSpPr>
            <a:spLocks noChangeArrowheads="1"/>
          </p:cNvSpPr>
          <p:nvPr/>
        </p:nvSpPr>
        <p:spPr bwMode="auto">
          <a:xfrm>
            <a:off x="2474913" y="962025"/>
            <a:ext cx="46370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Establishment of child allowances (Jido Teate) (no pronatalist intent at first)</a:t>
            </a:r>
            <a:endParaRPr lang="en-US" altLang="ja-JP">
              <a:solidFill>
                <a:prstClr val="black"/>
              </a:solidFill>
            </a:endParaRPr>
          </a:p>
        </p:txBody>
      </p:sp>
      <p:sp>
        <p:nvSpPr>
          <p:cNvPr id="3098" name="Rectangle 11"/>
          <p:cNvSpPr>
            <a:spLocks noChangeArrowheads="1"/>
          </p:cNvSpPr>
          <p:nvPr/>
        </p:nvSpPr>
        <p:spPr bwMode="auto">
          <a:xfrm>
            <a:off x="1257300" y="1138238"/>
            <a:ext cx="27146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1.54</a:t>
            </a:r>
            <a:endParaRPr lang="en-US" altLang="ja-JP">
              <a:solidFill>
                <a:prstClr val="black"/>
              </a:solidFill>
            </a:endParaRPr>
          </a:p>
        </p:txBody>
      </p:sp>
      <p:sp>
        <p:nvSpPr>
          <p:cNvPr id="3099" name="Rectangle 12"/>
          <p:cNvSpPr>
            <a:spLocks noChangeArrowheads="1"/>
          </p:cNvSpPr>
          <p:nvPr/>
        </p:nvSpPr>
        <p:spPr bwMode="auto">
          <a:xfrm>
            <a:off x="1884363" y="1138238"/>
            <a:ext cx="311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1990</a:t>
            </a:r>
            <a:endParaRPr lang="en-US" altLang="ja-JP">
              <a:solidFill>
                <a:prstClr val="black"/>
              </a:solidFill>
            </a:endParaRPr>
          </a:p>
        </p:txBody>
      </p:sp>
      <p:sp>
        <p:nvSpPr>
          <p:cNvPr id="3100" name="Rectangle 13"/>
          <p:cNvSpPr>
            <a:spLocks noChangeArrowheads="1"/>
          </p:cNvSpPr>
          <p:nvPr/>
        </p:nvSpPr>
        <p:spPr bwMode="auto">
          <a:xfrm>
            <a:off x="2474913" y="1138238"/>
            <a:ext cx="56769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Establishment of inter-ministry committee on "Creating a sound environment for bearing and</a:t>
            </a:r>
            <a:br>
              <a:rPr lang="en-US" altLang="ja-JP" sz="1100">
                <a:solidFill>
                  <a:srgbClr val="000000"/>
                </a:solidFill>
              </a:rPr>
            </a:br>
            <a:r>
              <a:rPr lang="en-US" altLang="ja-JP" sz="1100">
                <a:solidFill>
                  <a:srgbClr val="000000"/>
                </a:solidFill>
              </a:rPr>
              <a:t>rearing children"</a:t>
            </a:r>
            <a:endParaRPr lang="en-US" altLang="ja-JP">
              <a:solidFill>
                <a:prstClr val="black"/>
              </a:solidFill>
            </a:endParaRPr>
          </a:p>
        </p:txBody>
      </p:sp>
      <p:sp>
        <p:nvSpPr>
          <p:cNvPr id="3101" name="Rectangle 14"/>
          <p:cNvSpPr>
            <a:spLocks noChangeArrowheads="1"/>
          </p:cNvSpPr>
          <p:nvPr/>
        </p:nvSpPr>
        <p:spPr bwMode="auto">
          <a:xfrm>
            <a:off x="1257300" y="1492250"/>
            <a:ext cx="27146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1.53</a:t>
            </a:r>
            <a:endParaRPr lang="en-US" altLang="ja-JP">
              <a:solidFill>
                <a:prstClr val="black"/>
              </a:solidFill>
            </a:endParaRPr>
          </a:p>
        </p:txBody>
      </p:sp>
      <p:sp>
        <p:nvSpPr>
          <p:cNvPr id="3102" name="Rectangle 15"/>
          <p:cNvSpPr>
            <a:spLocks noChangeArrowheads="1"/>
          </p:cNvSpPr>
          <p:nvPr/>
        </p:nvSpPr>
        <p:spPr bwMode="auto">
          <a:xfrm>
            <a:off x="1884363" y="1492250"/>
            <a:ext cx="311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1992</a:t>
            </a:r>
            <a:endParaRPr lang="en-US" altLang="ja-JP">
              <a:solidFill>
                <a:prstClr val="black"/>
              </a:solidFill>
            </a:endParaRPr>
          </a:p>
        </p:txBody>
      </p:sp>
      <p:sp>
        <p:nvSpPr>
          <p:cNvPr id="3103" name="Rectangle 16"/>
          <p:cNvSpPr>
            <a:spLocks noChangeArrowheads="1"/>
          </p:cNvSpPr>
          <p:nvPr/>
        </p:nvSpPr>
        <p:spPr bwMode="auto">
          <a:xfrm>
            <a:off x="2474913" y="1492250"/>
            <a:ext cx="21097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Enactment of Childcare Leave Act</a:t>
            </a:r>
            <a:endParaRPr lang="en-US" altLang="ja-JP">
              <a:solidFill>
                <a:prstClr val="black"/>
              </a:solidFill>
            </a:endParaRPr>
          </a:p>
        </p:txBody>
      </p:sp>
      <p:sp>
        <p:nvSpPr>
          <p:cNvPr id="3104" name="Rectangle 17"/>
          <p:cNvSpPr>
            <a:spLocks noChangeArrowheads="1"/>
          </p:cNvSpPr>
          <p:nvPr/>
        </p:nvSpPr>
        <p:spPr bwMode="auto">
          <a:xfrm>
            <a:off x="1257300" y="1670050"/>
            <a:ext cx="27146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1.50</a:t>
            </a:r>
            <a:endParaRPr lang="en-US" altLang="ja-JP">
              <a:solidFill>
                <a:prstClr val="black"/>
              </a:solidFill>
            </a:endParaRPr>
          </a:p>
        </p:txBody>
      </p:sp>
      <p:sp>
        <p:nvSpPr>
          <p:cNvPr id="3105" name="Rectangle 18"/>
          <p:cNvSpPr>
            <a:spLocks noChangeArrowheads="1"/>
          </p:cNvSpPr>
          <p:nvPr/>
        </p:nvSpPr>
        <p:spPr bwMode="auto">
          <a:xfrm>
            <a:off x="1884363" y="1670050"/>
            <a:ext cx="311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1994</a:t>
            </a:r>
            <a:endParaRPr lang="en-US" altLang="ja-JP">
              <a:solidFill>
                <a:prstClr val="black"/>
              </a:solidFill>
            </a:endParaRPr>
          </a:p>
        </p:txBody>
      </p:sp>
      <p:sp>
        <p:nvSpPr>
          <p:cNvPr id="3106" name="Rectangle 19"/>
          <p:cNvSpPr>
            <a:spLocks noChangeArrowheads="1"/>
          </p:cNvSpPr>
          <p:nvPr/>
        </p:nvSpPr>
        <p:spPr bwMode="auto">
          <a:xfrm>
            <a:off x="2474913" y="1670050"/>
            <a:ext cx="310832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Announcement of the "Angel Plan" for FY 1995-99</a:t>
            </a:r>
            <a:endParaRPr lang="en-US" altLang="ja-JP">
              <a:solidFill>
                <a:prstClr val="black"/>
              </a:solidFill>
            </a:endParaRPr>
          </a:p>
        </p:txBody>
      </p:sp>
      <p:sp>
        <p:nvSpPr>
          <p:cNvPr id="3107" name="Rectangle 20"/>
          <p:cNvSpPr>
            <a:spLocks noChangeArrowheads="1"/>
          </p:cNvSpPr>
          <p:nvPr/>
        </p:nvSpPr>
        <p:spPr bwMode="auto">
          <a:xfrm>
            <a:off x="1257300" y="1847850"/>
            <a:ext cx="27146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1.42</a:t>
            </a:r>
            <a:endParaRPr lang="en-US" altLang="ja-JP">
              <a:solidFill>
                <a:prstClr val="black"/>
              </a:solidFill>
            </a:endParaRPr>
          </a:p>
        </p:txBody>
      </p:sp>
      <p:sp>
        <p:nvSpPr>
          <p:cNvPr id="3108" name="Rectangle 21"/>
          <p:cNvSpPr>
            <a:spLocks noChangeArrowheads="1"/>
          </p:cNvSpPr>
          <p:nvPr/>
        </p:nvSpPr>
        <p:spPr bwMode="auto">
          <a:xfrm>
            <a:off x="1884363" y="1847850"/>
            <a:ext cx="311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1995</a:t>
            </a:r>
            <a:endParaRPr lang="en-US" altLang="ja-JP">
              <a:solidFill>
                <a:prstClr val="black"/>
              </a:solidFill>
            </a:endParaRPr>
          </a:p>
        </p:txBody>
      </p:sp>
      <p:sp>
        <p:nvSpPr>
          <p:cNvPr id="3109" name="Rectangle 22"/>
          <p:cNvSpPr>
            <a:spLocks noChangeArrowheads="1"/>
          </p:cNvSpPr>
          <p:nvPr/>
        </p:nvSpPr>
        <p:spPr bwMode="auto">
          <a:xfrm>
            <a:off x="2474913" y="1847850"/>
            <a:ext cx="5784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Enactment of Childcare and Family Care Leave Act, specifying 25 percent of salary to be paid</a:t>
            </a:r>
            <a:br>
              <a:rPr lang="en-US" altLang="ja-JP" sz="1100">
                <a:solidFill>
                  <a:srgbClr val="000000"/>
                </a:solidFill>
              </a:rPr>
            </a:br>
            <a:r>
              <a:rPr lang="en-US" altLang="ja-JP" sz="1100">
                <a:solidFill>
                  <a:srgbClr val="000000"/>
                </a:solidFill>
              </a:rPr>
              <a:t>to regular full-time employees during child-care leave</a:t>
            </a:r>
            <a:endParaRPr lang="en-US" altLang="ja-JP">
              <a:solidFill>
                <a:prstClr val="black"/>
              </a:solidFill>
            </a:endParaRPr>
          </a:p>
        </p:txBody>
      </p:sp>
      <p:sp>
        <p:nvSpPr>
          <p:cNvPr id="3110" name="Rectangle 23"/>
          <p:cNvSpPr>
            <a:spLocks noChangeArrowheads="1"/>
          </p:cNvSpPr>
          <p:nvPr/>
        </p:nvSpPr>
        <p:spPr bwMode="auto">
          <a:xfrm>
            <a:off x="1257300" y="2201863"/>
            <a:ext cx="27146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1.34</a:t>
            </a:r>
            <a:endParaRPr lang="en-US" altLang="ja-JP">
              <a:solidFill>
                <a:prstClr val="black"/>
              </a:solidFill>
            </a:endParaRPr>
          </a:p>
        </p:txBody>
      </p:sp>
      <p:sp>
        <p:nvSpPr>
          <p:cNvPr id="3111" name="Rectangle 24"/>
          <p:cNvSpPr>
            <a:spLocks noChangeArrowheads="1"/>
          </p:cNvSpPr>
          <p:nvPr/>
        </p:nvSpPr>
        <p:spPr bwMode="auto">
          <a:xfrm>
            <a:off x="1884363" y="2201863"/>
            <a:ext cx="311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1999</a:t>
            </a:r>
            <a:endParaRPr lang="en-US" altLang="ja-JP">
              <a:solidFill>
                <a:prstClr val="black"/>
              </a:solidFill>
            </a:endParaRPr>
          </a:p>
        </p:txBody>
      </p:sp>
      <p:sp>
        <p:nvSpPr>
          <p:cNvPr id="3112" name="Rectangle 25"/>
          <p:cNvSpPr>
            <a:spLocks noChangeArrowheads="1"/>
          </p:cNvSpPr>
          <p:nvPr/>
        </p:nvSpPr>
        <p:spPr bwMode="auto">
          <a:xfrm>
            <a:off x="2474913" y="2201863"/>
            <a:ext cx="34274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Announcement of the "New Angel Plan" for FY 2000-04</a:t>
            </a:r>
            <a:endParaRPr lang="en-US" altLang="ja-JP">
              <a:solidFill>
                <a:prstClr val="black"/>
              </a:solidFill>
            </a:endParaRPr>
          </a:p>
        </p:txBody>
      </p:sp>
      <p:sp>
        <p:nvSpPr>
          <p:cNvPr id="3113" name="Rectangle 26"/>
          <p:cNvSpPr>
            <a:spLocks noChangeArrowheads="1"/>
          </p:cNvSpPr>
          <p:nvPr/>
        </p:nvSpPr>
        <p:spPr bwMode="auto">
          <a:xfrm>
            <a:off x="1257300" y="2379663"/>
            <a:ext cx="27146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1.33</a:t>
            </a:r>
            <a:endParaRPr lang="en-US" altLang="ja-JP">
              <a:solidFill>
                <a:prstClr val="black"/>
              </a:solidFill>
            </a:endParaRPr>
          </a:p>
        </p:txBody>
      </p:sp>
      <p:sp>
        <p:nvSpPr>
          <p:cNvPr id="3114" name="Rectangle 27"/>
          <p:cNvSpPr>
            <a:spLocks noChangeArrowheads="1"/>
          </p:cNvSpPr>
          <p:nvPr/>
        </p:nvSpPr>
        <p:spPr bwMode="auto">
          <a:xfrm>
            <a:off x="1884363" y="2379663"/>
            <a:ext cx="311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2001</a:t>
            </a:r>
            <a:endParaRPr lang="en-US" altLang="ja-JP">
              <a:solidFill>
                <a:prstClr val="black"/>
              </a:solidFill>
            </a:endParaRPr>
          </a:p>
        </p:txBody>
      </p:sp>
      <p:sp>
        <p:nvSpPr>
          <p:cNvPr id="3115" name="Rectangle 28"/>
          <p:cNvSpPr>
            <a:spLocks noChangeArrowheads="1"/>
          </p:cNvSpPr>
          <p:nvPr/>
        </p:nvSpPr>
        <p:spPr bwMode="auto">
          <a:xfrm>
            <a:off x="2474913" y="2379663"/>
            <a:ext cx="5664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Amendment to the Employment Insurance Law, specifying 40 percent of salary to be paid to</a:t>
            </a:r>
            <a:br>
              <a:rPr lang="en-US" altLang="ja-JP" sz="1100">
                <a:solidFill>
                  <a:srgbClr val="000000"/>
                </a:solidFill>
              </a:rPr>
            </a:br>
            <a:r>
              <a:rPr lang="en-US" altLang="ja-JP" sz="1100">
                <a:solidFill>
                  <a:srgbClr val="000000"/>
                </a:solidFill>
              </a:rPr>
              <a:t>regular full-time employees during child-care leave</a:t>
            </a:r>
            <a:endParaRPr lang="en-US" altLang="ja-JP">
              <a:solidFill>
                <a:prstClr val="black"/>
              </a:solidFill>
            </a:endParaRPr>
          </a:p>
        </p:txBody>
      </p:sp>
      <p:sp>
        <p:nvSpPr>
          <p:cNvPr id="3116" name="Rectangle 29"/>
          <p:cNvSpPr>
            <a:spLocks noChangeArrowheads="1"/>
          </p:cNvSpPr>
          <p:nvPr/>
        </p:nvSpPr>
        <p:spPr bwMode="auto">
          <a:xfrm>
            <a:off x="1257300" y="2733675"/>
            <a:ext cx="27146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1.32</a:t>
            </a:r>
            <a:endParaRPr lang="en-US" altLang="ja-JP">
              <a:solidFill>
                <a:prstClr val="black"/>
              </a:solidFill>
            </a:endParaRPr>
          </a:p>
        </p:txBody>
      </p:sp>
      <p:sp>
        <p:nvSpPr>
          <p:cNvPr id="3117" name="Rectangle 30"/>
          <p:cNvSpPr>
            <a:spLocks noChangeArrowheads="1"/>
          </p:cNvSpPr>
          <p:nvPr/>
        </p:nvSpPr>
        <p:spPr bwMode="auto">
          <a:xfrm>
            <a:off x="1884363" y="2733675"/>
            <a:ext cx="311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2002</a:t>
            </a:r>
            <a:endParaRPr lang="en-US" altLang="ja-JP">
              <a:solidFill>
                <a:prstClr val="black"/>
              </a:solidFill>
            </a:endParaRPr>
          </a:p>
        </p:txBody>
      </p:sp>
      <p:sp>
        <p:nvSpPr>
          <p:cNvPr id="3118" name="Rectangle 31"/>
          <p:cNvSpPr>
            <a:spLocks noChangeArrowheads="1"/>
          </p:cNvSpPr>
          <p:nvPr/>
        </p:nvSpPr>
        <p:spPr bwMode="auto">
          <a:xfrm>
            <a:off x="2474913" y="2733675"/>
            <a:ext cx="20621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Announcement of "plus one" plan</a:t>
            </a:r>
            <a:endParaRPr lang="en-US" altLang="ja-JP">
              <a:solidFill>
                <a:prstClr val="black"/>
              </a:solidFill>
            </a:endParaRPr>
          </a:p>
        </p:txBody>
      </p:sp>
      <p:sp>
        <p:nvSpPr>
          <p:cNvPr id="3119" name="Rectangle 32"/>
          <p:cNvSpPr>
            <a:spLocks noChangeArrowheads="1"/>
          </p:cNvSpPr>
          <p:nvPr/>
        </p:nvSpPr>
        <p:spPr bwMode="auto">
          <a:xfrm>
            <a:off x="1257300" y="2911475"/>
            <a:ext cx="27146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1.29</a:t>
            </a:r>
            <a:endParaRPr lang="en-US" altLang="ja-JP">
              <a:solidFill>
                <a:prstClr val="black"/>
              </a:solidFill>
            </a:endParaRPr>
          </a:p>
        </p:txBody>
      </p:sp>
      <p:sp>
        <p:nvSpPr>
          <p:cNvPr id="3120" name="Rectangle 33"/>
          <p:cNvSpPr>
            <a:spLocks noChangeArrowheads="1"/>
          </p:cNvSpPr>
          <p:nvPr/>
        </p:nvSpPr>
        <p:spPr bwMode="auto">
          <a:xfrm>
            <a:off x="1884363" y="2911475"/>
            <a:ext cx="311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2003</a:t>
            </a:r>
            <a:endParaRPr lang="en-US" altLang="ja-JP">
              <a:solidFill>
                <a:prstClr val="black"/>
              </a:solidFill>
            </a:endParaRPr>
          </a:p>
        </p:txBody>
      </p:sp>
      <p:sp>
        <p:nvSpPr>
          <p:cNvPr id="3121" name="Rectangle 34"/>
          <p:cNvSpPr>
            <a:spLocks noChangeArrowheads="1"/>
          </p:cNvSpPr>
          <p:nvPr/>
        </p:nvSpPr>
        <p:spPr bwMode="auto">
          <a:xfrm>
            <a:off x="2474913" y="2911475"/>
            <a:ext cx="240823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Enactment of the "next-generation" law</a:t>
            </a:r>
            <a:endParaRPr lang="en-US" altLang="ja-JP">
              <a:solidFill>
                <a:prstClr val="black"/>
              </a:solidFill>
            </a:endParaRPr>
          </a:p>
        </p:txBody>
      </p:sp>
      <p:sp>
        <p:nvSpPr>
          <p:cNvPr id="3122" name="Rectangle 35"/>
          <p:cNvSpPr>
            <a:spLocks noChangeArrowheads="1"/>
          </p:cNvSpPr>
          <p:nvPr/>
        </p:nvSpPr>
        <p:spPr bwMode="auto">
          <a:xfrm>
            <a:off x="2474913" y="3087688"/>
            <a:ext cx="491172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Enactment of Law on Basic Measures to Cope with a Declining  Fertility Society</a:t>
            </a:r>
            <a:endParaRPr lang="en-US" altLang="ja-JP">
              <a:solidFill>
                <a:prstClr val="black"/>
              </a:solidFill>
            </a:endParaRPr>
          </a:p>
        </p:txBody>
      </p:sp>
      <p:sp>
        <p:nvSpPr>
          <p:cNvPr id="3123" name="Rectangle 36"/>
          <p:cNvSpPr>
            <a:spLocks noChangeArrowheads="1"/>
          </p:cNvSpPr>
          <p:nvPr/>
        </p:nvSpPr>
        <p:spPr bwMode="auto">
          <a:xfrm>
            <a:off x="1257300" y="3265488"/>
            <a:ext cx="27146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1.29</a:t>
            </a:r>
            <a:endParaRPr lang="en-US" altLang="ja-JP">
              <a:solidFill>
                <a:prstClr val="black"/>
              </a:solidFill>
            </a:endParaRPr>
          </a:p>
        </p:txBody>
      </p:sp>
      <p:sp>
        <p:nvSpPr>
          <p:cNvPr id="3124" name="Rectangle 37"/>
          <p:cNvSpPr>
            <a:spLocks noChangeArrowheads="1"/>
          </p:cNvSpPr>
          <p:nvPr/>
        </p:nvSpPr>
        <p:spPr bwMode="auto">
          <a:xfrm>
            <a:off x="1884363" y="3265488"/>
            <a:ext cx="311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2004</a:t>
            </a:r>
            <a:endParaRPr lang="en-US" altLang="ja-JP">
              <a:solidFill>
                <a:prstClr val="black"/>
              </a:solidFill>
            </a:endParaRPr>
          </a:p>
        </p:txBody>
      </p:sp>
      <p:sp>
        <p:nvSpPr>
          <p:cNvPr id="3125" name="Rectangle 38"/>
          <p:cNvSpPr>
            <a:spLocks noChangeArrowheads="1"/>
          </p:cNvSpPr>
          <p:nvPr/>
        </p:nvSpPr>
        <p:spPr bwMode="auto">
          <a:xfrm>
            <a:off x="2474913" y="3265488"/>
            <a:ext cx="53832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Cabinet office approves "Outline of Measures to Cope with a Declining Fertility Society"</a:t>
            </a:r>
            <a:endParaRPr lang="en-US" altLang="ja-JP">
              <a:solidFill>
                <a:prstClr val="black"/>
              </a:solidFill>
            </a:endParaRPr>
          </a:p>
        </p:txBody>
      </p:sp>
      <p:sp>
        <p:nvSpPr>
          <p:cNvPr id="3126" name="Rectangle 39"/>
          <p:cNvSpPr>
            <a:spLocks noChangeArrowheads="1"/>
          </p:cNvSpPr>
          <p:nvPr/>
        </p:nvSpPr>
        <p:spPr bwMode="auto">
          <a:xfrm>
            <a:off x="2474913" y="3443288"/>
            <a:ext cx="46624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Announcement of the "Child and Childrearing Support Plan" for FY 2005-09</a:t>
            </a:r>
            <a:endParaRPr lang="en-US" altLang="ja-JP">
              <a:solidFill>
                <a:prstClr val="black"/>
              </a:solidFill>
            </a:endParaRPr>
          </a:p>
        </p:txBody>
      </p:sp>
      <p:sp>
        <p:nvSpPr>
          <p:cNvPr id="3127" name="Rectangle 40"/>
          <p:cNvSpPr>
            <a:spLocks noChangeArrowheads="1"/>
          </p:cNvSpPr>
          <p:nvPr/>
        </p:nvSpPr>
        <p:spPr bwMode="auto">
          <a:xfrm>
            <a:off x="2474913" y="3621088"/>
            <a:ext cx="31146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Revision of Child Care and Family Care Leave Act</a:t>
            </a:r>
            <a:endParaRPr lang="en-US" altLang="ja-JP">
              <a:solidFill>
                <a:prstClr val="black"/>
              </a:solidFill>
            </a:endParaRPr>
          </a:p>
        </p:txBody>
      </p:sp>
      <p:sp>
        <p:nvSpPr>
          <p:cNvPr id="3128" name="Rectangle 41"/>
          <p:cNvSpPr>
            <a:spLocks noChangeArrowheads="1"/>
          </p:cNvSpPr>
          <p:nvPr/>
        </p:nvSpPr>
        <p:spPr bwMode="auto">
          <a:xfrm>
            <a:off x="1257300" y="3798888"/>
            <a:ext cx="27146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1.26</a:t>
            </a:r>
            <a:endParaRPr lang="en-US" altLang="ja-JP">
              <a:solidFill>
                <a:prstClr val="black"/>
              </a:solidFill>
            </a:endParaRPr>
          </a:p>
        </p:txBody>
      </p:sp>
      <p:sp>
        <p:nvSpPr>
          <p:cNvPr id="3129" name="Rectangle 42"/>
          <p:cNvSpPr>
            <a:spLocks noChangeArrowheads="1"/>
          </p:cNvSpPr>
          <p:nvPr/>
        </p:nvSpPr>
        <p:spPr bwMode="auto">
          <a:xfrm>
            <a:off x="1884363" y="3798888"/>
            <a:ext cx="311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2005</a:t>
            </a:r>
            <a:endParaRPr lang="en-US" altLang="ja-JP">
              <a:solidFill>
                <a:prstClr val="black"/>
              </a:solidFill>
            </a:endParaRPr>
          </a:p>
        </p:txBody>
      </p:sp>
      <p:sp>
        <p:nvSpPr>
          <p:cNvPr id="3130" name="Rectangle 43"/>
          <p:cNvSpPr>
            <a:spLocks noChangeArrowheads="1"/>
          </p:cNvSpPr>
          <p:nvPr/>
        </p:nvSpPr>
        <p:spPr bwMode="auto">
          <a:xfrm>
            <a:off x="2474913" y="3798888"/>
            <a:ext cx="43735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Extension of childcare leave to part-time workers, with some limitations</a:t>
            </a:r>
            <a:endParaRPr lang="en-US" altLang="ja-JP">
              <a:solidFill>
                <a:prstClr val="black"/>
              </a:solidFill>
            </a:endParaRPr>
          </a:p>
        </p:txBody>
      </p:sp>
      <p:sp>
        <p:nvSpPr>
          <p:cNvPr id="3131" name="Rectangle 44"/>
          <p:cNvSpPr>
            <a:spLocks noChangeArrowheads="1"/>
          </p:cNvSpPr>
          <p:nvPr/>
        </p:nvSpPr>
        <p:spPr bwMode="auto">
          <a:xfrm>
            <a:off x="1257300" y="3976688"/>
            <a:ext cx="27146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1.32</a:t>
            </a:r>
            <a:endParaRPr lang="en-US" altLang="ja-JP">
              <a:solidFill>
                <a:prstClr val="black"/>
              </a:solidFill>
            </a:endParaRPr>
          </a:p>
        </p:txBody>
      </p:sp>
      <p:sp>
        <p:nvSpPr>
          <p:cNvPr id="3132" name="Rectangle 45"/>
          <p:cNvSpPr>
            <a:spLocks noChangeArrowheads="1"/>
          </p:cNvSpPr>
          <p:nvPr/>
        </p:nvSpPr>
        <p:spPr bwMode="auto">
          <a:xfrm>
            <a:off x="1884363" y="3976688"/>
            <a:ext cx="311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2006</a:t>
            </a:r>
            <a:endParaRPr lang="en-US" altLang="ja-JP">
              <a:solidFill>
                <a:prstClr val="black"/>
              </a:solidFill>
            </a:endParaRPr>
          </a:p>
        </p:txBody>
      </p:sp>
      <p:sp>
        <p:nvSpPr>
          <p:cNvPr id="3133" name="Rectangle 46"/>
          <p:cNvSpPr>
            <a:spLocks noChangeArrowheads="1"/>
          </p:cNvSpPr>
          <p:nvPr/>
        </p:nvSpPr>
        <p:spPr bwMode="auto">
          <a:xfrm>
            <a:off x="2474913" y="3976688"/>
            <a:ext cx="342423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Announcement of New Policy to Cope with Low Fertility</a:t>
            </a:r>
            <a:endParaRPr lang="en-US" altLang="ja-JP">
              <a:solidFill>
                <a:prstClr val="black"/>
              </a:solidFill>
            </a:endParaRPr>
          </a:p>
        </p:txBody>
      </p:sp>
      <p:sp>
        <p:nvSpPr>
          <p:cNvPr id="3134" name="Rectangle 47"/>
          <p:cNvSpPr>
            <a:spLocks noChangeArrowheads="1"/>
          </p:cNvSpPr>
          <p:nvPr/>
        </p:nvSpPr>
        <p:spPr bwMode="auto">
          <a:xfrm>
            <a:off x="1257300" y="4154488"/>
            <a:ext cx="27146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1.34</a:t>
            </a:r>
            <a:endParaRPr lang="en-US" altLang="ja-JP">
              <a:solidFill>
                <a:prstClr val="black"/>
              </a:solidFill>
            </a:endParaRPr>
          </a:p>
        </p:txBody>
      </p:sp>
      <p:sp>
        <p:nvSpPr>
          <p:cNvPr id="3135" name="Rectangle 48"/>
          <p:cNvSpPr>
            <a:spLocks noChangeArrowheads="1"/>
          </p:cNvSpPr>
          <p:nvPr/>
        </p:nvSpPr>
        <p:spPr bwMode="auto">
          <a:xfrm>
            <a:off x="1884363" y="4154488"/>
            <a:ext cx="311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2007</a:t>
            </a:r>
            <a:endParaRPr lang="en-US" altLang="ja-JP">
              <a:solidFill>
                <a:prstClr val="black"/>
              </a:solidFill>
            </a:endParaRPr>
          </a:p>
        </p:txBody>
      </p:sp>
      <p:sp>
        <p:nvSpPr>
          <p:cNvPr id="3136" name="Rectangle 49"/>
          <p:cNvSpPr>
            <a:spLocks noChangeArrowheads="1"/>
          </p:cNvSpPr>
          <p:nvPr/>
        </p:nvSpPr>
        <p:spPr bwMode="auto">
          <a:xfrm>
            <a:off x="2474913" y="4154488"/>
            <a:ext cx="37480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Announcement of Work-Life Balance Charter and Guidelines</a:t>
            </a:r>
            <a:endParaRPr lang="en-US" altLang="ja-JP">
              <a:solidFill>
                <a:prstClr val="black"/>
              </a:solidFill>
            </a:endParaRPr>
          </a:p>
        </p:txBody>
      </p:sp>
      <p:sp>
        <p:nvSpPr>
          <p:cNvPr id="3137" name="Rectangle 50"/>
          <p:cNvSpPr>
            <a:spLocks noChangeArrowheads="1"/>
          </p:cNvSpPr>
          <p:nvPr/>
        </p:nvSpPr>
        <p:spPr bwMode="auto">
          <a:xfrm>
            <a:off x="2474913" y="4332288"/>
            <a:ext cx="475932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Announcement of Japan's Priority Strategies for Support Children and Family</a:t>
            </a:r>
            <a:endParaRPr lang="en-US" altLang="ja-JP">
              <a:solidFill>
                <a:prstClr val="black"/>
              </a:solidFill>
            </a:endParaRPr>
          </a:p>
        </p:txBody>
      </p:sp>
      <p:sp>
        <p:nvSpPr>
          <p:cNvPr id="3138" name="Rectangle 51"/>
          <p:cNvSpPr>
            <a:spLocks noChangeArrowheads="1"/>
          </p:cNvSpPr>
          <p:nvPr/>
        </p:nvSpPr>
        <p:spPr bwMode="auto">
          <a:xfrm>
            <a:off x="2474913" y="4510088"/>
            <a:ext cx="5749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Amendment to the Employment Insurance Law, allowing for 50 percent of salary to be paid to</a:t>
            </a:r>
            <a:br>
              <a:rPr lang="en-US" altLang="ja-JP" sz="1100">
                <a:solidFill>
                  <a:srgbClr val="000000"/>
                </a:solidFill>
              </a:rPr>
            </a:br>
            <a:r>
              <a:rPr lang="en-US" altLang="ja-JP" sz="1100">
                <a:solidFill>
                  <a:srgbClr val="000000"/>
                </a:solidFill>
              </a:rPr>
              <a:t>employees (subject to a few conditions) on the childcare leave</a:t>
            </a:r>
            <a:endParaRPr lang="en-US" altLang="ja-JP">
              <a:solidFill>
                <a:prstClr val="black"/>
              </a:solidFill>
            </a:endParaRPr>
          </a:p>
        </p:txBody>
      </p:sp>
      <p:sp>
        <p:nvSpPr>
          <p:cNvPr id="3139" name="Rectangle 52"/>
          <p:cNvSpPr>
            <a:spLocks noChangeArrowheads="1"/>
          </p:cNvSpPr>
          <p:nvPr/>
        </p:nvSpPr>
        <p:spPr bwMode="auto">
          <a:xfrm>
            <a:off x="1257300" y="4832350"/>
            <a:ext cx="27146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1.37</a:t>
            </a:r>
            <a:endParaRPr lang="en-US" altLang="ja-JP">
              <a:solidFill>
                <a:prstClr val="black"/>
              </a:solidFill>
            </a:endParaRPr>
          </a:p>
        </p:txBody>
      </p:sp>
      <p:sp>
        <p:nvSpPr>
          <p:cNvPr id="3140" name="Rectangle 53"/>
          <p:cNvSpPr>
            <a:spLocks noChangeArrowheads="1"/>
          </p:cNvSpPr>
          <p:nvPr/>
        </p:nvSpPr>
        <p:spPr bwMode="auto">
          <a:xfrm>
            <a:off x="1884363" y="4832350"/>
            <a:ext cx="311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2008</a:t>
            </a:r>
            <a:endParaRPr lang="en-US" altLang="ja-JP">
              <a:solidFill>
                <a:prstClr val="black"/>
              </a:solidFill>
            </a:endParaRPr>
          </a:p>
        </p:txBody>
      </p:sp>
      <p:sp>
        <p:nvSpPr>
          <p:cNvPr id="3141" name="Rectangle 54"/>
          <p:cNvSpPr>
            <a:spLocks noChangeArrowheads="1"/>
          </p:cNvSpPr>
          <p:nvPr/>
        </p:nvSpPr>
        <p:spPr bwMode="auto">
          <a:xfrm>
            <a:off x="2474913" y="4832350"/>
            <a:ext cx="46609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Announcement of "New Strategy for Eliminating Kindergarten Waiting Lists"</a:t>
            </a:r>
            <a:endParaRPr lang="en-US" altLang="ja-JP">
              <a:solidFill>
                <a:prstClr val="black"/>
              </a:solidFill>
            </a:endParaRPr>
          </a:p>
        </p:txBody>
      </p:sp>
      <p:sp>
        <p:nvSpPr>
          <p:cNvPr id="3142" name="Rectangle 55"/>
          <p:cNvSpPr>
            <a:spLocks noChangeArrowheads="1"/>
          </p:cNvSpPr>
          <p:nvPr/>
        </p:nvSpPr>
        <p:spPr bwMode="auto">
          <a:xfrm>
            <a:off x="2474913" y="5008563"/>
            <a:ext cx="248602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Amendment to the "next generation law"</a:t>
            </a:r>
            <a:endParaRPr lang="en-US" altLang="ja-JP">
              <a:solidFill>
                <a:prstClr val="black"/>
              </a:solidFill>
            </a:endParaRPr>
          </a:p>
        </p:txBody>
      </p:sp>
      <p:sp>
        <p:nvSpPr>
          <p:cNvPr id="3143" name="Rectangle 56"/>
          <p:cNvSpPr>
            <a:spLocks noChangeArrowheads="1"/>
          </p:cNvSpPr>
          <p:nvPr/>
        </p:nvSpPr>
        <p:spPr bwMode="auto">
          <a:xfrm>
            <a:off x="1257300" y="5186363"/>
            <a:ext cx="27146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1.37</a:t>
            </a:r>
            <a:endParaRPr lang="en-US" altLang="ja-JP">
              <a:solidFill>
                <a:prstClr val="black"/>
              </a:solidFill>
            </a:endParaRPr>
          </a:p>
        </p:txBody>
      </p:sp>
      <p:sp>
        <p:nvSpPr>
          <p:cNvPr id="3144" name="Rectangle 57"/>
          <p:cNvSpPr>
            <a:spLocks noChangeArrowheads="1"/>
          </p:cNvSpPr>
          <p:nvPr/>
        </p:nvSpPr>
        <p:spPr bwMode="auto">
          <a:xfrm>
            <a:off x="1884363" y="5186363"/>
            <a:ext cx="311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2009</a:t>
            </a:r>
            <a:endParaRPr lang="en-US" altLang="ja-JP">
              <a:solidFill>
                <a:prstClr val="black"/>
              </a:solidFill>
            </a:endParaRPr>
          </a:p>
        </p:txBody>
      </p:sp>
      <p:sp>
        <p:nvSpPr>
          <p:cNvPr id="3145" name="Rectangle 58"/>
          <p:cNvSpPr>
            <a:spLocks noChangeArrowheads="1"/>
          </p:cNvSpPr>
          <p:nvPr/>
        </p:nvSpPr>
        <p:spPr bwMode="auto">
          <a:xfrm>
            <a:off x="2474913" y="5186363"/>
            <a:ext cx="325913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Amendment to Childcare and Family Care Leave Act</a:t>
            </a:r>
            <a:endParaRPr lang="en-US" altLang="ja-JP">
              <a:solidFill>
                <a:prstClr val="black"/>
              </a:solidFill>
            </a:endParaRPr>
          </a:p>
        </p:txBody>
      </p:sp>
      <p:sp>
        <p:nvSpPr>
          <p:cNvPr id="4" name="Rectangle 59"/>
          <p:cNvSpPr>
            <a:spLocks noChangeArrowheads="1"/>
          </p:cNvSpPr>
          <p:nvPr/>
        </p:nvSpPr>
        <p:spPr bwMode="auto">
          <a:xfrm>
            <a:off x="1257300" y="5364163"/>
            <a:ext cx="27146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1.39</a:t>
            </a:r>
            <a:endParaRPr lang="en-US" altLang="ja-JP">
              <a:solidFill>
                <a:prstClr val="black"/>
              </a:solidFill>
            </a:endParaRPr>
          </a:p>
        </p:txBody>
      </p:sp>
      <p:sp>
        <p:nvSpPr>
          <p:cNvPr id="5" name="Rectangle 60"/>
          <p:cNvSpPr>
            <a:spLocks noChangeArrowheads="1"/>
          </p:cNvSpPr>
          <p:nvPr/>
        </p:nvSpPr>
        <p:spPr bwMode="auto">
          <a:xfrm>
            <a:off x="1884363" y="5364163"/>
            <a:ext cx="311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2010</a:t>
            </a:r>
            <a:endParaRPr lang="en-US" altLang="ja-JP">
              <a:solidFill>
                <a:prstClr val="black"/>
              </a:solidFill>
            </a:endParaRPr>
          </a:p>
        </p:txBody>
      </p:sp>
      <p:sp>
        <p:nvSpPr>
          <p:cNvPr id="3148" name="Rectangle 61"/>
          <p:cNvSpPr>
            <a:spLocks noChangeArrowheads="1"/>
          </p:cNvSpPr>
          <p:nvPr/>
        </p:nvSpPr>
        <p:spPr bwMode="auto">
          <a:xfrm>
            <a:off x="2474913" y="5364163"/>
            <a:ext cx="52117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Cabinet Office formulates the "Vision for Children and Child Rearing" for FY 2010-14</a:t>
            </a:r>
            <a:endParaRPr lang="en-US" altLang="ja-JP">
              <a:solidFill>
                <a:prstClr val="black"/>
              </a:solidFill>
            </a:endParaRPr>
          </a:p>
        </p:txBody>
      </p:sp>
      <p:sp>
        <p:nvSpPr>
          <p:cNvPr id="3149" name="Rectangle 62"/>
          <p:cNvSpPr>
            <a:spLocks noChangeArrowheads="1"/>
          </p:cNvSpPr>
          <p:nvPr/>
        </p:nvSpPr>
        <p:spPr bwMode="auto">
          <a:xfrm>
            <a:off x="2474913" y="5541963"/>
            <a:ext cx="554513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Payment of new child allowances (Kodomo Teate) began (not 26,000 yen but 13,000 yen)</a:t>
            </a:r>
            <a:endParaRPr lang="en-US" altLang="ja-JP">
              <a:solidFill>
                <a:prstClr val="black"/>
              </a:solidFill>
            </a:endParaRPr>
          </a:p>
        </p:txBody>
      </p:sp>
      <p:sp>
        <p:nvSpPr>
          <p:cNvPr id="6" name="Rectangle 63"/>
          <p:cNvSpPr>
            <a:spLocks noChangeArrowheads="1"/>
          </p:cNvSpPr>
          <p:nvPr/>
        </p:nvSpPr>
        <p:spPr bwMode="auto">
          <a:xfrm>
            <a:off x="2474913" y="5713413"/>
            <a:ext cx="47990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Formulation of the "Project for Early Elimination of Kindergarten Waiting Lists"</a:t>
            </a:r>
            <a:endParaRPr lang="en-US" altLang="ja-JP">
              <a:solidFill>
                <a:prstClr val="black"/>
              </a:solidFill>
            </a:endParaRPr>
          </a:p>
        </p:txBody>
      </p:sp>
      <p:sp>
        <p:nvSpPr>
          <p:cNvPr id="7" name="Rectangle 64"/>
          <p:cNvSpPr>
            <a:spLocks noChangeArrowheads="1"/>
          </p:cNvSpPr>
          <p:nvPr/>
        </p:nvSpPr>
        <p:spPr bwMode="auto">
          <a:xfrm>
            <a:off x="1884363" y="5891213"/>
            <a:ext cx="311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2012</a:t>
            </a:r>
            <a:endParaRPr lang="en-US" altLang="ja-JP">
              <a:solidFill>
                <a:prstClr val="black"/>
              </a:solidFill>
            </a:endParaRPr>
          </a:p>
        </p:txBody>
      </p:sp>
      <p:sp>
        <p:nvSpPr>
          <p:cNvPr id="8" name="Rectangle 65"/>
          <p:cNvSpPr>
            <a:spLocks noChangeArrowheads="1"/>
          </p:cNvSpPr>
          <p:nvPr/>
        </p:nvSpPr>
        <p:spPr bwMode="auto">
          <a:xfrm>
            <a:off x="2474913" y="5891213"/>
            <a:ext cx="55991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Revised child allowances (Jido Teate), which is a slightly expanded version of the previous</a:t>
            </a:r>
            <a:br>
              <a:rPr lang="en-US" altLang="ja-JP" sz="1100">
                <a:solidFill>
                  <a:srgbClr val="000000"/>
                </a:solidFill>
              </a:rPr>
            </a:br>
            <a:r>
              <a:rPr lang="en-US" altLang="ja-JP" sz="1100">
                <a:solidFill>
                  <a:srgbClr val="000000"/>
                </a:solidFill>
              </a:rPr>
              <a:t>child allowances, began (Age under 3: 15,000 yen, 3 to jr.high: 10,000 yen)</a:t>
            </a:r>
            <a:endParaRPr lang="en-US" altLang="ja-JP">
              <a:solidFill>
                <a:prstClr val="black"/>
              </a:solidFill>
            </a:endParaRPr>
          </a:p>
        </p:txBody>
      </p:sp>
      <p:sp>
        <p:nvSpPr>
          <p:cNvPr id="9" name="Rectangle 66"/>
          <p:cNvSpPr>
            <a:spLocks noChangeArrowheads="1"/>
          </p:cNvSpPr>
          <p:nvPr/>
        </p:nvSpPr>
        <p:spPr bwMode="auto">
          <a:xfrm>
            <a:off x="2474913" y="6213475"/>
            <a:ext cx="28479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Enactment of Child and Childcare Support Act</a:t>
            </a:r>
            <a:endParaRPr lang="en-US" altLang="ja-JP">
              <a:solidFill>
                <a:prstClr val="black"/>
              </a:solidFill>
            </a:endParaRPr>
          </a:p>
        </p:txBody>
      </p:sp>
      <p:sp>
        <p:nvSpPr>
          <p:cNvPr id="10" name="Rectangle 67"/>
          <p:cNvSpPr>
            <a:spLocks noChangeArrowheads="1"/>
          </p:cNvSpPr>
          <p:nvPr/>
        </p:nvSpPr>
        <p:spPr bwMode="auto">
          <a:xfrm>
            <a:off x="2474913" y="6391275"/>
            <a:ext cx="57483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1100">
                <a:solidFill>
                  <a:srgbClr val="000000"/>
                </a:solidFill>
              </a:rPr>
              <a:t>Enactment of Law on the Development of Related Legislation following the Implementation of</a:t>
            </a:r>
            <a:br>
              <a:rPr lang="en-US" altLang="ja-JP" sz="1100">
                <a:solidFill>
                  <a:srgbClr val="000000"/>
                </a:solidFill>
              </a:rPr>
            </a:br>
            <a:r>
              <a:rPr lang="en-US" altLang="ja-JP" sz="1100">
                <a:solidFill>
                  <a:srgbClr val="000000"/>
                </a:solidFill>
              </a:rPr>
              <a:t>Child and Childcare Support Act and Comprehensive Law on Childcare Centers</a:t>
            </a:r>
            <a:endParaRPr lang="en-US" altLang="ja-JP">
              <a:solidFill>
                <a:prstClr val="black"/>
              </a:solidFill>
            </a:endParaRPr>
          </a:p>
        </p:txBody>
      </p:sp>
      <p:sp>
        <p:nvSpPr>
          <p:cNvPr id="11" name="Line 68"/>
          <p:cNvSpPr>
            <a:spLocks noChangeShapeType="1"/>
          </p:cNvSpPr>
          <p:nvPr/>
        </p:nvSpPr>
        <p:spPr bwMode="auto">
          <a:xfrm>
            <a:off x="1193800" y="765175"/>
            <a:ext cx="706755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12" name="Rectangle 69"/>
          <p:cNvSpPr>
            <a:spLocks noChangeArrowheads="1"/>
          </p:cNvSpPr>
          <p:nvPr/>
        </p:nvSpPr>
        <p:spPr bwMode="auto">
          <a:xfrm>
            <a:off x="1193800" y="765175"/>
            <a:ext cx="7067550"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endParaRPr lang="ja-JP" altLang="en-US">
              <a:solidFill>
                <a:prstClr val="black"/>
              </a:solidFill>
            </a:endParaRPr>
          </a:p>
        </p:txBody>
      </p:sp>
      <p:sp>
        <p:nvSpPr>
          <p:cNvPr id="13" name="Line 70"/>
          <p:cNvSpPr>
            <a:spLocks noChangeShapeType="1"/>
          </p:cNvSpPr>
          <p:nvPr/>
        </p:nvSpPr>
        <p:spPr bwMode="auto">
          <a:xfrm>
            <a:off x="1193800" y="942975"/>
            <a:ext cx="706755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14" name="Rectangle 71"/>
          <p:cNvSpPr>
            <a:spLocks noChangeArrowheads="1"/>
          </p:cNvSpPr>
          <p:nvPr/>
        </p:nvSpPr>
        <p:spPr bwMode="auto">
          <a:xfrm>
            <a:off x="1193800" y="942975"/>
            <a:ext cx="7067550"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endParaRPr lang="ja-JP" altLang="en-US">
              <a:solidFill>
                <a:prstClr val="black"/>
              </a:solidFill>
            </a:endParaRPr>
          </a:p>
        </p:txBody>
      </p:sp>
      <p:sp>
        <p:nvSpPr>
          <p:cNvPr id="15" name="Line 72"/>
          <p:cNvSpPr>
            <a:spLocks noChangeShapeType="1"/>
          </p:cNvSpPr>
          <p:nvPr/>
        </p:nvSpPr>
        <p:spPr bwMode="auto">
          <a:xfrm>
            <a:off x="1193800" y="6734175"/>
            <a:ext cx="706755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16" name="Rectangle 73"/>
          <p:cNvSpPr>
            <a:spLocks noChangeArrowheads="1"/>
          </p:cNvSpPr>
          <p:nvPr/>
        </p:nvSpPr>
        <p:spPr bwMode="auto">
          <a:xfrm>
            <a:off x="1193800" y="6734175"/>
            <a:ext cx="7067550"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endParaRPr lang="ja-JP" altLang="en-US">
              <a:solidFill>
                <a:prstClr val="black"/>
              </a:solidFill>
            </a:endParaRPr>
          </a:p>
        </p:txBody>
      </p:sp>
    </p:spTree>
    <p:extLst>
      <p:ext uri="{BB962C8B-B14F-4D97-AF65-F5344CB8AC3E}">
        <p14:creationId xmlns:p14="http://schemas.microsoft.com/office/powerpoint/2010/main" val="2889787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147"/>
                                        </p:tgtEl>
                                        <p:attrNameLst>
                                          <p:attrName>style.visibility</p:attrName>
                                        </p:attrNameLst>
                                      </p:cBhvr>
                                      <p:to>
                                        <p:strVal val="visible"/>
                                      </p:to>
                                    </p:set>
                                    <p:animEffect transition="in" filter="wipe(left)">
                                      <p:cBhvr>
                                        <p:cTn id="7" dur="500"/>
                                        <p:tgtEl>
                                          <p:spTgt spid="31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50"/>
                                        </p:tgtEl>
                                        <p:attrNameLst>
                                          <p:attrName>style.visibility</p:attrName>
                                        </p:attrNameLst>
                                      </p:cBhvr>
                                      <p:to>
                                        <p:strVal val="visible"/>
                                      </p:to>
                                    </p:set>
                                    <p:animEffect transition="in" filter="wipe(left)">
                                      <p:cBhvr>
                                        <p:cTn id="12" dur="500"/>
                                        <p:tgtEl>
                                          <p:spTgt spid="31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52"/>
                                        </p:tgtEl>
                                        <p:attrNameLst>
                                          <p:attrName>style.visibility</p:attrName>
                                        </p:attrNameLst>
                                      </p:cBhvr>
                                      <p:to>
                                        <p:strVal val="visible"/>
                                      </p:to>
                                    </p:set>
                                    <p:animEffect transition="in" filter="wipe(left)">
                                      <p:cBhvr>
                                        <p:cTn id="17" dur="500"/>
                                        <p:tgtEl>
                                          <p:spTgt spid="315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153"/>
                                        </p:tgtEl>
                                        <p:attrNameLst>
                                          <p:attrName>style.visibility</p:attrName>
                                        </p:attrNameLst>
                                      </p:cBhvr>
                                      <p:to>
                                        <p:strVal val="visible"/>
                                      </p:to>
                                    </p:set>
                                    <p:animEffect transition="in" filter="wipe(left)">
                                      <p:cBhvr>
                                        <p:cTn id="22" dur="500"/>
                                        <p:tgtEl>
                                          <p:spTgt spid="315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155"/>
                                        </p:tgtEl>
                                        <p:attrNameLst>
                                          <p:attrName>style.visibility</p:attrName>
                                        </p:attrNameLst>
                                      </p:cBhvr>
                                      <p:to>
                                        <p:strVal val="visible"/>
                                      </p:to>
                                    </p:set>
                                    <p:animEffect transition="in" filter="wipe(left)">
                                      <p:cBhvr>
                                        <p:cTn id="27" dur="500"/>
                                        <p:tgtEl>
                                          <p:spTgt spid="315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159"/>
                                        </p:tgtEl>
                                        <p:attrNameLst>
                                          <p:attrName>style.visibility</p:attrName>
                                        </p:attrNameLst>
                                      </p:cBhvr>
                                      <p:to>
                                        <p:strVal val="visible"/>
                                      </p:to>
                                    </p:set>
                                    <p:animEffect transition="in" filter="wipe(left)">
                                      <p:cBhvr>
                                        <p:cTn id="32" dur="500"/>
                                        <p:tgtEl>
                                          <p:spTgt spid="315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158"/>
                                        </p:tgtEl>
                                        <p:attrNameLst>
                                          <p:attrName>style.visibility</p:attrName>
                                        </p:attrNameLst>
                                      </p:cBhvr>
                                      <p:to>
                                        <p:strVal val="visible"/>
                                      </p:to>
                                    </p:set>
                                    <p:animEffect transition="in" filter="wipe(left)">
                                      <p:cBhvr>
                                        <p:cTn id="37" dur="500"/>
                                        <p:tgtEl>
                                          <p:spTgt spid="315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151"/>
                                        </p:tgtEl>
                                        <p:attrNameLst>
                                          <p:attrName>style.visibility</p:attrName>
                                        </p:attrNameLst>
                                      </p:cBhvr>
                                      <p:to>
                                        <p:strVal val="visible"/>
                                      </p:to>
                                    </p:set>
                                    <p:animEffect transition="in" filter="wipe(left)">
                                      <p:cBhvr>
                                        <p:cTn id="42" dur="500"/>
                                        <p:tgtEl>
                                          <p:spTgt spid="315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154"/>
                                        </p:tgtEl>
                                        <p:attrNameLst>
                                          <p:attrName>style.visibility</p:attrName>
                                        </p:attrNameLst>
                                      </p:cBhvr>
                                      <p:to>
                                        <p:strVal val="visible"/>
                                      </p:to>
                                    </p:set>
                                    <p:animEffect transition="in" filter="wipe(left)">
                                      <p:cBhvr>
                                        <p:cTn id="47" dur="500"/>
                                        <p:tgtEl>
                                          <p:spTgt spid="315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156"/>
                                        </p:tgtEl>
                                        <p:attrNameLst>
                                          <p:attrName>style.visibility</p:attrName>
                                        </p:attrNameLst>
                                      </p:cBhvr>
                                      <p:to>
                                        <p:strVal val="visible"/>
                                      </p:to>
                                    </p:set>
                                    <p:animEffect transition="in" filter="wipe(left)">
                                      <p:cBhvr>
                                        <p:cTn id="52" dur="500"/>
                                        <p:tgtEl>
                                          <p:spTgt spid="315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157"/>
                                        </p:tgtEl>
                                        <p:attrNameLst>
                                          <p:attrName>style.visibility</p:attrName>
                                        </p:attrNameLst>
                                      </p:cBhvr>
                                      <p:to>
                                        <p:strVal val="visible"/>
                                      </p:to>
                                    </p:set>
                                    <p:animEffect transition="in" filter="wipe(left)">
                                      <p:cBhvr>
                                        <p:cTn id="57" dur="500"/>
                                        <p:tgtEl>
                                          <p:spTgt spid="315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160"/>
                                        </p:tgtEl>
                                        <p:attrNameLst>
                                          <p:attrName>style.visibility</p:attrName>
                                        </p:attrNameLst>
                                      </p:cBhvr>
                                      <p:to>
                                        <p:strVal val="visible"/>
                                      </p:to>
                                    </p:set>
                                    <p:animEffect transition="in" filter="wipe(left)">
                                      <p:cBhvr>
                                        <p:cTn id="62" dur="500"/>
                                        <p:tgtEl>
                                          <p:spTgt spid="3160"/>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146"/>
                                        </p:tgtEl>
                                        <p:attrNameLst>
                                          <p:attrName>style.visibility</p:attrName>
                                        </p:attrNameLst>
                                      </p:cBhvr>
                                      <p:to>
                                        <p:strVal val="visible"/>
                                      </p:to>
                                    </p:set>
                                    <p:animEffect transition="in" filter="wipe(left)">
                                      <p:cBhvr>
                                        <p:cTn id="67" dur="500"/>
                                        <p:tgtEl>
                                          <p:spTgt spid="314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161"/>
                                        </p:tgtEl>
                                        <p:attrNameLst>
                                          <p:attrName>style.visibility</p:attrName>
                                        </p:attrNameLst>
                                      </p:cBhvr>
                                      <p:to>
                                        <p:strVal val="visible"/>
                                      </p:to>
                                    </p:set>
                                    <p:animEffect transition="in" filter="wipe(left)">
                                      <p:cBhvr>
                                        <p:cTn id="72" dur="500"/>
                                        <p:tgtEl>
                                          <p:spTgt spid="3161"/>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3162"/>
                                        </p:tgtEl>
                                        <p:attrNameLst>
                                          <p:attrName>style.visibility</p:attrName>
                                        </p:attrNameLst>
                                      </p:cBhvr>
                                      <p:to>
                                        <p:strVal val="visible"/>
                                      </p:to>
                                    </p:set>
                                    <p:animEffect transition="in" filter="wipe(left)">
                                      <p:cBhvr>
                                        <p:cTn id="77" dur="500"/>
                                        <p:tgtEl>
                                          <p:spTgt spid="3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6" grpId="0" animBg="1"/>
      <p:bldP spid="3150" grpId="0" animBg="1"/>
      <p:bldP spid="3151" grpId="0" animBg="1"/>
      <p:bldP spid="3152" grpId="0" animBg="1"/>
      <p:bldP spid="3153" grpId="0" animBg="1"/>
      <p:bldP spid="3154" grpId="0" animBg="1"/>
      <p:bldP spid="3155" grpId="0" animBg="1"/>
      <p:bldP spid="3156" grpId="0" animBg="1"/>
      <p:bldP spid="3157" grpId="0" animBg="1"/>
      <p:bldP spid="3158" grpId="0" animBg="1"/>
      <p:bldP spid="3159" grpId="0" animBg="1"/>
      <p:bldP spid="3160" grpId="0" animBg="1"/>
      <p:bldP spid="316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900113" y="260362"/>
            <a:ext cx="7772400" cy="1001713"/>
          </a:xfrm>
        </p:spPr>
        <p:txBody>
          <a:bodyPr/>
          <a:lstStyle/>
          <a:p>
            <a:pPr eaLnBrk="1" hangingPunct="1"/>
            <a:r>
              <a:rPr lang="en-US" altLang="ja-JP"/>
              <a:t>2003: “Next Generation” law</a:t>
            </a:r>
          </a:p>
        </p:txBody>
      </p:sp>
      <p:sp>
        <p:nvSpPr>
          <p:cNvPr id="1150979" name="Rectangle 3"/>
          <p:cNvSpPr>
            <a:spLocks noGrp="1" noChangeArrowheads="1"/>
          </p:cNvSpPr>
          <p:nvPr>
            <p:ph type="body" idx="1"/>
          </p:nvPr>
        </p:nvSpPr>
        <p:spPr>
          <a:xfrm>
            <a:off x="539750" y="1484313"/>
            <a:ext cx="7772400" cy="4114800"/>
          </a:xfrm>
        </p:spPr>
        <p:txBody>
          <a:bodyPr rtlCol="0">
            <a:normAutofit fontScale="92500" lnSpcReduction="10000"/>
          </a:bodyPr>
          <a:lstStyle/>
          <a:p>
            <a:pPr eaLnBrk="1" fontAlgn="auto" hangingPunct="1">
              <a:lnSpc>
                <a:spcPct val="80000"/>
              </a:lnSpc>
              <a:spcAft>
                <a:spcPts val="0"/>
              </a:spcAft>
              <a:buFont typeface="Arial" pitchFamily="34" charset="0"/>
              <a:buChar char="•"/>
              <a:defRPr/>
            </a:pPr>
            <a:r>
              <a:rPr lang="en-US" altLang="ja-JP" sz="2800" dirty="0"/>
              <a:t> </a:t>
            </a:r>
            <a:r>
              <a:rPr lang="en-US" altLang="ja-JP" dirty="0"/>
              <a:t>Intent: Implement the “Plus One” plan</a:t>
            </a:r>
          </a:p>
          <a:p>
            <a:pPr lvl="1" eaLnBrk="1" fontAlgn="auto" hangingPunct="1">
              <a:lnSpc>
                <a:spcPct val="80000"/>
              </a:lnSpc>
              <a:spcAft>
                <a:spcPts val="0"/>
              </a:spcAft>
              <a:buFont typeface="Arial" pitchFamily="34" charset="0"/>
              <a:buChar char="–"/>
              <a:defRPr/>
            </a:pPr>
            <a:r>
              <a:rPr lang="en-US" altLang="ja-JP" dirty="0"/>
              <a:t>Many were not taking childcare leave because of social disapproval from fellow employees and employers </a:t>
            </a:r>
          </a:p>
          <a:p>
            <a:pPr lvl="1" eaLnBrk="1" fontAlgn="auto" hangingPunct="1">
              <a:lnSpc>
                <a:spcPct val="80000"/>
              </a:lnSpc>
              <a:spcAft>
                <a:spcPts val="0"/>
              </a:spcAft>
              <a:buFont typeface="Arial" pitchFamily="34" charset="0"/>
              <a:buChar char="–"/>
              <a:defRPr/>
            </a:pPr>
            <a:r>
              <a:rPr lang="en-US" altLang="ja-JP" dirty="0"/>
              <a:t>Create an atmosphere in companies that encourages parents to take the childcare leave</a:t>
            </a:r>
          </a:p>
          <a:p>
            <a:pPr eaLnBrk="1" fontAlgn="auto" hangingPunct="1">
              <a:lnSpc>
                <a:spcPct val="80000"/>
              </a:lnSpc>
              <a:spcAft>
                <a:spcPts val="0"/>
              </a:spcAft>
              <a:buFont typeface="Arial" pitchFamily="34" charset="0"/>
              <a:buChar char="•"/>
              <a:defRPr/>
            </a:pPr>
            <a:r>
              <a:rPr lang="en-US" altLang="ja-JP" dirty="0"/>
              <a:t>Firms with more than 300 employees have to come up with a plan to raise fertility among their employees by April 1, 2005</a:t>
            </a:r>
          </a:p>
          <a:p>
            <a:pPr lvl="1" eaLnBrk="1" fontAlgn="auto" hangingPunct="1">
              <a:lnSpc>
                <a:spcPct val="80000"/>
              </a:lnSpc>
              <a:spcAft>
                <a:spcPts val="0"/>
              </a:spcAft>
              <a:buFont typeface="Arial" pitchFamily="34" charset="0"/>
              <a:buChar char="–"/>
              <a:defRPr/>
            </a:pPr>
            <a:r>
              <a:rPr lang="en-US" altLang="ja-JP" dirty="0"/>
              <a:t>Get stamp of approval (use of logo) if the plan works well.</a:t>
            </a:r>
          </a:p>
        </p:txBody>
      </p:sp>
    </p:spTree>
    <p:extLst>
      <p:ext uri="{BB962C8B-B14F-4D97-AF65-F5344CB8AC3E}">
        <p14:creationId xmlns:p14="http://schemas.microsoft.com/office/powerpoint/2010/main" val="1908018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8802" name="Object 2"/>
          <p:cNvGraphicFramePr>
            <a:graphicFrameLocks noChangeAspect="1"/>
          </p:cNvGraphicFramePr>
          <p:nvPr/>
        </p:nvGraphicFramePr>
        <p:xfrm>
          <a:off x="395288" y="900113"/>
          <a:ext cx="8424862" cy="5957887"/>
        </p:xfrm>
        <a:graphic>
          <a:graphicData uri="http://schemas.openxmlformats.org/presentationml/2006/ole">
            <mc:AlternateContent xmlns:mc="http://schemas.openxmlformats.org/markup-compatibility/2006">
              <mc:Choice xmlns:v="urn:schemas-microsoft-com:vml" Requires="v">
                <p:oleObj name="グラフ" r:id="rId3" imgW="9715686" imgH="6876988" progId="Excel.Chart.8">
                  <p:embed/>
                </p:oleObj>
              </mc:Choice>
              <mc:Fallback>
                <p:oleObj name="グラフ" r:id="rId3" imgW="9715686" imgH="6876988" progId="Excel.Chart.8">
                  <p:embed/>
                  <p:pic>
                    <p:nvPicPr>
                      <p:cNvPr id="122880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900113"/>
                        <a:ext cx="8424862" cy="5957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8803" name="Rectangle 3"/>
          <p:cNvSpPr>
            <a:spLocks noChangeArrowheads="1"/>
          </p:cNvSpPr>
          <p:nvPr/>
        </p:nvSpPr>
        <p:spPr bwMode="auto">
          <a:xfrm>
            <a:off x="539750" y="293688"/>
            <a:ext cx="81359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ct val="0"/>
              </a:spcBef>
            </a:pPr>
            <a:r>
              <a:rPr lang="en-US" altLang="ja-JP">
                <a:solidFill>
                  <a:prstClr val="black"/>
                </a:solidFill>
              </a:rPr>
              <a:t>Proportion of firms which submitted their plan to the government grew at an impressive rate during the year 2005 </a:t>
            </a:r>
          </a:p>
        </p:txBody>
      </p:sp>
    </p:spTree>
    <p:extLst>
      <p:ext uri="{BB962C8B-B14F-4D97-AF65-F5344CB8AC3E}">
        <p14:creationId xmlns:p14="http://schemas.microsoft.com/office/powerpoint/2010/main" val="1804494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C22B9324-1CE0-C682-1743-F5EFFC4B7A70}"/>
              </a:ext>
            </a:extLst>
          </p:cNvPr>
          <p:cNvGraphicFramePr>
            <a:graphicFrameLocks/>
          </p:cNvGraphicFramePr>
          <p:nvPr/>
        </p:nvGraphicFramePr>
        <p:xfrm>
          <a:off x="1268730" y="628650"/>
          <a:ext cx="6412229" cy="562356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450659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75656" y="1268760"/>
            <a:ext cx="6048672" cy="3724096"/>
          </a:xfrm>
          <a:prstGeom prst="rect">
            <a:avLst/>
          </a:prstGeom>
          <a:noFill/>
        </p:spPr>
        <p:txBody>
          <a:bodyPr wrap="square" rtlCol="0">
            <a:spAutoFit/>
          </a:bodyPr>
          <a:lstStyle/>
          <a:p>
            <a:pPr lvl="0" algn="ctr">
              <a:defRPr/>
            </a:pPr>
            <a:r>
              <a:rPr kumimoji="0" lang="en-US" altLang="ja-JP" sz="3500" b="1" kern="0" dirty="0">
                <a:solidFill>
                  <a:srgbClr val="FF0000"/>
                </a:solidFill>
                <a:effectLst>
                  <a:outerShdw blurRad="38100" dist="38100" dir="2700000" algn="tl">
                    <a:srgbClr val="000000">
                      <a:alpha val="43137"/>
                    </a:srgbClr>
                  </a:outerShdw>
                </a:effectLst>
                <a:cs typeface="Arial" pitchFamily="34" charset="0"/>
              </a:rPr>
              <a:t>2018 National Survey on Family, Births and Work in the Low Fertility Aging Society:</a:t>
            </a:r>
          </a:p>
          <a:p>
            <a:pPr lvl="0">
              <a:defRPr/>
            </a:pPr>
            <a:endParaRPr kumimoji="0" lang="en-US" altLang="ja-JP" sz="2400" b="1" kern="0" dirty="0">
              <a:solidFill>
                <a:srgbClr val="C00000"/>
              </a:solidFill>
              <a:cs typeface="Arial" pitchFamily="34" charset="0"/>
            </a:endParaRPr>
          </a:p>
          <a:p>
            <a:pPr lvl="0" algn="ctr">
              <a:defRPr/>
            </a:pPr>
            <a:r>
              <a:rPr kumimoji="0" lang="en-US" altLang="ja-JP" sz="2400" b="1" kern="0" dirty="0">
                <a:solidFill>
                  <a:srgbClr val="C00000"/>
                </a:solidFill>
                <a:cs typeface="Arial" pitchFamily="34" charset="0"/>
              </a:rPr>
              <a:t>Some new insights</a:t>
            </a:r>
            <a:r>
              <a:rPr kumimoji="0" lang="ja-JP" altLang="en-US" sz="2400" b="1" kern="0" dirty="0">
                <a:solidFill>
                  <a:srgbClr val="C00000"/>
                </a:solidFill>
                <a:cs typeface="Arial" pitchFamily="34" charset="0"/>
              </a:rPr>
              <a:t> </a:t>
            </a:r>
            <a:r>
              <a:rPr kumimoji="0" lang="en-US" altLang="ja-JP" sz="2400" b="1" kern="0" dirty="0">
                <a:solidFill>
                  <a:srgbClr val="C00000"/>
                </a:solidFill>
                <a:cs typeface="Arial" pitchFamily="34" charset="0"/>
              </a:rPr>
              <a:t>into reproductive behavior and old-age security in contemporary Japan</a:t>
            </a:r>
          </a:p>
        </p:txBody>
      </p:sp>
    </p:spTree>
    <p:extLst>
      <p:ext uri="{BB962C8B-B14F-4D97-AF65-F5344CB8AC3E}">
        <p14:creationId xmlns:p14="http://schemas.microsoft.com/office/powerpoint/2010/main" val="2221975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2771897-0D2C-8279-8E70-5D44F77F67DF}"/>
              </a:ext>
            </a:extLst>
          </p:cNvPr>
          <p:cNvSpPr txBox="1"/>
          <p:nvPr/>
        </p:nvSpPr>
        <p:spPr>
          <a:xfrm>
            <a:off x="1456660" y="818707"/>
            <a:ext cx="6443331" cy="5061098"/>
          </a:xfrm>
          <a:prstGeom prst="rect">
            <a:avLst/>
          </a:prstGeom>
          <a:noFill/>
        </p:spPr>
        <p:txBody>
          <a:bodyPr wrap="square" rtlCol="0">
            <a:spAutoFit/>
          </a:bodyPr>
          <a:lstStyle/>
          <a:p>
            <a:endParaRPr kumimoji="1" lang="ja-JP" altLang="en-US"/>
          </a:p>
        </p:txBody>
      </p:sp>
    </p:spTree>
    <p:extLst>
      <p:ext uri="{BB962C8B-B14F-4D97-AF65-F5344CB8AC3E}">
        <p14:creationId xmlns:p14="http://schemas.microsoft.com/office/powerpoint/2010/main" val="1134393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899592" y="123309"/>
            <a:ext cx="7560840" cy="1015663"/>
          </a:xfrm>
          <a:prstGeom prst="rect">
            <a:avLst/>
          </a:prstGeom>
          <a:noFill/>
        </p:spPr>
        <p:txBody>
          <a:bodyPr wrap="square" rtlCol="0">
            <a:spAutoFit/>
          </a:bodyPr>
          <a:lstStyle/>
          <a:p>
            <a:pPr algn="ctr"/>
            <a:r>
              <a:rPr lang="en-US" altLang="ja-JP" sz="3000" b="1" dirty="0">
                <a:solidFill>
                  <a:srgbClr val="0070C0"/>
                </a:solidFill>
              </a:rPr>
              <a:t>The number of sexless couples growing</a:t>
            </a:r>
            <a:r>
              <a:rPr lang="ja-JP" altLang="en-US" sz="3000" b="1" dirty="0">
                <a:solidFill>
                  <a:srgbClr val="0070C0"/>
                </a:solidFill>
              </a:rPr>
              <a:t>？</a:t>
            </a:r>
          </a:p>
        </p:txBody>
      </p:sp>
      <p:sp>
        <p:nvSpPr>
          <p:cNvPr id="3" name="テキスト ボックス 2"/>
          <p:cNvSpPr txBox="1"/>
          <p:nvPr/>
        </p:nvSpPr>
        <p:spPr>
          <a:xfrm>
            <a:off x="683568" y="1138972"/>
            <a:ext cx="8352928" cy="3862596"/>
          </a:xfrm>
          <a:prstGeom prst="rect">
            <a:avLst/>
          </a:prstGeom>
          <a:noFill/>
        </p:spPr>
        <p:txBody>
          <a:bodyPr wrap="square" rtlCol="0">
            <a:spAutoFit/>
          </a:bodyPr>
          <a:lstStyle/>
          <a:p>
            <a:r>
              <a:rPr lang="en-US" altLang="ja-JP" sz="2300" b="1" dirty="0">
                <a:solidFill>
                  <a:srgbClr val="000000"/>
                </a:solidFill>
              </a:rPr>
              <a:t>Definition of sexlessness by the Japan Society of Sexual Sciences:</a:t>
            </a:r>
            <a:r>
              <a:rPr lang="ja-JP" altLang="en-US" sz="2300" b="1" dirty="0">
                <a:solidFill>
                  <a:srgbClr val="000000"/>
                </a:solidFill>
              </a:rPr>
              <a:t>　</a:t>
            </a:r>
            <a:endParaRPr lang="en-US" altLang="ja-JP" sz="2300" b="1" dirty="0">
              <a:solidFill>
                <a:srgbClr val="000000"/>
              </a:solidFill>
            </a:endParaRPr>
          </a:p>
          <a:p>
            <a:r>
              <a:rPr lang="en-US" altLang="ja-JP" sz="2300" b="1" dirty="0">
                <a:solidFill>
                  <a:srgbClr val="000000"/>
                </a:solidFill>
              </a:rPr>
              <a:t>“Absence of consensual sexual intercourse in a couple for </a:t>
            </a:r>
            <a:r>
              <a:rPr lang="en-US" altLang="ja-JP" sz="2300" b="1" dirty="0">
                <a:solidFill>
                  <a:srgbClr val="FF0000"/>
                </a:solidFill>
              </a:rPr>
              <a:t>more than a month</a:t>
            </a:r>
            <a:r>
              <a:rPr lang="en-US" altLang="ja-JP" sz="2300" b="1" dirty="0">
                <a:solidFill>
                  <a:srgbClr val="000000"/>
                </a:solidFill>
              </a:rPr>
              <a:t>, despite the fact that no special circumstances, such as disease, exist.”</a:t>
            </a:r>
          </a:p>
          <a:p>
            <a:r>
              <a:rPr lang="ja-JP" altLang="en-US" sz="2300" b="1" dirty="0">
                <a:solidFill>
                  <a:srgbClr val="000000"/>
                </a:solidFill>
              </a:rPr>
              <a:t>　</a:t>
            </a:r>
            <a:endParaRPr lang="en-US" altLang="ja-JP" sz="2300" b="1" dirty="0">
              <a:solidFill>
                <a:srgbClr val="000000"/>
              </a:solidFill>
            </a:endParaRPr>
          </a:p>
          <a:p>
            <a:r>
              <a:rPr lang="en-US" altLang="ja-JP" sz="2300" b="1" dirty="0">
                <a:solidFill>
                  <a:srgbClr val="000000"/>
                </a:solidFill>
              </a:rPr>
              <a:t>Married women of age 20 to 49 who have not had a sexual intercourse for more than a month:</a:t>
            </a:r>
            <a:r>
              <a:rPr lang="ja-JP" altLang="en-US" sz="2300" dirty="0">
                <a:solidFill>
                  <a:srgbClr val="000000"/>
                </a:solidFill>
              </a:rPr>
              <a:t>　</a:t>
            </a:r>
            <a:endParaRPr lang="en-US" altLang="ja-JP" sz="2300" dirty="0">
              <a:solidFill>
                <a:srgbClr val="000000"/>
              </a:solidFill>
            </a:endParaRPr>
          </a:p>
          <a:p>
            <a:r>
              <a:rPr lang="ja-JP" altLang="en-US" dirty="0">
                <a:solidFill>
                  <a:srgbClr val="000000"/>
                </a:solidFill>
              </a:rPr>
              <a:t>　</a:t>
            </a:r>
            <a:endParaRPr lang="en-US" altLang="ja-JP" sz="2600" dirty="0">
              <a:solidFill>
                <a:srgbClr val="000000"/>
              </a:solidFill>
            </a:endParaRPr>
          </a:p>
          <a:p>
            <a:r>
              <a:rPr lang="ja-JP" altLang="en-US" sz="2600" dirty="0">
                <a:solidFill>
                  <a:srgbClr val="000000"/>
                </a:solidFill>
              </a:rPr>
              <a:t>　  </a:t>
            </a:r>
            <a:r>
              <a:rPr lang="en-US" altLang="ja-JP" sz="2600" b="1" dirty="0">
                <a:solidFill>
                  <a:srgbClr val="002060"/>
                </a:solidFill>
              </a:rPr>
              <a:t>In</a:t>
            </a:r>
            <a:r>
              <a:rPr lang="en-US" altLang="ja-JP" sz="2600" dirty="0">
                <a:solidFill>
                  <a:srgbClr val="000000"/>
                </a:solidFill>
              </a:rPr>
              <a:t> </a:t>
            </a:r>
            <a:r>
              <a:rPr lang="en-US" altLang="ja-JP" sz="2600" b="1" dirty="0">
                <a:solidFill>
                  <a:srgbClr val="002060"/>
                </a:solidFill>
              </a:rPr>
              <a:t>2007   36.3%</a:t>
            </a:r>
            <a:r>
              <a:rPr lang="ja-JP" altLang="en-US" sz="2600" b="1" dirty="0">
                <a:solidFill>
                  <a:srgbClr val="002060"/>
                </a:solidFill>
              </a:rPr>
              <a:t>　　　　     </a:t>
            </a:r>
            <a:r>
              <a:rPr lang="en-US" altLang="ja-JP" sz="2600" b="1" dirty="0">
                <a:solidFill>
                  <a:srgbClr val="002060"/>
                </a:solidFill>
              </a:rPr>
              <a:t>In 2018   56.1</a:t>
            </a:r>
            <a:r>
              <a:rPr lang="ja-JP" altLang="en-US" sz="2600" b="1" dirty="0">
                <a:solidFill>
                  <a:srgbClr val="002060"/>
                </a:solidFill>
              </a:rPr>
              <a:t>％</a:t>
            </a:r>
            <a:endParaRPr lang="en-US" altLang="ja-JP" sz="2600" b="1" dirty="0">
              <a:solidFill>
                <a:srgbClr val="002060"/>
              </a:solidFill>
            </a:endParaRPr>
          </a:p>
          <a:p>
            <a:r>
              <a:rPr lang="ja-JP" altLang="en-US" b="1" dirty="0">
                <a:solidFill>
                  <a:srgbClr val="002060"/>
                </a:solidFill>
              </a:rPr>
              <a:t>      </a:t>
            </a:r>
            <a:r>
              <a:rPr lang="en-US" altLang="ja-JP" b="1" dirty="0">
                <a:solidFill>
                  <a:srgbClr val="002060"/>
                </a:solidFill>
              </a:rPr>
              <a:t>(No response: </a:t>
            </a:r>
            <a:r>
              <a:rPr lang="en-US" altLang="ja-JP" b="1" dirty="0">
                <a:solidFill>
                  <a:srgbClr val="FF0000"/>
                </a:solidFill>
              </a:rPr>
              <a:t>21.0</a:t>
            </a:r>
            <a:r>
              <a:rPr lang="ja-JP" altLang="en-US" b="1" dirty="0">
                <a:solidFill>
                  <a:srgbClr val="002060"/>
                </a:solidFill>
              </a:rPr>
              <a:t>％</a:t>
            </a:r>
            <a:r>
              <a:rPr lang="en-US" altLang="ja-JP" b="1" dirty="0">
                <a:solidFill>
                  <a:srgbClr val="002060"/>
                </a:solidFill>
              </a:rPr>
              <a:t>)</a:t>
            </a:r>
            <a:r>
              <a:rPr lang="ja-JP" altLang="en-US" b="1" dirty="0">
                <a:solidFill>
                  <a:srgbClr val="002060"/>
                </a:solidFill>
              </a:rPr>
              <a:t>　　　　　          </a:t>
            </a:r>
            <a:r>
              <a:rPr lang="en-US" altLang="ja-JP" b="1" dirty="0">
                <a:solidFill>
                  <a:srgbClr val="002060"/>
                </a:solidFill>
              </a:rPr>
              <a:t>(No response: </a:t>
            </a:r>
            <a:r>
              <a:rPr lang="en-US" altLang="ja-JP" b="1" dirty="0">
                <a:solidFill>
                  <a:srgbClr val="FF0000"/>
                </a:solidFill>
              </a:rPr>
              <a:t>2.5</a:t>
            </a:r>
            <a:r>
              <a:rPr lang="en-US" altLang="ja-JP" b="1" dirty="0">
                <a:solidFill>
                  <a:srgbClr val="002060"/>
                </a:solidFill>
              </a:rPr>
              <a:t>%)</a:t>
            </a:r>
            <a:endParaRPr lang="ja-JP" altLang="en-US" dirty="0">
              <a:solidFill>
                <a:srgbClr val="000000"/>
              </a:solidFill>
            </a:endParaRPr>
          </a:p>
        </p:txBody>
      </p:sp>
      <p:sp>
        <p:nvSpPr>
          <p:cNvPr id="4" name="テキスト ボックス 3"/>
          <p:cNvSpPr txBox="1"/>
          <p:nvPr/>
        </p:nvSpPr>
        <p:spPr>
          <a:xfrm>
            <a:off x="899592" y="5877272"/>
            <a:ext cx="7344816" cy="800219"/>
          </a:xfrm>
          <a:prstGeom prst="rect">
            <a:avLst/>
          </a:prstGeom>
          <a:noFill/>
        </p:spPr>
        <p:txBody>
          <a:bodyPr wrap="square" rtlCol="0">
            <a:spAutoFit/>
          </a:bodyPr>
          <a:lstStyle/>
          <a:p>
            <a:pPr algn="ctr"/>
            <a:r>
              <a:rPr lang="en-US" altLang="ja-JP" sz="2300" b="1" dirty="0">
                <a:solidFill>
                  <a:srgbClr val="000000"/>
                </a:solidFill>
              </a:rPr>
              <a:t>Sexless for a whole year:</a:t>
            </a:r>
          </a:p>
          <a:p>
            <a:pPr algn="ctr"/>
            <a:r>
              <a:rPr lang="en-US" altLang="ja-JP" sz="2300" b="1" dirty="0">
                <a:solidFill>
                  <a:srgbClr val="002060"/>
                </a:solidFill>
              </a:rPr>
              <a:t>In 2007</a:t>
            </a:r>
            <a:r>
              <a:rPr lang="ja-JP" altLang="en-US" sz="2300" b="1" dirty="0">
                <a:solidFill>
                  <a:srgbClr val="002060"/>
                </a:solidFill>
              </a:rPr>
              <a:t>　</a:t>
            </a:r>
            <a:r>
              <a:rPr lang="en-US" altLang="ja-JP" sz="2300" b="1" dirty="0">
                <a:solidFill>
                  <a:srgbClr val="002060"/>
                </a:solidFill>
              </a:rPr>
              <a:t>18.1</a:t>
            </a:r>
            <a:r>
              <a:rPr lang="ja-JP" altLang="en-US" sz="2300" b="1" dirty="0">
                <a:solidFill>
                  <a:srgbClr val="002060"/>
                </a:solidFill>
              </a:rPr>
              <a:t>％　　　　　</a:t>
            </a:r>
            <a:r>
              <a:rPr lang="en-US" altLang="ja-JP" sz="2300" b="1" dirty="0">
                <a:solidFill>
                  <a:srgbClr val="002060"/>
                </a:solidFill>
              </a:rPr>
              <a:t>In 2018</a:t>
            </a:r>
            <a:r>
              <a:rPr lang="ja-JP" altLang="en-US" sz="2300" b="1" dirty="0">
                <a:solidFill>
                  <a:srgbClr val="002060"/>
                </a:solidFill>
              </a:rPr>
              <a:t>　</a:t>
            </a:r>
            <a:r>
              <a:rPr lang="en-US" altLang="ja-JP" sz="2300" b="1" dirty="0">
                <a:solidFill>
                  <a:srgbClr val="002060"/>
                </a:solidFill>
              </a:rPr>
              <a:t>33.9</a:t>
            </a:r>
            <a:r>
              <a:rPr lang="ja-JP" altLang="en-US" sz="2300" b="1" dirty="0">
                <a:solidFill>
                  <a:srgbClr val="002060"/>
                </a:solidFill>
              </a:rPr>
              <a:t>％</a:t>
            </a:r>
            <a:endParaRPr lang="ja-JP" altLang="en-US" sz="2300" b="1" dirty="0">
              <a:solidFill>
                <a:srgbClr val="000000"/>
              </a:solidFill>
            </a:endParaRPr>
          </a:p>
        </p:txBody>
      </p:sp>
      <p:sp>
        <p:nvSpPr>
          <p:cNvPr id="5" name="テキスト ボックス 4"/>
          <p:cNvSpPr txBox="1"/>
          <p:nvPr/>
        </p:nvSpPr>
        <p:spPr>
          <a:xfrm>
            <a:off x="-36512" y="4977755"/>
            <a:ext cx="8928992" cy="923330"/>
          </a:xfrm>
          <a:prstGeom prst="rect">
            <a:avLst/>
          </a:prstGeom>
          <a:noFill/>
        </p:spPr>
        <p:txBody>
          <a:bodyPr wrap="square" rtlCol="0">
            <a:spAutoFit/>
          </a:bodyPr>
          <a:lstStyle/>
          <a:p>
            <a:pPr algn="ctr"/>
            <a:r>
              <a:rPr lang="en-US" altLang="ja-JP" b="1" dirty="0">
                <a:solidFill>
                  <a:srgbClr val="C00000"/>
                </a:solidFill>
                <a:ea typeface="HG創英角ｺﾞｼｯｸUB" panose="020B0909000000000000" pitchFamily="49" charset="-128"/>
              </a:rPr>
              <a:t>What is behind the difference in the non-response rate?</a:t>
            </a:r>
            <a:r>
              <a:rPr lang="ja-JP" altLang="en-US" b="1" dirty="0">
                <a:solidFill>
                  <a:srgbClr val="C00000"/>
                </a:solidFill>
                <a:ea typeface="HG創英角ｺﾞｼｯｸUB" panose="020B0909000000000000" pitchFamily="49" charset="-128"/>
              </a:rPr>
              <a:t>　</a:t>
            </a:r>
            <a:endParaRPr lang="en-US" altLang="ja-JP" b="1" dirty="0">
              <a:solidFill>
                <a:srgbClr val="C00000"/>
              </a:solidFill>
              <a:ea typeface="HG創英角ｺﾞｼｯｸUB" panose="020B0909000000000000" pitchFamily="49" charset="-128"/>
            </a:endParaRPr>
          </a:p>
          <a:p>
            <a:pPr algn="ctr"/>
            <a:r>
              <a:rPr lang="en-US" altLang="ja-JP" b="1" dirty="0">
                <a:solidFill>
                  <a:srgbClr val="C00000"/>
                </a:solidFill>
                <a:ea typeface="HG創英角ｺﾞｼｯｸUB" panose="020B0909000000000000" pitchFamily="49" charset="-128"/>
              </a:rPr>
              <a:t>Are they now perhaps more open about giving answers to questions about their sexuality than before?</a:t>
            </a:r>
            <a:endParaRPr lang="ja-JP" altLang="en-US" b="1" dirty="0">
              <a:solidFill>
                <a:srgbClr val="C00000"/>
              </a:solidFill>
              <a:ea typeface="HG創英角ｺﾞｼｯｸUB" panose="020B0909000000000000" pitchFamily="49" charset="-128"/>
            </a:endParaRPr>
          </a:p>
        </p:txBody>
      </p:sp>
    </p:spTree>
    <p:extLst>
      <p:ext uri="{BB962C8B-B14F-4D97-AF65-F5344CB8AC3E}">
        <p14:creationId xmlns:p14="http://schemas.microsoft.com/office/powerpoint/2010/main" val="2772740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16" presetClass="entr" presetSubtype="21"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arn(inVertical)">
                                      <p:cBhvr>
                                        <p:cTn id="10" dur="500"/>
                                        <p:tgtEl>
                                          <p:spTgt spid="4">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barn(inVertical)">
                                      <p:cBhvr>
                                        <p:cTn id="13"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6B6DB-3AED-14DE-D024-2294B7514BAB}"/>
            </a:ext>
          </a:extLst>
        </p:cNvPr>
        <p:cNvGrpSpPr/>
        <p:nvPr/>
      </p:nvGrpSpPr>
      <p:grpSpPr>
        <a:xfrm>
          <a:off x="0" y="0"/>
          <a:ext cx="0" cy="0"/>
          <a:chOff x="0" y="0"/>
          <a:chExt cx="0" cy="0"/>
        </a:xfrm>
      </p:grpSpPr>
      <p:cxnSp>
        <p:nvCxnSpPr>
          <p:cNvPr id="33" name="直線コネクタ 32">
            <a:extLst>
              <a:ext uri="{FF2B5EF4-FFF2-40B4-BE49-F238E27FC236}">
                <a16:creationId xmlns:a16="http://schemas.microsoft.com/office/drawing/2014/main" id="{595977D6-336D-1550-3E0D-65A6F76A69A0}"/>
              </a:ext>
            </a:extLst>
          </p:cNvPr>
          <p:cNvCxnSpPr/>
          <p:nvPr/>
        </p:nvCxnSpPr>
        <p:spPr>
          <a:xfrm>
            <a:off x="742950" y="3695700"/>
            <a:ext cx="76073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reeform 6">
            <a:extLst>
              <a:ext uri="{FF2B5EF4-FFF2-40B4-BE49-F238E27FC236}">
                <a16:creationId xmlns:a16="http://schemas.microsoft.com/office/drawing/2014/main" id="{93C8288D-2372-BF1E-6339-DBC443FFFC41}"/>
              </a:ext>
            </a:extLst>
          </p:cNvPr>
          <p:cNvSpPr>
            <a:spLocks noEditPoints="1"/>
          </p:cNvSpPr>
          <p:nvPr/>
        </p:nvSpPr>
        <p:spPr bwMode="auto">
          <a:xfrm>
            <a:off x="744538" y="776288"/>
            <a:ext cx="7605713" cy="4094163"/>
          </a:xfrm>
          <a:custGeom>
            <a:avLst/>
            <a:gdLst>
              <a:gd name="T0" fmla="*/ 0 w 4791"/>
              <a:gd name="T1" fmla="*/ 2579 h 2579"/>
              <a:gd name="T2" fmla="*/ 4791 w 4791"/>
              <a:gd name="T3" fmla="*/ 2579 h 2579"/>
              <a:gd name="T4" fmla="*/ 0 w 4791"/>
              <a:gd name="T5" fmla="*/ 2210 h 2579"/>
              <a:gd name="T6" fmla="*/ 4791 w 4791"/>
              <a:gd name="T7" fmla="*/ 2210 h 2579"/>
              <a:gd name="T8" fmla="*/ 0 w 4791"/>
              <a:gd name="T9" fmla="*/ 1842 h 2579"/>
              <a:gd name="T10" fmla="*/ 4791 w 4791"/>
              <a:gd name="T11" fmla="*/ 1842 h 2579"/>
              <a:gd name="T12" fmla="*/ 0 w 4791"/>
              <a:gd name="T13" fmla="*/ 1473 h 2579"/>
              <a:gd name="T14" fmla="*/ 4791 w 4791"/>
              <a:gd name="T15" fmla="*/ 1473 h 2579"/>
              <a:gd name="T16" fmla="*/ 0 w 4791"/>
              <a:gd name="T17" fmla="*/ 1104 h 2579"/>
              <a:gd name="T18" fmla="*/ 4791 w 4791"/>
              <a:gd name="T19" fmla="*/ 1104 h 2579"/>
              <a:gd name="T20" fmla="*/ 0 w 4791"/>
              <a:gd name="T21" fmla="*/ 736 h 2579"/>
              <a:gd name="T22" fmla="*/ 4791 w 4791"/>
              <a:gd name="T23" fmla="*/ 736 h 2579"/>
              <a:gd name="T24" fmla="*/ 0 w 4791"/>
              <a:gd name="T25" fmla="*/ 368 h 2579"/>
              <a:gd name="T26" fmla="*/ 4791 w 4791"/>
              <a:gd name="T27" fmla="*/ 368 h 2579"/>
              <a:gd name="T28" fmla="*/ 0 w 4791"/>
              <a:gd name="T29" fmla="*/ 0 h 2579"/>
              <a:gd name="T30" fmla="*/ 4791 w 4791"/>
              <a:gd name="T31" fmla="*/ 0 h 2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91" h="2579">
                <a:moveTo>
                  <a:pt x="0" y="2579"/>
                </a:moveTo>
                <a:lnTo>
                  <a:pt x="4791" y="2579"/>
                </a:lnTo>
                <a:moveTo>
                  <a:pt x="0" y="2210"/>
                </a:moveTo>
                <a:lnTo>
                  <a:pt x="4791" y="2210"/>
                </a:lnTo>
                <a:moveTo>
                  <a:pt x="0" y="1842"/>
                </a:moveTo>
                <a:lnTo>
                  <a:pt x="4791" y="1842"/>
                </a:lnTo>
                <a:moveTo>
                  <a:pt x="0" y="1473"/>
                </a:moveTo>
                <a:lnTo>
                  <a:pt x="4791" y="1473"/>
                </a:lnTo>
                <a:moveTo>
                  <a:pt x="0" y="1104"/>
                </a:moveTo>
                <a:lnTo>
                  <a:pt x="4791" y="1104"/>
                </a:lnTo>
                <a:moveTo>
                  <a:pt x="0" y="736"/>
                </a:moveTo>
                <a:lnTo>
                  <a:pt x="4791" y="736"/>
                </a:lnTo>
                <a:moveTo>
                  <a:pt x="0" y="368"/>
                </a:moveTo>
                <a:lnTo>
                  <a:pt x="4791" y="368"/>
                </a:lnTo>
                <a:moveTo>
                  <a:pt x="0" y="0"/>
                </a:moveTo>
                <a:lnTo>
                  <a:pt x="4791" y="0"/>
                </a:lnTo>
              </a:path>
            </a:pathLst>
          </a:custGeom>
          <a:noFill/>
          <a:ln w="7938" cap="flat">
            <a:solidFill>
              <a:srgbClr val="D9D9D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7" name="Freeform 7">
            <a:extLst>
              <a:ext uri="{FF2B5EF4-FFF2-40B4-BE49-F238E27FC236}">
                <a16:creationId xmlns:a16="http://schemas.microsoft.com/office/drawing/2014/main" id="{86A30E72-73B4-6C07-29F8-CA29CCD01DF6}"/>
              </a:ext>
            </a:extLst>
          </p:cNvPr>
          <p:cNvSpPr>
            <a:spLocks noEditPoints="1"/>
          </p:cNvSpPr>
          <p:nvPr/>
        </p:nvSpPr>
        <p:spPr bwMode="auto">
          <a:xfrm>
            <a:off x="838200" y="774701"/>
            <a:ext cx="7505700" cy="4679950"/>
          </a:xfrm>
          <a:custGeom>
            <a:avLst/>
            <a:gdLst>
              <a:gd name="T0" fmla="*/ 63 w 4728"/>
              <a:gd name="T1" fmla="*/ 0 h 2948"/>
              <a:gd name="T2" fmla="*/ 126 w 4728"/>
              <a:gd name="T3" fmla="*/ 2948 h 2948"/>
              <a:gd name="T4" fmla="*/ 253 w 4728"/>
              <a:gd name="T5" fmla="*/ 0 h 2948"/>
              <a:gd name="T6" fmla="*/ 315 w 4728"/>
              <a:gd name="T7" fmla="*/ 2948 h 2948"/>
              <a:gd name="T8" fmla="*/ 442 w 4728"/>
              <a:gd name="T9" fmla="*/ 0 h 2948"/>
              <a:gd name="T10" fmla="*/ 504 w 4728"/>
              <a:gd name="T11" fmla="*/ 2948 h 2948"/>
              <a:gd name="T12" fmla="*/ 631 w 4728"/>
              <a:gd name="T13" fmla="*/ 0 h 2948"/>
              <a:gd name="T14" fmla="*/ 693 w 4728"/>
              <a:gd name="T15" fmla="*/ 2948 h 2948"/>
              <a:gd name="T16" fmla="*/ 820 w 4728"/>
              <a:gd name="T17" fmla="*/ 0 h 2948"/>
              <a:gd name="T18" fmla="*/ 882 w 4728"/>
              <a:gd name="T19" fmla="*/ 2948 h 2948"/>
              <a:gd name="T20" fmla="*/ 1009 w 4728"/>
              <a:gd name="T21" fmla="*/ 0 h 2948"/>
              <a:gd name="T22" fmla="*/ 1071 w 4728"/>
              <a:gd name="T23" fmla="*/ 2948 h 2948"/>
              <a:gd name="T24" fmla="*/ 1198 w 4728"/>
              <a:gd name="T25" fmla="*/ 0 h 2948"/>
              <a:gd name="T26" fmla="*/ 1260 w 4728"/>
              <a:gd name="T27" fmla="*/ 2948 h 2948"/>
              <a:gd name="T28" fmla="*/ 1387 w 4728"/>
              <a:gd name="T29" fmla="*/ 0 h 2948"/>
              <a:gd name="T30" fmla="*/ 1450 w 4728"/>
              <a:gd name="T31" fmla="*/ 2948 h 2948"/>
              <a:gd name="T32" fmla="*/ 1576 w 4728"/>
              <a:gd name="T33" fmla="*/ 0 h 2948"/>
              <a:gd name="T34" fmla="*/ 1639 w 4728"/>
              <a:gd name="T35" fmla="*/ 2948 h 2948"/>
              <a:gd name="T36" fmla="*/ 1765 w 4728"/>
              <a:gd name="T37" fmla="*/ 0 h 2948"/>
              <a:gd name="T38" fmla="*/ 1829 w 4728"/>
              <a:gd name="T39" fmla="*/ 2948 h 2948"/>
              <a:gd name="T40" fmla="*/ 1954 w 4728"/>
              <a:gd name="T41" fmla="*/ 0 h 2948"/>
              <a:gd name="T42" fmla="*/ 2018 w 4728"/>
              <a:gd name="T43" fmla="*/ 2948 h 2948"/>
              <a:gd name="T44" fmla="*/ 2143 w 4728"/>
              <a:gd name="T45" fmla="*/ 0 h 2948"/>
              <a:gd name="T46" fmla="*/ 2207 w 4728"/>
              <a:gd name="T47" fmla="*/ 2948 h 2948"/>
              <a:gd name="T48" fmla="*/ 2333 w 4728"/>
              <a:gd name="T49" fmla="*/ 0 h 2948"/>
              <a:gd name="T50" fmla="*/ 2396 w 4728"/>
              <a:gd name="T51" fmla="*/ 2948 h 2948"/>
              <a:gd name="T52" fmla="*/ 2522 w 4728"/>
              <a:gd name="T53" fmla="*/ 0 h 2948"/>
              <a:gd name="T54" fmla="*/ 2585 w 4728"/>
              <a:gd name="T55" fmla="*/ 2948 h 2948"/>
              <a:gd name="T56" fmla="*/ 2711 w 4728"/>
              <a:gd name="T57" fmla="*/ 0 h 2948"/>
              <a:gd name="T58" fmla="*/ 2774 w 4728"/>
              <a:gd name="T59" fmla="*/ 2948 h 2948"/>
              <a:gd name="T60" fmla="*/ 2900 w 4728"/>
              <a:gd name="T61" fmla="*/ 0 h 2948"/>
              <a:gd name="T62" fmla="*/ 2963 w 4728"/>
              <a:gd name="T63" fmla="*/ 2948 h 2948"/>
              <a:gd name="T64" fmla="*/ 3089 w 4728"/>
              <a:gd name="T65" fmla="*/ 0 h 2948"/>
              <a:gd name="T66" fmla="*/ 3152 w 4728"/>
              <a:gd name="T67" fmla="*/ 2948 h 2948"/>
              <a:gd name="T68" fmla="*/ 3278 w 4728"/>
              <a:gd name="T69" fmla="*/ 0 h 2948"/>
              <a:gd name="T70" fmla="*/ 3341 w 4728"/>
              <a:gd name="T71" fmla="*/ 2948 h 2948"/>
              <a:gd name="T72" fmla="*/ 3467 w 4728"/>
              <a:gd name="T73" fmla="*/ 0 h 2948"/>
              <a:gd name="T74" fmla="*/ 3530 w 4728"/>
              <a:gd name="T75" fmla="*/ 2948 h 2948"/>
              <a:gd name="T76" fmla="*/ 3656 w 4728"/>
              <a:gd name="T77" fmla="*/ 0 h 2948"/>
              <a:gd name="T78" fmla="*/ 3719 w 4728"/>
              <a:gd name="T79" fmla="*/ 2948 h 2948"/>
              <a:gd name="T80" fmla="*/ 3845 w 4728"/>
              <a:gd name="T81" fmla="*/ 0 h 2948"/>
              <a:gd name="T82" fmla="*/ 3909 w 4728"/>
              <a:gd name="T83" fmla="*/ 2948 h 2948"/>
              <a:gd name="T84" fmla="*/ 4034 w 4728"/>
              <a:gd name="T85" fmla="*/ 0 h 2948"/>
              <a:gd name="T86" fmla="*/ 4098 w 4728"/>
              <a:gd name="T87" fmla="*/ 2948 h 2948"/>
              <a:gd name="T88" fmla="*/ 4223 w 4728"/>
              <a:gd name="T89" fmla="*/ 0 h 2948"/>
              <a:gd name="T90" fmla="*/ 4287 w 4728"/>
              <a:gd name="T91" fmla="*/ 2948 h 2948"/>
              <a:gd name="T92" fmla="*/ 4413 w 4728"/>
              <a:gd name="T93" fmla="*/ 0 h 2948"/>
              <a:gd name="T94" fmla="*/ 4476 w 4728"/>
              <a:gd name="T95" fmla="*/ 2948 h 2948"/>
              <a:gd name="T96" fmla="*/ 4602 w 4728"/>
              <a:gd name="T97" fmla="*/ 0 h 2948"/>
              <a:gd name="T98" fmla="*/ 4665 w 4728"/>
              <a:gd name="T99" fmla="*/ 2948 h 2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728" h="2948">
                <a:moveTo>
                  <a:pt x="0" y="0"/>
                </a:moveTo>
                <a:lnTo>
                  <a:pt x="0" y="2948"/>
                </a:lnTo>
                <a:moveTo>
                  <a:pt x="63" y="0"/>
                </a:moveTo>
                <a:lnTo>
                  <a:pt x="63" y="2948"/>
                </a:lnTo>
                <a:moveTo>
                  <a:pt x="126" y="0"/>
                </a:moveTo>
                <a:lnTo>
                  <a:pt x="126" y="2948"/>
                </a:lnTo>
                <a:moveTo>
                  <a:pt x="189" y="0"/>
                </a:moveTo>
                <a:lnTo>
                  <a:pt x="189" y="2948"/>
                </a:lnTo>
                <a:moveTo>
                  <a:pt x="253" y="0"/>
                </a:moveTo>
                <a:lnTo>
                  <a:pt x="253" y="2948"/>
                </a:lnTo>
                <a:moveTo>
                  <a:pt x="315" y="0"/>
                </a:moveTo>
                <a:lnTo>
                  <a:pt x="315" y="2948"/>
                </a:lnTo>
                <a:moveTo>
                  <a:pt x="378" y="0"/>
                </a:moveTo>
                <a:lnTo>
                  <a:pt x="378" y="2948"/>
                </a:lnTo>
                <a:moveTo>
                  <a:pt x="442" y="0"/>
                </a:moveTo>
                <a:lnTo>
                  <a:pt x="442" y="2948"/>
                </a:lnTo>
                <a:moveTo>
                  <a:pt x="504" y="0"/>
                </a:moveTo>
                <a:lnTo>
                  <a:pt x="504" y="2948"/>
                </a:lnTo>
                <a:moveTo>
                  <a:pt x="567" y="0"/>
                </a:moveTo>
                <a:lnTo>
                  <a:pt x="567" y="2948"/>
                </a:lnTo>
                <a:moveTo>
                  <a:pt x="631" y="0"/>
                </a:moveTo>
                <a:lnTo>
                  <a:pt x="631" y="2948"/>
                </a:lnTo>
                <a:moveTo>
                  <a:pt x="693" y="0"/>
                </a:moveTo>
                <a:lnTo>
                  <a:pt x="693" y="2948"/>
                </a:lnTo>
                <a:moveTo>
                  <a:pt x="756" y="0"/>
                </a:moveTo>
                <a:lnTo>
                  <a:pt x="756" y="2948"/>
                </a:lnTo>
                <a:moveTo>
                  <a:pt x="820" y="0"/>
                </a:moveTo>
                <a:lnTo>
                  <a:pt x="820" y="2948"/>
                </a:lnTo>
                <a:moveTo>
                  <a:pt x="882" y="0"/>
                </a:moveTo>
                <a:lnTo>
                  <a:pt x="882" y="2948"/>
                </a:lnTo>
                <a:moveTo>
                  <a:pt x="946" y="0"/>
                </a:moveTo>
                <a:lnTo>
                  <a:pt x="946" y="2948"/>
                </a:lnTo>
                <a:moveTo>
                  <a:pt x="1009" y="0"/>
                </a:moveTo>
                <a:lnTo>
                  <a:pt x="1009" y="2948"/>
                </a:lnTo>
                <a:moveTo>
                  <a:pt x="1071" y="0"/>
                </a:moveTo>
                <a:lnTo>
                  <a:pt x="1071" y="2948"/>
                </a:lnTo>
                <a:moveTo>
                  <a:pt x="1135" y="0"/>
                </a:moveTo>
                <a:lnTo>
                  <a:pt x="1135" y="2948"/>
                </a:lnTo>
                <a:moveTo>
                  <a:pt x="1198" y="0"/>
                </a:moveTo>
                <a:lnTo>
                  <a:pt x="1198" y="2948"/>
                </a:lnTo>
                <a:moveTo>
                  <a:pt x="1260" y="0"/>
                </a:moveTo>
                <a:lnTo>
                  <a:pt x="1260" y="2948"/>
                </a:lnTo>
                <a:moveTo>
                  <a:pt x="1324" y="0"/>
                </a:moveTo>
                <a:lnTo>
                  <a:pt x="1324" y="2948"/>
                </a:lnTo>
                <a:moveTo>
                  <a:pt x="1387" y="0"/>
                </a:moveTo>
                <a:lnTo>
                  <a:pt x="1387" y="2948"/>
                </a:lnTo>
                <a:moveTo>
                  <a:pt x="1450" y="0"/>
                </a:moveTo>
                <a:lnTo>
                  <a:pt x="1450" y="2948"/>
                </a:lnTo>
                <a:moveTo>
                  <a:pt x="1513" y="0"/>
                </a:moveTo>
                <a:lnTo>
                  <a:pt x="1513" y="2948"/>
                </a:lnTo>
                <a:moveTo>
                  <a:pt x="1576" y="0"/>
                </a:moveTo>
                <a:lnTo>
                  <a:pt x="1576" y="2948"/>
                </a:lnTo>
                <a:moveTo>
                  <a:pt x="1639" y="0"/>
                </a:moveTo>
                <a:lnTo>
                  <a:pt x="1639" y="2948"/>
                </a:lnTo>
                <a:moveTo>
                  <a:pt x="1702" y="0"/>
                </a:moveTo>
                <a:lnTo>
                  <a:pt x="1702" y="2948"/>
                </a:lnTo>
                <a:moveTo>
                  <a:pt x="1765" y="0"/>
                </a:moveTo>
                <a:lnTo>
                  <a:pt x="1765" y="2948"/>
                </a:lnTo>
                <a:moveTo>
                  <a:pt x="1829" y="0"/>
                </a:moveTo>
                <a:lnTo>
                  <a:pt x="1829" y="2948"/>
                </a:lnTo>
                <a:moveTo>
                  <a:pt x="1891" y="0"/>
                </a:moveTo>
                <a:lnTo>
                  <a:pt x="1891" y="2948"/>
                </a:lnTo>
                <a:moveTo>
                  <a:pt x="1954" y="0"/>
                </a:moveTo>
                <a:lnTo>
                  <a:pt x="1954" y="2948"/>
                </a:lnTo>
                <a:moveTo>
                  <a:pt x="2018" y="0"/>
                </a:moveTo>
                <a:lnTo>
                  <a:pt x="2018" y="2948"/>
                </a:lnTo>
                <a:moveTo>
                  <a:pt x="2080" y="0"/>
                </a:moveTo>
                <a:lnTo>
                  <a:pt x="2080" y="2948"/>
                </a:lnTo>
                <a:moveTo>
                  <a:pt x="2143" y="0"/>
                </a:moveTo>
                <a:lnTo>
                  <a:pt x="2143" y="2948"/>
                </a:lnTo>
                <a:moveTo>
                  <a:pt x="2207" y="0"/>
                </a:moveTo>
                <a:lnTo>
                  <a:pt x="2207" y="2948"/>
                </a:lnTo>
                <a:moveTo>
                  <a:pt x="2269" y="0"/>
                </a:moveTo>
                <a:lnTo>
                  <a:pt x="2269" y="2948"/>
                </a:lnTo>
                <a:moveTo>
                  <a:pt x="2333" y="0"/>
                </a:moveTo>
                <a:lnTo>
                  <a:pt x="2333" y="2948"/>
                </a:lnTo>
                <a:moveTo>
                  <a:pt x="2396" y="0"/>
                </a:moveTo>
                <a:lnTo>
                  <a:pt x="2396" y="2948"/>
                </a:lnTo>
                <a:moveTo>
                  <a:pt x="2458" y="0"/>
                </a:moveTo>
                <a:lnTo>
                  <a:pt x="2458" y="2948"/>
                </a:lnTo>
                <a:moveTo>
                  <a:pt x="2522" y="0"/>
                </a:moveTo>
                <a:lnTo>
                  <a:pt x="2522" y="2948"/>
                </a:lnTo>
                <a:moveTo>
                  <a:pt x="2585" y="0"/>
                </a:moveTo>
                <a:lnTo>
                  <a:pt x="2585" y="2948"/>
                </a:lnTo>
                <a:moveTo>
                  <a:pt x="2647" y="0"/>
                </a:moveTo>
                <a:lnTo>
                  <a:pt x="2647" y="2948"/>
                </a:lnTo>
                <a:moveTo>
                  <a:pt x="2711" y="0"/>
                </a:moveTo>
                <a:lnTo>
                  <a:pt x="2711" y="2948"/>
                </a:lnTo>
                <a:moveTo>
                  <a:pt x="2774" y="0"/>
                </a:moveTo>
                <a:lnTo>
                  <a:pt x="2774" y="2948"/>
                </a:lnTo>
                <a:moveTo>
                  <a:pt x="2836" y="0"/>
                </a:moveTo>
                <a:lnTo>
                  <a:pt x="2836" y="2948"/>
                </a:lnTo>
                <a:moveTo>
                  <a:pt x="2900" y="0"/>
                </a:moveTo>
                <a:lnTo>
                  <a:pt x="2900" y="2948"/>
                </a:lnTo>
                <a:moveTo>
                  <a:pt x="2963" y="0"/>
                </a:moveTo>
                <a:lnTo>
                  <a:pt x="2963" y="2948"/>
                </a:lnTo>
                <a:moveTo>
                  <a:pt x="3026" y="0"/>
                </a:moveTo>
                <a:lnTo>
                  <a:pt x="3026" y="2948"/>
                </a:lnTo>
                <a:moveTo>
                  <a:pt x="3089" y="0"/>
                </a:moveTo>
                <a:lnTo>
                  <a:pt x="3089" y="2948"/>
                </a:lnTo>
                <a:moveTo>
                  <a:pt x="3152" y="0"/>
                </a:moveTo>
                <a:lnTo>
                  <a:pt x="3152" y="2948"/>
                </a:lnTo>
                <a:moveTo>
                  <a:pt x="3216" y="0"/>
                </a:moveTo>
                <a:lnTo>
                  <a:pt x="3216" y="2948"/>
                </a:lnTo>
                <a:moveTo>
                  <a:pt x="3278" y="0"/>
                </a:moveTo>
                <a:lnTo>
                  <a:pt x="3278" y="2948"/>
                </a:lnTo>
                <a:moveTo>
                  <a:pt x="3341" y="0"/>
                </a:moveTo>
                <a:lnTo>
                  <a:pt x="3341" y="2948"/>
                </a:lnTo>
                <a:moveTo>
                  <a:pt x="3405" y="0"/>
                </a:moveTo>
                <a:lnTo>
                  <a:pt x="3405" y="2948"/>
                </a:lnTo>
                <a:moveTo>
                  <a:pt x="3467" y="0"/>
                </a:moveTo>
                <a:lnTo>
                  <a:pt x="3467" y="2948"/>
                </a:lnTo>
                <a:moveTo>
                  <a:pt x="3530" y="0"/>
                </a:moveTo>
                <a:lnTo>
                  <a:pt x="3530" y="2948"/>
                </a:lnTo>
                <a:moveTo>
                  <a:pt x="3594" y="0"/>
                </a:moveTo>
                <a:lnTo>
                  <a:pt x="3594" y="2948"/>
                </a:lnTo>
                <a:moveTo>
                  <a:pt x="3656" y="0"/>
                </a:moveTo>
                <a:lnTo>
                  <a:pt x="3656" y="2948"/>
                </a:lnTo>
                <a:moveTo>
                  <a:pt x="3719" y="0"/>
                </a:moveTo>
                <a:lnTo>
                  <a:pt x="3719" y="2948"/>
                </a:lnTo>
                <a:moveTo>
                  <a:pt x="3783" y="0"/>
                </a:moveTo>
                <a:lnTo>
                  <a:pt x="3783" y="2948"/>
                </a:lnTo>
                <a:moveTo>
                  <a:pt x="3845" y="0"/>
                </a:moveTo>
                <a:lnTo>
                  <a:pt x="3845" y="2948"/>
                </a:lnTo>
                <a:moveTo>
                  <a:pt x="3909" y="0"/>
                </a:moveTo>
                <a:lnTo>
                  <a:pt x="3909" y="2948"/>
                </a:lnTo>
                <a:moveTo>
                  <a:pt x="3972" y="0"/>
                </a:moveTo>
                <a:lnTo>
                  <a:pt x="3972" y="2948"/>
                </a:lnTo>
                <a:moveTo>
                  <a:pt x="4034" y="0"/>
                </a:moveTo>
                <a:lnTo>
                  <a:pt x="4034" y="2948"/>
                </a:lnTo>
                <a:moveTo>
                  <a:pt x="4098" y="0"/>
                </a:moveTo>
                <a:lnTo>
                  <a:pt x="4098" y="2948"/>
                </a:lnTo>
                <a:moveTo>
                  <a:pt x="4161" y="0"/>
                </a:moveTo>
                <a:lnTo>
                  <a:pt x="4161" y="2948"/>
                </a:lnTo>
                <a:moveTo>
                  <a:pt x="4223" y="0"/>
                </a:moveTo>
                <a:lnTo>
                  <a:pt x="4223" y="2948"/>
                </a:lnTo>
                <a:moveTo>
                  <a:pt x="4287" y="0"/>
                </a:moveTo>
                <a:lnTo>
                  <a:pt x="4287" y="2948"/>
                </a:lnTo>
                <a:moveTo>
                  <a:pt x="4350" y="0"/>
                </a:moveTo>
                <a:lnTo>
                  <a:pt x="4350" y="2948"/>
                </a:lnTo>
                <a:moveTo>
                  <a:pt x="4413" y="0"/>
                </a:moveTo>
                <a:lnTo>
                  <a:pt x="4413" y="2948"/>
                </a:lnTo>
                <a:moveTo>
                  <a:pt x="4476" y="0"/>
                </a:moveTo>
                <a:lnTo>
                  <a:pt x="4476" y="2948"/>
                </a:lnTo>
                <a:moveTo>
                  <a:pt x="4539" y="0"/>
                </a:moveTo>
                <a:lnTo>
                  <a:pt x="4539" y="2948"/>
                </a:lnTo>
                <a:moveTo>
                  <a:pt x="4602" y="0"/>
                </a:moveTo>
                <a:lnTo>
                  <a:pt x="4602" y="2948"/>
                </a:lnTo>
                <a:moveTo>
                  <a:pt x="4665" y="0"/>
                </a:moveTo>
                <a:lnTo>
                  <a:pt x="4665" y="2948"/>
                </a:lnTo>
                <a:moveTo>
                  <a:pt x="4728" y="0"/>
                </a:moveTo>
                <a:lnTo>
                  <a:pt x="4728" y="2948"/>
                </a:lnTo>
              </a:path>
            </a:pathLst>
          </a:custGeom>
          <a:noFill/>
          <a:ln w="0" cap="flat">
            <a:solidFill>
              <a:srgbClr val="D9D9D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 name="Rectangle 8">
            <a:extLst>
              <a:ext uri="{FF2B5EF4-FFF2-40B4-BE49-F238E27FC236}">
                <a16:creationId xmlns:a16="http://schemas.microsoft.com/office/drawing/2014/main" id="{71781953-E83A-D1BF-2BC4-9DF00C2D5488}"/>
              </a:ext>
            </a:extLst>
          </p:cNvPr>
          <p:cNvSpPr>
            <a:spLocks noChangeArrowheads="1"/>
          </p:cNvSpPr>
          <p:nvPr/>
        </p:nvSpPr>
        <p:spPr bwMode="auto">
          <a:xfrm>
            <a:off x="744538" y="776288"/>
            <a:ext cx="7605713" cy="4678363"/>
          </a:xfrm>
          <a:prstGeom prst="rect">
            <a:avLst/>
          </a:pr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9" name="Line 9">
            <a:extLst>
              <a:ext uri="{FF2B5EF4-FFF2-40B4-BE49-F238E27FC236}">
                <a16:creationId xmlns:a16="http://schemas.microsoft.com/office/drawing/2014/main" id="{657E80BA-B290-29DE-0FEE-B19161D41432}"/>
              </a:ext>
            </a:extLst>
          </p:cNvPr>
          <p:cNvSpPr>
            <a:spLocks noChangeShapeType="1"/>
          </p:cNvSpPr>
          <p:nvPr/>
        </p:nvSpPr>
        <p:spPr bwMode="auto">
          <a:xfrm flipV="1">
            <a:off x="8350250" y="776288"/>
            <a:ext cx="0" cy="4678363"/>
          </a:xfrm>
          <a:prstGeom prst="line">
            <a:avLst/>
          </a:prstGeom>
          <a:noFill/>
          <a:ln w="793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10" name="Line 10">
            <a:extLst>
              <a:ext uri="{FF2B5EF4-FFF2-40B4-BE49-F238E27FC236}">
                <a16:creationId xmlns:a16="http://schemas.microsoft.com/office/drawing/2014/main" id="{F5169EC0-9F4F-AA4F-C9D5-4AF18A6EC9D1}"/>
              </a:ext>
            </a:extLst>
          </p:cNvPr>
          <p:cNvSpPr>
            <a:spLocks noChangeShapeType="1"/>
          </p:cNvSpPr>
          <p:nvPr/>
        </p:nvSpPr>
        <p:spPr bwMode="auto">
          <a:xfrm flipV="1">
            <a:off x="744538" y="776288"/>
            <a:ext cx="0" cy="4678363"/>
          </a:xfrm>
          <a:prstGeom prst="line">
            <a:avLst/>
          </a:prstGeom>
          <a:noFill/>
          <a:ln w="158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11" name="Freeform 11">
            <a:extLst>
              <a:ext uri="{FF2B5EF4-FFF2-40B4-BE49-F238E27FC236}">
                <a16:creationId xmlns:a16="http://schemas.microsoft.com/office/drawing/2014/main" id="{DF03F325-6414-E2FC-A593-9CFA88678B37}"/>
              </a:ext>
            </a:extLst>
          </p:cNvPr>
          <p:cNvSpPr>
            <a:spLocks noEditPoints="1"/>
          </p:cNvSpPr>
          <p:nvPr/>
        </p:nvSpPr>
        <p:spPr bwMode="auto">
          <a:xfrm>
            <a:off x="744538" y="776288"/>
            <a:ext cx="31750" cy="4678363"/>
          </a:xfrm>
          <a:custGeom>
            <a:avLst/>
            <a:gdLst>
              <a:gd name="T0" fmla="*/ 0 w 20"/>
              <a:gd name="T1" fmla="*/ 2947 h 2947"/>
              <a:gd name="T2" fmla="*/ 20 w 20"/>
              <a:gd name="T3" fmla="*/ 2947 h 2947"/>
              <a:gd name="T4" fmla="*/ 0 w 20"/>
              <a:gd name="T5" fmla="*/ 2579 h 2947"/>
              <a:gd name="T6" fmla="*/ 20 w 20"/>
              <a:gd name="T7" fmla="*/ 2579 h 2947"/>
              <a:gd name="T8" fmla="*/ 0 w 20"/>
              <a:gd name="T9" fmla="*/ 2210 h 2947"/>
              <a:gd name="T10" fmla="*/ 20 w 20"/>
              <a:gd name="T11" fmla="*/ 2210 h 2947"/>
              <a:gd name="T12" fmla="*/ 0 w 20"/>
              <a:gd name="T13" fmla="*/ 1842 h 2947"/>
              <a:gd name="T14" fmla="*/ 20 w 20"/>
              <a:gd name="T15" fmla="*/ 1842 h 2947"/>
              <a:gd name="T16" fmla="*/ 0 w 20"/>
              <a:gd name="T17" fmla="*/ 1473 h 2947"/>
              <a:gd name="T18" fmla="*/ 20 w 20"/>
              <a:gd name="T19" fmla="*/ 1473 h 2947"/>
              <a:gd name="T20" fmla="*/ 0 w 20"/>
              <a:gd name="T21" fmla="*/ 1104 h 2947"/>
              <a:gd name="T22" fmla="*/ 20 w 20"/>
              <a:gd name="T23" fmla="*/ 1104 h 2947"/>
              <a:gd name="T24" fmla="*/ 0 w 20"/>
              <a:gd name="T25" fmla="*/ 736 h 2947"/>
              <a:gd name="T26" fmla="*/ 20 w 20"/>
              <a:gd name="T27" fmla="*/ 736 h 2947"/>
              <a:gd name="T28" fmla="*/ 0 w 20"/>
              <a:gd name="T29" fmla="*/ 368 h 2947"/>
              <a:gd name="T30" fmla="*/ 20 w 20"/>
              <a:gd name="T31" fmla="*/ 368 h 2947"/>
              <a:gd name="T32" fmla="*/ 0 w 20"/>
              <a:gd name="T33" fmla="*/ 0 h 2947"/>
              <a:gd name="T34" fmla="*/ 20 w 20"/>
              <a:gd name="T35" fmla="*/ 0 h 2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2947">
                <a:moveTo>
                  <a:pt x="0" y="2947"/>
                </a:moveTo>
                <a:lnTo>
                  <a:pt x="20" y="2947"/>
                </a:lnTo>
                <a:moveTo>
                  <a:pt x="0" y="2579"/>
                </a:moveTo>
                <a:lnTo>
                  <a:pt x="20" y="2579"/>
                </a:lnTo>
                <a:moveTo>
                  <a:pt x="0" y="2210"/>
                </a:moveTo>
                <a:lnTo>
                  <a:pt x="20" y="2210"/>
                </a:lnTo>
                <a:moveTo>
                  <a:pt x="0" y="1842"/>
                </a:moveTo>
                <a:lnTo>
                  <a:pt x="20" y="1842"/>
                </a:lnTo>
                <a:moveTo>
                  <a:pt x="0" y="1473"/>
                </a:moveTo>
                <a:lnTo>
                  <a:pt x="20" y="1473"/>
                </a:lnTo>
                <a:moveTo>
                  <a:pt x="0" y="1104"/>
                </a:moveTo>
                <a:lnTo>
                  <a:pt x="20" y="1104"/>
                </a:lnTo>
                <a:moveTo>
                  <a:pt x="0" y="736"/>
                </a:moveTo>
                <a:lnTo>
                  <a:pt x="20" y="736"/>
                </a:lnTo>
                <a:moveTo>
                  <a:pt x="0" y="368"/>
                </a:moveTo>
                <a:lnTo>
                  <a:pt x="20" y="368"/>
                </a:lnTo>
                <a:moveTo>
                  <a:pt x="0" y="0"/>
                </a:moveTo>
                <a:lnTo>
                  <a:pt x="20" y="0"/>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12" name="Line 12">
            <a:extLst>
              <a:ext uri="{FF2B5EF4-FFF2-40B4-BE49-F238E27FC236}">
                <a16:creationId xmlns:a16="http://schemas.microsoft.com/office/drawing/2014/main" id="{7C325D86-0B3E-B3C6-2536-FC56262F7457}"/>
              </a:ext>
            </a:extLst>
          </p:cNvPr>
          <p:cNvSpPr>
            <a:spLocks noChangeShapeType="1"/>
          </p:cNvSpPr>
          <p:nvPr/>
        </p:nvSpPr>
        <p:spPr bwMode="auto">
          <a:xfrm>
            <a:off x="744538" y="5454651"/>
            <a:ext cx="7605713" cy="0"/>
          </a:xfrm>
          <a:prstGeom prst="line">
            <a:avLst/>
          </a:prstGeom>
          <a:noFill/>
          <a:ln w="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13" name="Freeform 13">
            <a:extLst>
              <a:ext uri="{FF2B5EF4-FFF2-40B4-BE49-F238E27FC236}">
                <a16:creationId xmlns:a16="http://schemas.microsoft.com/office/drawing/2014/main" id="{A98014C0-F3B1-AC4E-FCC4-9EFA1F20A902}"/>
              </a:ext>
            </a:extLst>
          </p:cNvPr>
          <p:cNvSpPr>
            <a:spLocks noEditPoints="1"/>
          </p:cNvSpPr>
          <p:nvPr/>
        </p:nvSpPr>
        <p:spPr bwMode="auto">
          <a:xfrm>
            <a:off x="744538" y="5422901"/>
            <a:ext cx="7605713" cy="31750"/>
          </a:xfrm>
          <a:custGeom>
            <a:avLst/>
            <a:gdLst>
              <a:gd name="T0" fmla="*/ 63 w 4791"/>
              <a:gd name="T1" fmla="*/ 0 h 20"/>
              <a:gd name="T2" fmla="*/ 126 w 4791"/>
              <a:gd name="T3" fmla="*/ 20 h 20"/>
              <a:gd name="T4" fmla="*/ 252 w 4791"/>
              <a:gd name="T5" fmla="*/ 0 h 20"/>
              <a:gd name="T6" fmla="*/ 316 w 4791"/>
              <a:gd name="T7" fmla="*/ 20 h 20"/>
              <a:gd name="T8" fmla="*/ 441 w 4791"/>
              <a:gd name="T9" fmla="*/ 0 h 20"/>
              <a:gd name="T10" fmla="*/ 505 w 4791"/>
              <a:gd name="T11" fmla="*/ 20 h 20"/>
              <a:gd name="T12" fmla="*/ 630 w 4791"/>
              <a:gd name="T13" fmla="*/ 0 h 20"/>
              <a:gd name="T14" fmla="*/ 694 w 4791"/>
              <a:gd name="T15" fmla="*/ 20 h 20"/>
              <a:gd name="T16" fmla="*/ 819 w 4791"/>
              <a:gd name="T17" fmla="*/ 0 h 20"/>
              <a:gd name="T18" fmla="*/ 883 w 4791"/>
              <a:gd name="T19" fmla="*/ 20 h 20"/>
              <a:gd name="T20" fmla="*/ 1009 w 4791"/>
              <a:gd name="T21" fmla="*/ 0 h 20"/>
              <a:gd name="T22" fmla="*/ 1072 w 4791"/>
              <a:gd name="T23" fmla="*/ 20 h 20"/>
              <a:gd name="T24" fmla="*/ 1198 w 4791"/>
              <a:gd name="T25" fmla="*/ 0 h 20"/>
              <a:gd name="T26" fmla="*/ 1261 w 4791"/>
              <a:gd name="T27" fmla="*/ 20 h 20"/>
              <a:gd name="T28" fmla="*/ 1387 w 4791"/>
              <a:gd name="T29" fmla="*/ 0 h 20"/>
              <a:gd name="T30" fmla="*/ 1450 w 4791"/>
              <a:gd name="T31" fmla="*/ 20 h 20"/>
              <a:gd name="T32" fmla="*/ 1576 w 4791"/>
              <a:gd name="T33" fmla="*/ 0 h 20"/>
              <a:gd name="T34" fmla="*/ 1639 w 4791"/>
              <a:gd name="T35" fmla="*/ 20 h 20"/>
              <a:gd name="T36" fmla="*/ 1765 w 4791"/>
              <a:gd name="T37" fmla="*/ 0 h 20"/>
              <a:gd name="T38" fmla="*/ 1828 w 4791"/>
              <a:gd name="T39" fmla="*/ 20 h 20"/>
              <a:gd name="T40" fmla="*/ 1954 w 4791"/>
              <a:gd name="T41" fmla="*/ 0 h 20"/>
              <a:gd name="T42" fmla="*/ 2017 w 4791"/>
              <a:gd name="T43" fmla="*/ 20 h 20"/>
              <a:gd name="T44" fmla="*/ 2143 w 4791"/>
              <a:gd name="T45" fmla="*/ 0 h 20"/>
              <a:gd name="T46" fmla="*/ 2206 w 4791"/>
              <a:gd name="T47" fmla="*/ 20 h 20"/>
              <a:gd name="T48" fmla="*/ 2332 w 4791"/>
              <a:gd name="T49" fmla="*/ 0 h 20"/>
              <a:gd name="T50" fmla="*/ 2396 w 4791"/>
              <a:gd name="T51" fmla="*/ 20 h 20"/>
              <a:gd name="T52" fmla="*/ 2521 w 4791"/>
              <a:gd name="T53" fmla="*/ 0 h 20"/>
              <a:gd name="T54" fmla="*/ 2585 w 4791"/>
              <a:gd name="T55" fmla="*/ 20 h 20"/>
              <a:gd name="T56" fmla="*/ 2710 w 4791"/>
              <a:gd name="T57" fmla="*/ 0 h 20"/>
              <a:gd name="T58" fmla="*/ 2774 w 4791"/>
              <a:gd name="T59" fmla="*/ 20 h 20"/>
              <a:gd name="T60" fmla="*/ 2899 w 4791"/>
              <a:gd name="T61" fmla="*/ 0 h 20"/>
              <a:gd name="T62" fmla="*/ 2963 w 4791"/>
              <a:gd name="T63" fmla="*/ 20 h 20"/>
              <a:gd name="T64" fmla="*/ 3089 w 4791"/>
              <a:gd name="T65" fmla="*/ 0 h 20"/>
              <a:gd name="T66" fmla="*/ 3152 w 4791"/>
              <a:gd name="T67" fmla="*/ 20 h 20"/>
              <a:gd name="T68" fmla="*/ 3279 w 4791"/>
              <a:gd name="T69" fmla="*/ 0 h 20"/>
              <a:gd name="T70" fmla="*/ 3341 w 4791"/>
              <a:gd name="T71" fmla="*/ 20 h 20"/>
              <a:gd name="T72" fmla="*/ 3468 w 4791"/>
              <a:gd name="T73" fmla="*/ 0 h 20"/>
              <a:gd name="T74" fmla="*/ 3530 w 4791"/>
              <a:gd name="T75" fmla="*/ 20 h 20"/>
              <a:gd name="T76" fmla="*/ 3657 w 4791"/>
              <a:gd name="T77" fmla="*/ 0 h 20"/>
              <a:gd name="T78" fmla="*/ 3719 w 4791"/>
              <a:gd name="T79" fmla="*/ 20 h 20"/>
              <a:gd name="T80" fmla="*/ 3846 w 4791"/>
              <a:gd name="T81" fmla="*/ 0 h 20"/>
              <a:gd name="T82" fmla="*/ 3908 w 4791"/>
              <a:gd name="T83" fmla="*/ 20 h 20"/>
              <a:gd name="T84" fmla="*/ 4035 w 4791"/>
              <a:gd name="T85" fmla="*/ 0 h 20"/>
              <a:gd name="T86" fmla="*/ 4097 w 4791"/>
              <a:gd name="T87" fmla="*/ 20 h 20"/>
              <a:gd name="T88" fmla="*/ 4224 w 4791"/>
              <a:gd name="T89" fmla="*/ 0 h 20"/>
              <a:gd name="T90" fmla="*/ 4286 w 4791"/>
              <a:gd name="T91" fmla="*/ 20 h 20"/>
              <a:gd name="T92" fmla="*/ 4413 w 4791"/>
              <a:gd name="T93" fmla="*/ 0 h 20"/>
              <a:gd name="T94" fmla="*/ 4476 w 4791"/>
              <a:gd name="T95" fmla="*/ 20 h 20"/>
              <a:gd name="T96" fmla="*/ 4602 w 4791"/>
              <a:gd name="T97" fmla="*/ 0 h 20"/>
              <a:gd name="T98" fmla="*/ 4665 w 4791"/>
              <a:gd name="T99" fmla="*/ 20 h 20"/>
              <a:gd name="T100" fmla="*/ 4791 w 4791"/>
              <a:gd name="T10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91" h="20">
                <a:moveTo>
                  <a:pt x="0" y="0"/>
                </a:moveTo>
                <a:lnTo>
                  <a:pt x="0" y="20"/>
                </a:lnTo>
                <a:moveTo>
                  <a:pt x="63" y="0"/>
                </a:moveTo>
                <a:lnTo>
                  <a:pt x="63" y="20"/>
                </a:lnTo>
                <a:moveTo>
                  <a:pt x="126" y="0"/>
                </a:moveTo>
                <a:lnTo>
                  <a:pt x="126" y="20"/>
                </a:lnTo>
                <a:moveTo>
                  <a:pt x="189" y="0"/>
                </a:moveTo>
                <a:lnTo>
                  <a:pt x="189" y="20"/>
                </a:lnTo>
                <a:moveTo>
                  <a:pt x="252" y="0"/>
                </a:moveTo>
                <a:lnTo>
                  <a:pt x="252" y="20"/>
                </a:lnTo>
                <a:moveTo>
                  <a:pt x="316" y="0"/>
                </a:moveTo>
                <a:lnTo>
                  <a:pt x="316" y="20"/>
                </a:lnTo>
                <a:moveTo>
                  <a:pt x="378" y="0"/>
                </a:moveTo>
                <a:lnTo>
                  <a:pt x="378" y="20"/>
                </a:lnTo>
                <a:moveTo>
                  <a:pt x="441" y="0"/>
                </a:moveTo>
                <a:lnTo>
                  <a:pt x="441" y="20"/>
                </a:lnTo>
                <a:moveTo>
                  <a:pt x="505" y="0"/>
                </a:moveTo>
                <a:lnTo>
                  <a:pt x="505" y="20"/>
                </a:lnTo>
                <a:moveTo>
                  <a:pt x="567" y="0"/>
                </a:moveTo>
                <a:lnTo>
                  <a:pt x="567" y="20"/>
                </a:lnTo>
                <a:moveTo>
                  <a:pt x="630" y="0"/>
                </a:moveTo>
                <a:lnTo>
                  <a:pt x="630" y="20"/>
                </a:lnTo>
                <a:moveTo>
                  <a:pt x="694" y="0"/>
                </a:moveTo>
                <a:lnTo>
                  <a:pt x="694" y="20"/>
                </a:lnTo>
                <a:moveTo>
                  <a:pt x="756" y="0"/>
                </a:moveTo>
                <a:lnTo>
                  <a:pt x="756" y="20"/>
                </a:lnTo>
                <a:moveTo>
                  <a:pt x="819" y="0"/>
                </a:moveTo>
                <a:lnTo>
                  <a:pt x="819" y="20"/>
                </a:lnTo>
                <a:moveTo>
                  <a:pt x="883" y="0"/>
                </a:moveTo>
                <a:lnTo>
                  <a:pt x="883" y="20"/>
                </a:lnTo>
                <a:moveTo>
                  <a:pt x="945" y="0"/>
                </a:moveTo>
                <a:lnTo>
                  <a:pt x="945" y="20"/>
                </a:lnTo>
                <a:moveTo>
                  <a:pt x="1009" y="0"/>
                </a:moveTo>
                <a:lnTo>
                  <a:pt x="1009" y="20"/>
                </a:lnTo>
                <a:moveTo>
                  <a:pt x="1072" y="0"/>
                </a:moveTo>
                <a:lnTo>
                  <a:pt x="1072" y="20"/>
                </a:lnTo>
                <a:moveTo>
                  <a:pt x="1134" y="0"/>
                </a:moveTo>
                <a:lnTo>
                  <a:pt x="1134" y="20"/>
                </a:lnTo>
                <a:moveTo>
                  <a:pt x="1198" y="0"/>
                </a:moveTo>
                <a:lnTo>
                  <a:pt x="1198" y="20"/>
                </a:lnTo>
                <a:moveTo>
                  <a:pt x="1261" y="0"/>
                </a:moveTo>
                <a:lnTo>
                  <a:pt x="1261" y="20"/>
                </a:lnTo>
                <a:moveTo>
                  <a:pt x="1323" y="0"/>
                </a:moveTo>
                <a:lnTo>
                  <a:pt x="1323" y="20"/>
                </a:lnTo>
                <a:moveTo>
                  <a:pt x="1387" y="0"/>
                </a:moveTo>
                <a:lnTo>
                  <a:pt x="1387" y="20"/>
                </a:lnTo>
                <a:moveTo>
                  <a:pt x="1450" y="0"/>
                </a:moveTo>
                <a:lnTo>
                  <a:pt x="1450" y="20"/>
                </a:lnTo>
                <a:moveTo>
                  <a:pt x="1513" y="0"/>
                </a:moveTo>
                <a:lnTo>
                  <a:pt x="1513" y="20"/>
                </a:lnTo>
                <a:moveTo>
                  <a:pt x="1576" y="0"/>
                </a:moveTo>
                <a:lnTo>
                  <a:pt x="1576" y="20"/>
                </a:lnTo>
                <a:moveTo>
                  <a:pt x="1639" y="0"/>
                </a:moveTo>
                <a:lnTo>
                  <a:pt x="1639" y="20"/>
                </a:lnTo>
                <a:moveTo>
                  <a:pt x="1702" y="0"/>
                </a:moveTo>
                <a:lnTo>
                  <a:pt x="1702" y="20"/>
                </a:lnTo>
                <a:moveTo>
                  <a:pt x="1765" y="0"/>
                </a:moveTo>
                <a:lnTo>
                  <a:pt x="1765" y="20"/>
                </a:lnTo>
                <a:moveTo>
                  <a:pt x="1828" y="0"/>
                </a:moveTo>
                <a:lnTo>
                  <a:pt x="1828" y="20"/>
                </a:lnTo>
                <a:moveTo>
                  <a:pt x="1892" y="0"/>
                </a:moveTo>
                <a:lnTo>
                  <a:pt x="1892" y="20"/>
                </a:lnTo>
                <a:moveTo>
                  <a:pt x="1954" y="0"/>
                </a:moveTo>
                <a:lnTo>
                  <a:pt x="1954" y="20"/>
                </a:lnTo>
                <a:moveTo>
                  <a:pt x="2017" y="0"/>
                </a:moveTo>
                <a:lnTo>
                  <a:pt x="2017" y="20"/>
                </a:lnTo>
                <a:moveTo>
                  <a:pt x="2081" y="0"/>
                </a:moveTo>
                <a:lnTo>
                  <a:pt x="2081" y="20"/>
                </a:lnTo>
                <a:moveTo>
                  <a:pt x="2143" y="0"/>
                </a:moveTo>
                <a:lnTo>
                  <a:pt x="2143" y="20"/>
                </a:lnTo>
                <a:moveTo>
                  <a:pt x="2206" y="0"/>
                </a:moveTo>
                <a:lnTo>
                  <a:pt x="2206" y="20"/>
                </a:lnTo>
                <a:moveTo>
                  <a:pt x="2270" y="0"/>
                </a:moveTo>
                <a:lnTo>
                  <a:pt x="2270" y="20"/>
                </a:lnTo>
                <a:moveTo>
                  <a:pt x="2332" y="0"/>
                </a:moveTo>
                <a:lnTo>
                  <a:pt x="2332" y="20"/>
                </a:lnTo>
                <a:moveTo>
                  <a:pt x="2396" y="0"/>
                </a:moveTo>
                <a:lnTo>
                  <a:pt x="2396" y="20"/>
                </a:lnTo>
                <a:moveTo>
                  <a:pt x="2459" y="0"/>
                </a:moveTo>
                <a:lnTo>
                  <a:pt x="2459" y="20"/>
                </a:lnTo>
                <a:moveTo>
                  <a:pt x="2521" y="0"/>
                </a:moveTo>
                <a:lnTo>
                  <a:pt x="2521" y="20"/>
                </a:lnTo>
                <a:moveTo>
                  <a:pt x="2585" y="0"/>
                </a:moveTo>
                <a:lnTo>
                  <a:pt x="2585" y="20"/>
                </a:lnTo>
                <a:moveTo>
                  <a:pt x="2648" y="0"/>
                </a:moveTo>
                <a:lnTo>
                  <a:pt x="2648" y="20"/>
                </a:lnTo>
                <a:moveTo>
                  <a:pt x="2710" y="0"/>
                </a:moveTo>
                <a:lnTo>
                  <a:pt x="2710" y="20"/>
                </a:lnTo>
                <a:moveTo>
                  <a:pt x="2774" y="0"/>
                </a:moveTo>
                <a:lnTo>
                  <a:pt x="2774" y="20"/>
                </a:lnTo>
                <a:moveTo>
                  <a:pt x="2837" y="0"/>
                </a:moveTo>
                <a:lnTo>
                  <a:pt x="2837" y="20"/>
                </a:lnTo>
                <a:moveTo>
                  <a:pt x="2899" y="0"/>
                </a:moveTo>
                <a:lnTo>
                  <a:pt x="2899" y="20"/>
                </a:lnTo>
                <a:moveTo>
                  <a:pt x="2963" y="0"/>
                </a:moveTo>
                <a:lnTo>
                  <a:pt x="2963" y="20"/>
                </a:lnTo>
                <a:moveTo>
                  <a:pt x="3026" y="0"/>
                </a:moveTo>
                <a:lnTo>
                  <a:pt x="3026" y="20"/>
                </a:lnTo>
                <a:moveTo>
                  <a:pt x="3089" y="0"/>
                </a:moveTo>
                <a:lnTo>
                  <a:pt x="3089" y="20"/>
                </a:lnTo>
                <a:moveTo>
                  <a:pt x="3152" y="0"/>
                </a:moveTo>
                <a:lnTo>
                  <a:pt x="3152" y="20"/>
                </a:lnTo>
                <a:moveTo>
                  <a:pt x="3215" y="0"/>
                </a:moveTo>
                <a:lnTo>
                  <a:pt x="3215" y="20"/>
                </a:lnTo>
                <a:moveTo>
                  <a:pt x="3279" y="0"/>
                </a:moveTo>
                <a:lnTo>
                  <a:pt x="3279" y="20"/>
                </a:lnTo>
                <a:moveTo>
                  <a:pt x="3341" y="0"/>
                </a:moveTo>
                <a:lnTo>
                  <a:pt x="3341" y="20"/>
                </a:lnTo>
                <a:moveTo>
                  <a:pt x="3404" y="0"/>
                </a:moveTo>
                <a:lnTo>
                  <a:pt x="3404" y="20"/>
                </a:lnTo>
                <a:moveTo>
                  <a:pt x="3468" y="0"/>
                </a:moveTo>
                <a:lnTo>
                  <a:pt x="3468" y="20"/>
                </a:lnTo>
                <a:moveTo>
                  <a:pt x="3530" y="0"/>
                </a:moveTo>
                <a:lnTo>
                  <a:pt x="3530" y="20"/>
                </a:lnTo>
                <a:moveTo>
                  <a:pt x="3593" y="0"/>
                </a:moveTo>
                <a:lnTo>
                  <a:pt x="3593" y="20"/>
                </a:lnTo>
                <a:moveTo>
                  <a:pt x="3657" y="0"/>
                </a:moveTo>
                <a:lnTo>
                  <a:pt x="3657" y="20"/>
                </a:lnTo>
                <a:moveTo>
                  <a:pt x="3719" y="0"/>
                </a:moveTo>
                <a:lnTo>
                  <a:pt x="3719" y="20"/>
                </a:lnTo>
                <a:moveTo>
                  <a:pt x="3782" y="0"/>
                </a:moveTo>
                <a:lnTo>
                  <a:pt x="3782" y="20"/>
                </a:lnTo>
                <a:moveTo>
                  <a:pt x="3846" y="0"/>
                </a:moveTo>
                <a:lnTo>
                  <a:pt x="3846" y="20"/>
                </a:lnTo>
                <a:moveTo>
                  <a:pt x="3908" y="0"/>
                </a:moveTo>
                <a:lnTo>
                  <a:pt x="3908" y="20"/>
                </a:lnTo>
                <a:moveTo>
                  <a:pt x="3972" y="0"/>
                </a:moveTo>
                <a:lnTo>
                  <a:pt x="3972" y="20"/>
                </a:lnTo>
                <a:moveTo>
                  <a:pt x="4035" y="0"/>
                </a:moveTo>
                <a:lnTo>
                  <a:pt x="4035" y="20"/>
                </a:lnTo>
                <a:moveTo>
                  <a:pt x="4097" y="0"/>
                </a:moveTo>
                <a:lnTo>
                  <a:pt x="4097" y="20"/>
                </a:lnTo>
                <a:moveTo>
                  <a:pt x="4161" y="0"/>
                </a:moveTo>
                <a:lnTo>
                  <a:pt x="4161" y="20"/>
                </a:lnTo>
                <a:moveTo>
                  <a:pt x="4224" y="0"/>
                </a:moveTo>
                <a:lnTo>
                  <a:pt x="4224" y="20"/>
                </a:lnTo>
                <a:moveTo>
                  <a:pt x="4286" y="0"/>
                </a:moveTo>
                <a:lnTo>
                  <a:pt x="4286" y="20"/>
                </a:lnTo>
                <a:moveTo>
                  <a:pt x="4350" y="0"/>
                </a:moveTo>
                <a:lnTo>
                  <a:pt x="4350" y="20"/>
                </a:lnTo>
                <a:moveTo>
                  <a:pt x="4413" y="0"/>
                </a:moveTo>
                <a:lnTo>
                  <a:pt x="4413" y="20"/>
                </a:lnTo>
                <a:moveTo>
                  <a:pt x="4476" y="0"/>
                </a:moveTo>
                <a:lnTo>
                  <a:pt x="4476" y="20"/>
                </a:lnTo>
                <a:moveTo>
                  <a:pt x="4539" y="0"/>
                </a:moveTo>
                <a:lnTo>
                  <a:pt x="4539" y="20"/>
                </a:lnTo>
                <a:moveTo>
                  <a:pt x="4602" y="0"/>
                </a:moveTo>
                <a:lnTo>
                  <a:pt x="4602" y="20"/>
                </a:lnTo>
                <a:moveTo>
                  <a:pt x="4665" y="0"/>
                </a:moveTo>
                <a:lnTo>
                  <a:pt x="4665" y="20"/>
                </a:lnTo>
                <a:moveTo>
                  <a:pt x="4728" y="0"/>
                </a:moveTo>
                <a:lnTo>
                  <a:pt x="4728" y="20"/>
                </a:lnTo>
                <a:moveTo>
                  <a:pt x="4791" y="0"/>
                </a:moveTo>
                <a:lnTo>
                  <a:pt x="4791" y="20"/>
                </a:lnTo>
              </a:path>
            </a:pathLst>
          </a:custGeom>
          <a:noFill/>
          <a:ln w="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15" name="Freeform 15">
            <a:extLst>
              <a:ext uri="{FF2B5EF4-FFF2-40B4-BE49-F238E27FC236}">
                <a16:creationId xmlns:a16="http://schemas.microsoft.com/office/drawing/2014/main" id="{F5CE4372-9239-F86D-6D9F-3946E913808E}"/>
              </a:ext>
            </a:extLst>
          </p:cNvPr>
          <p:cNvSpPr>
            <a:spLocks/>
          </p:cNvSpPr>
          <p:nvPr/>
        </p:nvSpPr>
        <p:spPr bwMode="auto">
          <a:xfrm>
            <a:off x="1695450" y="1296988"/>
            <a:ext cx="6605588" cy="3382963"/>
          </a:xfrm>
          <a:custGeom>
            <a:avLst/>
            <a:gdLst>
              <a:gd name="T0" fmla="*/ 63 w 4161"/>
              <a:gd name="T1" fmla="*/ 601 h 2131"/>
              <a:gd name="T2" fmla="*/ 189 w 4161"/>
              <a:gd name="T3" fmla="*/ 420 h 2131"/>
              <a:gd name="T4" fmla="*/ 315 w 4161"/>
              <a:gd name="T5" fmla="*/ 136 h 2131"/>
              <a:gd name="T6" fmla="*/ 441 w 4161"/>
              <a:gd name="T7" fmla="*/ 487 h 2131"/>
              <a:gd name="T8" fmla="*/ 567 w 4161"/>
              <a:gd name="T9" fmla="*/ 839 h 2131"/>
              <a:gd name="T10" fmla="*/ 694 w 4161"/>
              <a:gd name="T11" fmla="*/ 226 h 2131"/>
              <a:gd name="T12" fmla="*/ 819 w 4161"/>
              <a:gd name="T13" fmla="*/ 125 h 2131"/>
              <a:gd name="T14" fmla="*/ 945 w 4161"/>
              <a:gd name="T15" fmla="*/ 986 h 2131"/>
              <a:gd name="T16" fmla="*/ 1072 w 4161"/>
              <a:gd name="T17" fmla="*/ 578 h 2131"/>
              <a:gd name="T18" fmla="*/ 1198 w 4161"/>
              <a:gd name="T19" fmla="*/ 1134 h 2131"/>
              <a:gd name="T20" fmla="*/ 1323 w 4161"/>
              <a:gd name="T21" fmla="*/ 986 h 2131"/>
              <a:gd name="T22" fmla="*/ 1450 w 4161"/>
              <a:gd name="T23" fmla="*/ 861 h 2131"/>
              <a:gd name="T24" fmla="*/ 1576 w 4161"/>
              <a:gd name="T25" fmla="*/ 1157 h 2131"/>
              <a:gd name="T26" fmla="*/ 1702 w 4161"/>
              <a:gd name="T27" fmla="*/ 1304 h 2131"/>
              <a:gd name="T28" fmla="*/ 1828 w 4161"/>
              <a:gd name="T29" fmla="*/ 907 h 2131"/>
              <a:gd name="T30" fmla="*/ 1954 w 4161"/>
              <a:gd name="T31" fmla="*/ 1055 h 2131"/>
              <a:gd name="T32" fmla="*/ 2081 w 4161"/>
              <a:gd name="T33" fmla="*/ 885 h 2131"/>
              <a:gd name="T34" fmla="*/ 2206 w 4161"/>
              <a:gd name="T35" fmla="*/ 1100 h 2131"/>
              <a:gd name="T36" fmla="*/ 2332 w 4161"/>
              <a:gd name="T37" fmla="*/ 1462 h 2131"/>
              <a:gd name="T38" fmla="*/ 2459 w 4161"/>
              <a:gd name="T39" fmla="*/ 1191 h 2131"/>
              <a:gd name="T40" fmla="*/ 2585 w 4161"/>
              <a:gd name="T41" fmla="*/ 1372 h 2131"/>
              <a:gd name="T42" fmla="*/ 2710 w 4161"/>
              <a:gd name="T43" fmla="*/ 1520 h 2131"/>
              <a:gd name="T44" fmla="*/ 2837 w 4161"/>
              <a:gd name="T45" fmla="*/ 1440 h 2131"/>
              <a:gd name="T46" fmla="*/ 2963 w 4161"/>
              <a:gd name="T47" fmla="*/ 1315 h 2131"/>
              <a:gd name="T48" fmla="*/ 3089 w 4161"/>
              <a:gd name="T49" fmla="*/ 1282 h 2131"/>
              <a:gd name="T50" fmla="*/ 3215 w 4161"/>
              <a:gd name="T51" fmla="*/ 1315 h 2131"/>
              <a:gd name="T52" fmla="*/ 3341 w 4161"/>
              <a:gd name="T53" fmla="*/ 2131 h 2131"/>
              <a:gd name="T54" fmla="*/ 3468 w 4161"/>
              <a:gd name="T55" fmla="*/ 1485 h 2131"/>
              <a:gd name="T56" fmla="*/ 3593 w 4161"/>
              <a:gd name="T57" fmla="*/ 1259 h 2131"/>
              <a:gd name="T58" fmla="*/ 3719 w 4161"/>
              <a:gd name="T59" fmla="*/ 1304 h 2131"/>
              <a:gd name="T60" fmla="*/ 3846 w 4161"/>
              <a:gd name="T61" fmla="*/ 1293 h 2131"/>
              <a:gd name="T62" fmla="*/ 3972 w 4161"/>
              <a:gd name="T63" fmla="*/ 1531 h 2131"/>
              <a:gd name="T64" fmla="*/ 4097 w 4161"/>
              <a:gd name="T65" fmla="*/ 1191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61" h="2131">
                <a:moveTo>
                  <a:pt x="0" y="635"/>
                </a:moveTo>
                <a:lnTo>
                  <a:pt x="63" y="601"/>
                </a:lnTo>
                <a:lnTo>
                  <a:pt x="126" y="783"/>
                </a:lnTo>
                <a:lnTo>
                  <a:pt x="189" y="420"/>
                </a:lnTo>
                <a:lnTo>
                  <a:pt x="252" y="0"/>
                </a:lnTo>
                <a:lnTo>
                  <a:pt x="315" y="136"/>
                </a:lnTo>
                <a:lnTo>
                  <a:pt x="378" y="511"/>
                </a:lnTo>
                <a:lnTo>
                  <a:pt x="441" y="487"/>
                </a:lnTo>
                <a:lnTo>
                  <a:pt x="505" y="215"/>
                </a:lnTo>
                <a:lnTo>
                  <a:pt x="567" y="839"/>
                </a:lnTo>
                <a:lnTo>
                  <a:pt x="630" y="329"/>
                </a:lnTo>
                <a:lnTo>
                  <a:pt x="694" y="226"/>
                </a:lnTo>
                <a:lnTo>
                  <a:pt x="756" y="136"/>
                </a:lnTo>
                <a:lnTo>
                  <a:pt x="819" y="125"/>
                </a:lnTo>
                <a:lnTo>
                  <a:pt x="883" y="317"/>
                </a:lnTo>
                <a:lnTo>
                  <a:pt x="945" y="986"/>
                </a:lnTo>
                <a:lnTo>
                  <a:pt x="1009" y="533"/>
                </a:lnTo>
                <a:lnTo>
                  <a:pt x="1072" y="578"/>
                </a:lnTo>
                <a:lnTo>
                  <a:pt x="1134" y="1621"/>
                </a:lnTo>
                <a:lnTo>
                  <a:pt x="1198" y="1134"/>
                </a:lnTo>
                <a:lnTo>
                  <a:pt x="1261" y="1032"/>
                </a:lnTo>
                <a:lnTo>
                  <a:pt x="1323" y="986"/>
                </a:lnTo>
                <a:lnTo>
                  <a:pt x="1387" y="885"/>
                </a:lnTo>
                <a:lnTo>
                  <a:pt x="1450" y="861"/>
                </a:lnTo>
                <a:lnTo>
                  <a:pt x="1512" y="1168"/>
                </a:lnTo>
                <a:lnTo>
                  <a:pt x="1576" y="1157"/>
                </a:lnTo>
                <a:lnTo>
                  <a:pt x="1639" y="1168"/>
                </a:lnTo>
                <a:lnTo>
                  <a:pt x="1702" y="1304"/>
                </a:lnTo>
                <a:lnTo>
                  <a:pt x="1765" y="1134"/>
                </a:lnTo>
                <a:lnTo>
                  <a:pt x="1828" y="907"/>
                </a:lnTo>
                <a:lnTo>
                  <a:pt x="1892" y="1146"/>
                </a:lnTo>
                <a:lnTo>
                  <a:pt x="1954" y="1055"/>
                </a:lnTo>
                <a:lnTo>
                  <a:pt x="2017" y="714"/>
                </a:lnTo>
                <a:lnTo>
                  <a:pt x="2081" y="885"/>
                </a:lnTo>
                <a:lnTo>
                  <a:pt x="2143" y="896"/>
                </a:lnTo>
                <a:lnTo>
                  <a:pt x="2206" y="1100"/>
                </a:lnTo>
                <a:lnTo>
                  <a:pt x="2270" y="1372"/>
                </a:lnTo>
                <a:lnTo>
                  <a:pt x="2332" y="1462"/>
                </a:lnTo>
                <a:lnTo>
                  <a:pt x="2395" y="1360"/>
                </a:lnTo>
                <a:lnTo>
                  <a:pt x="2459" y="1191"/>
                </a:lnTo>
                <a:lnTo>
                  <a:pt x="2521" y="1134"/>
                </a:lnTo>
                <a:lnTo>
                  <a:pt x="2585" y="1372"/>
                </a:lnTo>
                <a:lnTo>
                  <a:pt x="2648" y="1633"/>
                </a:lnTo>
                <a:lnTo>
                  <a:pt x="2710" y="1520"/>
                </a:lnTo>
                <a:lnTo>
                  <a:pt x="2774" y="1168"/>
                </a:lnTo>
                <a:lnTo>
                  <a:pt x="2837" y="1440"/>
                </a:lnTo>
                <a:lnTo>
                  <a:pt x="2899" y="1485"/>
                </a:lnTo>
                <a:lnTo>
                  <a:pt x="2963" y="1315"/>
                </a:lnTo>
                <a:lnTo>
                  <a:pt x="3026" y="1236"/>
                </a:lnTo>
                <a:lnTo>
                  <a:pt x="3089" y="1282"/>
                </a:lnTo>
                <a:lnTo>
                  <a:pt x="3152" y="1326"/>
                </a:lnTo>
                <a:lnTo>
                  <a:pt x="3215" y="1315"/>
                </a:lnTo>
                <a:lnTo>
                  <a:pt x="3278" y="1621"/>
                </a:lnTo>
                <a:lnTo>
                  <a:pt x="3341" y="2131"/>
                </a:lnTo>
                <a:lnTo>
                  <a:pt x="3404" y="1021"/>
                </a:lnTo>
                <a:lnTo>
                  <a:pt x="3468" y="1485"/>
                </a:lnTo>
                <a:lnTo>
                  <a:pt x="3530" y="1326"/>
                </a:lnTo>
                <a:lnTo>
                  <a:pt x="3593" y="1259"/>
                </a:lnTo>
                <a:lnTo>
                  <a:pt x="3657" y="1451"/>
                </a:lnTo>
                <a:lnTo>
                  <a:pt x="3719" y="1304"/>
                </a:lnTo>
                <a:lnTo>
                  <a:pt x="3782" y="1395"/>
                </a:lnTo>
                <a:lnTo>
                  <a:pt x="3846" y="1293"/>
                </a:lnTo>
                <a:lnTo>
                  <a:pt x="3908" y="1417"/>
                </a:lnTo>
                <a:lnTo>
                  <a:pt x="3972" y="1531"/>
                </a:lnTo>
                <a:lnTo>
                  <a:pt x="4035" y="1950"/>
                </a:lnTo>
                <a:lnTo>
                  <a:pt x="4097" y="1191"/>
                </a:lnTo>
                <a:lnTo>
                  <a:pt x="4161" y="1372"/>
                </a:lnTo>
              </a:path>
            </a:pathLst>
          </a:custGeom>
          <a:noFill/>
          <a:ln w="31750" cap="rnd">
            <a:solidFill>
              <a:srgbClr val="ED7D3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16" name="Rectangle 16">
            <a:extLst>
              <a:ext uri="{FF2B5EF4-FFF2-40B4-BE49-F238E27FC236}">
                <a16:creationId xmlns:a16="http://schemas.microsoft.com/office/drawing/2014/main" id="{4E3EE6F2-684B-10D9-D1C4-2206E231A1E1}"/>
              </a:ext>
            </a:extLst>
          </p:cNvPr>
          <p:cNvSpPr>
            <a:spLocks noChangeArrowheads="1"/>
          </p:cNvSpPr>
          <p:nvPr/>
        </p:nvSpPr>
        <p:spPr bwMode="auto">
          <a:xfrm>
            <a:off x="8445500" y="5389563"/>
            <a:ext cx="17953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050" b="0" i="0" u="none" strike="noStrike" kern="1200" cap="none" spc="0" normalizeH="0" baseline="0" noProof="0" dirty="0">
                <a:ln>
                  <a:noFill/>
                </a:ln>
                <a:solidFill>
                  <a:srgbClr val="595959"/>
                </a:solidFill>
                <a:effectLst/>
                <a:uLnTx/>
                <a:uFillTx/>
                <a:latin typeface="Calibri" panose="020F0502020204030204" pitchFamily="34" charset="0"/>
                <a:ea typeface="ＭＳ Ｐゴシック"/>
                <a:cs typeface="+mn-cs"/>
              </a:rPr>
              <a:t>-10</a:t>
            </a:r>
            <a:endParaRPr kumimoji="0" lang="ja-JP" altLang="ja-JP"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endParaRPr>
          </a:p>
        </p:txBody>
      </p:sp>
      <p:sp>
        <p:nvSpPr>
          <p:cNvPr id="17" name="Rectangle 17">
            <a:extLst>
              <a:ext uri="{FF2B5EF4-FFF2-40B4-BE49-F238E27FC236}">
                <a16:creationId xmlns:a16="http://schemas.microsoft.com/office/drawing/2014/main" id="{F2C6DBF7-3FD9-F34B-4E93-F6FF403D5F7D}"/>
              </a:ext>
            </a:extLst>
          </p:cNvPr>
          <p:cNvSpPr>
            <a:spLocks noChangeArrowheads="1"/>
          </p:cNvSpPr>
          <p:nvPr/>
        </p:nvSpPr>
        <p:spPr bwMode="auto">
          <a:xfrm>
            <a:off x="8445500" y="4489451"/>
            <a:ext cx="110608"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050" b="0" i="0" u="none" strike="noStrike" kern="1200" cap="none" spc="0" normalizeH="0" baseline="0" noProof="0" dirty="0">
                <a:ln>
                  <a:noFill/>
                </a:ln>
                <a:solidFill>
                  <a:srgbClr val="595959"/>
                </a:solidFill>
                <a:effectLst/>
                <a:uLnTx/>
                <a:uFillTx/>
                <a:latin typeface="Calibri" panose="020F0502020204030204" pitchFamily="34" charset="0"/>
                <a:ea typeface="ＭＳ Ｐゴシック"/>
                <a:cs typeface="+mn-cs"/>
              </a:rPr>
              <a:t>-5</a:t>
            </a:r>
            <a:endParaRPr kumimoji="0" lang="ja-JP" altLang="ja-JP"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endParaRPr>
          </a:p>
        </p:txBody>
      </p:sp>
      <p:sp>
        <p:nvSpPr>
          <p:cNvPr id="18" name="Rectangle 18">
            <a:extLst>
              <a:ext uri="{FF2B5EF4-FFF2-40B4-BE49-F238E27FC236}">
                <a16:creationId xmlns:a16="http://schemas.microsoft.com/office/drawing/2014/main" id="{3009CD94-07FE-C4C8-13A2-ED28227FE77A}"/>
              </a:ext>
            </a:extLst>
          </p:cNvPr>
          <p:cNvSpPr>
            <a:spLocks noChangeArrowheads="1"/>
          </p:cNvSpPr>
          <p:nvPr/>
        </p:nvSpPr>
        <p:spPr bwMode="auto">
          <a:xfrm>
            <a:off x="8445500" y="3587751"/>
            <a:ext cx="68930"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050" b="0" i="0" u="none" strike="noStrike" kern="1200" cap="none" spc="0" normalizeH="0" baseline="0" noProof="0" dirty="0">
                <a:ln>
                  <a:noFill/>
                </a:ln>
                <a:solidFill>
                  <a:srgbClr val="595959"/>
                </a:solidFill>
                <a:effectLst/>
                <a:uLnTx/>
                <a:uFillTx/>
                <a:latin typeface="Calibri" panose="020F0502020204030204" pitchFamily="34" charset="0"/>
                <a:ea typeface="ＭＳ Ｐゴシック"/>
                <a:cs typeface="+mn-cs"/>
              </a:rPr>
              <a:t>0</a:t>
            </a:r>
            <a:endParaRPr kumimoji="0" lang="ja-JP" altLang="ja-JP"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endParaRPr>
          </a:p>
        </p:txBody>
      </p:sp>
      <p:sp>
        <p:nvSpPr>
          <p:cNvPr id="19" name="Rectangle 19">
            <a:extLst>
              <a:ext uri="{FF2B5EF4-FFF2-40B4-BE49-F238E27FC236}">
                <a16:creationId xmlns:a16="http://schemas.microsoft.com/office/drawing/2014/main" id="{C3913887-B80F-9195-7456-11A2352281AF}"/>
              </a:ext>
            </a:extLst>
          </p:cNvPr>
          <p:cNvSpPr>
            <a:spLocks noChangeArrowheads="1"/>
          </p:cNvSpPr>
          <p:nvPr/>
        </p:nvSpPr>
        <p:spPr bwMode="auto">
          <a:xfrm>
            <a:off x="8445500" y="2687638"/>
            <a:ext cx="68930"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050" b="0" i="0" u="none" strike="noStrike" kern="1200" cap="none" spc="0" normalizeH="0" baseline="0" noProof="0" dirty="0">
                <a:ln>
                  <a:noFill/>
                </a:ln>
                <a:solidFill>
                  <a:srgbClr val="595959"/>
                </a:solidFill>
                <a:effectLst/>
                <a:uLnTx/>
                <a:uFillTx/>
                <a:latin typeface="Calibri" panose="020F0502020204030204" pitchFamily="34" charset="0"/>
                <a:ea typeface="ＭＳ Ｐゴシック"/>
                <a:cs typeface="+mn-cs"/>
              </a:rPr>
              <a:t>5</a:t>
            </a:r>
            <a:endParaRPr kumimoji="0" lang="ja-JP" altLang="ja-JP"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endParaRPr>
          </a:p>
        </p:txBody>
      </p:sp>
      <p:sp>
        <p:nvSpPr>
          <p:cNvPr id="20" name="Rectangle 20">
            <a:extLst>
              <a:ext uri="{FF2B5EF4-FFF2-40B4-BE49-F238E27FC236}">
                <a16:creationId xmlns:a16="http://schemas.microsoft.com/office/drawing/2014/main" id="{A002CB61-DD22-03D6-8A67-670D3D34365B}"/>
              </a:ext>
            </a:extLst>
          </p:cNvPr>
          <p:cNvSpPr>
            <a:spLocks noChangeArrowheads="1"/>
          </p:cNvSpPr>
          <p:nvPr/>
        </p:nvSpPr>
        <p:spPr bwMode="auto">
          <a:xfrm>
            <a:off x="8445500" y="1787526"/>
            <a:ext cx="137858"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050" b="0" i="0" u="none" strike="noStrike" kern="1200" cap="none" spc="0" normalizeH="0" baseline="0" noProof="0" dirty="0">
                <a:ln>
                  <a:noFill/>
                </a:ln>
                <a:solidFill>
                  <a:srgbClr val="595959"/>
                </a:solidFill>
                <a:effectLst/>
                <a:uLnTx/>
                <a:uFillTx/>
                <a:latin typeface="Calibri" panose="020F0502020204030204" pitchFamily="34" charset="0"/>
                <a:ea typeface="ＭＳ Ｐゴシック"/>
                <a:cs typeface="+mn-cs"/>
              </a:rPr>
              <a:t>10</a:t>
            </a:r>
            <a:endParaRPr kumimoji="0" lang="ja-JP" altLang="ja-JP"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endParaRPr>
          </a:p>
        </p:txBody>
      </p:sp>
      <p:sp>
        <p:nvSpPr>
          <p:cNvPr id="21" name="Rectangle 21">
            <a:extLst>
              <a:ext uri="{FF2B5EF4-FFF2-40B4-BE49-F238E27FC236}">
                <a16:creationId xmlns:a16="http://schemas.microsoft.com/office/drawing/2014/main" id="{5A66CACB-91AA-9E33-2DE7-F80C9C4C559F}"/>
              </a:ext>
            </a:extLst>
          </p:cNvPr>
          <p:cNvSpPr>
            <a:spLocks noChangeArrowheads="1"/>
          </p:cNvSpPr>
          <p:nvPr/>
        </p:nvSpPr>
        <p:spPr bwMode="auto">
          <a:xfrm>
            <a:off x="8445500" y="887413"/>
            <a:ext cx="137858"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050" b="0" i="0" u="none" strike="noStrike" kern="1200" cap="none" spc="0" normalizeH="0" baseline="0" noProof="0" dirty="0">
                <a:ln>
                  <a:noFill/>
                </a:ln>
                <a:solidFill>
                  <a:srgbClr val="595959"/>
                </a:solidFill>
                <a:effectLst/>
                <a:uLnTx/>
                <a:uFillTx/>
                <a:latin typeface="Calibri" panose="020F0502020204030204" pitchFamily="34" charset="0"/>
                <a:ea typeface="ＭＳ Ｐゴシック"/>
                <a:cs typeface="+mn-cs"/>
              </a:rPr>
              <a:t>15</a:t>
            </a:r>
            <a:endParaRPr kumimoji="0" lang="ja-JP" altLang="ja-JP"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endParaRPr>
          </a:p>
        </p:txBody>
      </p:sp>
      <p:sp>
        <p:nvSpPr>
          <p:cNvPr id="22" name="Rectangle 22">
            <a:extLst>
              <a:ext uri="{FF2B5EF4-FFF2-40B4-BE49-F238E27FC236}">
                <a16:creationId xmlns:a16="http://schemas.microsoft.com/office/drawing/2014/main" id="{4E900ED8-B114-F836-824B-21185073E23B}"/>
              </a:ext>
            </a:extLst>
          </p:cNvPr>
          <p:cNvSpPr>
            <a:spLocks noChangeArrowheads="1"/>
          </p:cNvSpPr>
          <p:nvPr/>
        </p:nvSpPr>
        <p:spPr bwMode="auto">
          <a:xfrm>
            <a:off x="447675" y="5389563"/>
            <a:ext cx="17152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050" b="0" i="0" u="none" strike="noStrike" kern="1200" cap="none" spc="0" normalizeH="0" baseline="0" noProof="0" dirty="0">
                <a:ln>
                  <a:noFill/>
                </a:ln>
                <a:solidFill>
                  <a:srgbClr val="595959"/>
                </a:solidFill>
                <a:effectLst/>
                <a:uLnTx/>
                <a:uFillTx/>
                <a:latin typeface="Calibri" panose="020F0502020204030204" pitchFamily="34" charset="0"/>
                <a:ea typeface="ＭＳ Ｐゴシック"/>
                <a:cs typeface="+mn-cs"/>
              </a:rPr>
              <a:t>1.0</a:t>
            </a:r>
            <a:endParaRPr kumimoji="0" lang="ja-JP" altLang="ja-JP"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endParaRPr>
          </a:p>
        </p:txBody>
      </p:sp>
      <p:sp>
        <p:nvSpPr>
          <p:cNvPr id="23" name="Rectangle 23">
            <a:extLst>
              <a:ext uri="{FF2B5EF4-FFF2-40B4-BE49-F238E27FC236}">
                <a16:creationId xmlns:a16="http://schemas.microsoft.com/office/drawing/2014/main" id="{0982016A-A516-21BB-FDAA-B4C0921BF4BA}"/>
              </a:ext>
            </a:extLst>
          </p:cNvPr>
          <p:cNvSpPr>
            <a:spLocks noChangeArrowheads="1"/>
          </p:cNvSpPr>
          <p:nvPr/>
        </p:nvSpPr>
        <p:spPr bwMode="auto">
          <a:xfrm>
            <a:off x="447675" y="4802188"/>
            <a:ext cx="17152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050" b="0" i="0" u="none" strike="noStrike" kern="1200" cap="none" spc="0" normalizeH="0" baseline="0" noProof="0" dirty="0">
                <a:ln>
                  <a:noFill/>
                </a:ln>
                <a:solidFill>
                  <a:srgbClr val="595959"/>
                </a:solidFill>
                <a:effectLst/>
                <a:uLnTx/>
                <a:uFillTx/>
                <a:latin typeface="Calibri" panose="020F0502020204030204" pitchFamily="34" charset="0"/>
                <a:ea typeface="ＭＳ Ｐゴシック"/>
                <a:cs typeface="+mn-cs"/>
              </a:rPr>
              <a:t>1.5</a:t>
            </a:r>
            <a:endParaRPr kumimoji="0" lang="ja-JP" altLang="ja-JP"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endParaRPr>
          </a:p>
        </p:txBody>
      </p:sp>
      <p:sp>
        <p:nvSpPr>
          <p:cNvPr id="24" name="Rectangle 24">
            <a:extLst>
              <a:ext uri="{FF2B5EF4-FFF2-40B4-BE49-F238E27FC236}">
                <a16:creationId xmlns:a16="http://schemas.microsoft.com/office/drawing/2014/main" id="{7425FF14-CF15-4B2E-D4CD-0FB5102CCBDB}"/>
              </a:ext>
            </a:extLst>
          </p:cNvPr>
          <p:cNvSpPr>
            <a:spLocks noChangeArrowheads="1"/>
          </p:cNvSpPr>
          <p:nvPr/>
        </p:nvSpPr>
        <p:spPr bwMode="auto">
          <a:xfrm>
            <a:off x="447675" y="4219576"/>
            <a:ext cx="17152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050" b="0" i="0" u="none" strike="noStrike" kern="1200" cap="none" spc="0" normalizeH="0" baseline="0" noProof="0" dirty="0">
                <a:ln>
                  <a:noFill/>
                </a:ln>
                <a:solidFill>
                  <a:srgbClr val="595959"/>
                </a:solidFill>
                <a:effectLst/>
                <a:uLnTx/>
                <a:uFillTx/>
                <a:latin typeface="Calibri" panose="020F0502020204030204" pitchFamily="34" charset="0"/>
                <a:ea typeface="ＭＳ Ｐゴシック"/>
                <a:cs typeface="+mn-cs"/>
              </a:rPr>
              <a:t>2.0</a:t>
            </a:r>
            <a:endParaRPr kumimoji="0" lang="ja-JP" altLang="ja-JP"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endParaRPr>
          </a:p>
        </p:txBody>
      </p:sp>
      <p:sp>
        <p:nvSpPr>
          <p:cNvPr id="25" name="Rectangle 25">
            <a:extLst>
              <a:ext uri="{FF2B5EF4-FFF2-40B4-BE49-F238E27FC236}">
                <a16:creationId xmlns:a16="http://schemas.microsoft.com/office/drawing/2014/main" id="{DE0BAB91-4AD3-283E-1CA5-1C01B39BEBD5}"/>
              </a:ext>
            </a:extLst>
          </p:cNvPr>
          <p:cNvSpPr>
            <a:spLocks noChangeArrowheads="1"/>
          </p:cNvSpPr>
          <p:nvPr/>
        </p:nvSpPr>
        <p:spPr bwMode="auto">
          <a:xfrm>
            <a:off x="447675" y="3632201"/>
            <a:ext cx="17152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050" b="0" i="0" u="none" strike="noStrike" kern="1200" cap="none" spc="0" normalizeH="0" baseline="0" noProof="0" dirty="0">
                <a:ln>
                  <a:noFill/>
                </a:ln>
                <a:solidFill>
                  <a:srgbClr val="595959"/>
                </a:solidFill>
                <a:effectLst/>
                <a:uLnTx/>
                <a:uFillTx/>
                <a:latin typeface="Calibri" panose="020F0502020204030204" pitchFamily="34" charset="0"/>
                <a:ea typeface="ＭＳ Ｐゴシック"/>
                <a:cs typeface="+mn-cs"/>
              </a:rPr>
              <a:t>2.5</a:t>
            </a:r>
            <a:endParaRPr kumimoji="0" lang="ja-JP" altLang="ja-JP"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endParaRPr>
          </a:p>
        </p:txBody>
      </p:sp>
      <p:sp>
        <p:nvSpPr>
          <p:cNvPr id="26" name="Rectangle 26">
            <a:extLst>
              <a:ext uri="{FF2B5EF4-FFF2-40B4-BE49-F238E27FC236}">
                <a16:creationId xmlns:a16="http://schemas.microsoft.com/office/drawing/2014/main" id="{3B95216C-59CD-DC96-6039-373BB83F683F}"/>
              </a:ext>
            </a:extLst>
          </p:cNvPr>
          <p:cNvSpPr>
            <a:spLocks noChangeArrowheads="1"/>
          </p:cNvSpPr>
          <p:nvPr/>
        </p:nvSpPr>
        <p:spPr bwMode="auto">
          <a:xfrm>
            <a:off x="447675" y="3049588"/>
            <a:ext cx="17152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050" b="0" i="0" u="none" strike="noStrike" kern="1200" cap="none" spc="0" normalizeH="0" baseline="0" noProof="0" dirty="0">
                <a:ln>
                  <a:noFill/>
                </a:ln>
                <a:solidFill>
                  <a:srgbClr val="595959"/>
                </a:solidFill>
                <a:effectLst/>
                <a:uLnTx/>
                <a:uFillTx/>
                <a:latin typeface="Calibri" panose="020F0502020204030204" pitchFamily="34" charset="0"/>
                <a:ea typeface="ＭＳ Ｐゴシック"/>
                <a:cs typeface="+mn-cs"/>
              </a:rPr>
              <a:t>3.0</a:t>
            </a:r>
            <a:endParaRPr kumimoji="0" lang="ja-JP" altLang="ja-JP"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endParaRPr>
          </a:p>
        </p:txBody>
      </p:sp>
      <p:sp>
        <p:nvSpPr>
          <p:cNvPr id="27" name="Rectangle 27">
            <a:extLst>
              <a:ext uri="{FF2B5EF4-FFF2-40B4-BE49-F238E27FC236}">
                <a16:creationId xmlns:a16="http://schemas.microsoft.com/office/drawing/2014/main" id="{A208DFE0-89C1-4356-FF5C-EA98DF898B43}"/>
              </a:ext>
            </a:extLst>
          </p:cNvPr>
          <p:cNvSpPr>
            <a:spLocks noChangeArrowheads="1"/>
          </p:cNvSpPr>
          <p:nvPr/>
        </p:nvSpPr>
        <p:spPr bwMode="auto">
          <a:xfrm>
            <a:off x="447675" y="2462213"/>
            <a:ext cx="17152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050" b="0" i="0" u="none" strike="noStrike" kern="1200" cap="none" spc="0" normalizeH="0" baseline="0" noProof="0" dirty="0">
                <a:ln>
                  <a:noFill/>
                </a:ln>
                <a:solidFill>
                  <a:srgbClr val="595959"/>
                </a:solidFill>
                <a:effectLst/>
                <a:uLnTx/>
                <a:uFillTx/>
                <a:latin typeface="Calibri" panose="020F0502020204030204" pitchFamily="34" charset="0"/>
                <a:ea typeface="ＭＳ Ｐゴシック"/>
                <a:cs typeface="+mn-cs"/>
              </a:rPr>
              <a:t>3.5</a:t>
            </a:r>
            <a:endParaRPr kumimoji="0" lang="ja-JP" altLang="ja-JP"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endParaRPr>
          </a:p>
        </p:txBody>
      </p:sp>
      <p:sp>
        <p:nvSpPr>
          <p:cNvPr id="28" name="Rectangle 28">
            <a:extLst>
              <a:ext uri="{FF2B5EF4-FFF2-40B4-BE49-F238E27FC236}">
                <a16:creationId xmlns:a16="http://schemas.microsoft.com/office/drawing/2014/main" id="{10CBF63F-63D8-FCEB-CDD3-E3CE8242FCB4}"/>
              </a:ext>
            </a:extLst>
          </p:cNvPr>
          <p:cNvSpPr>
            <a:spLocks noChangeArrowheads="1"/>
          </p:cNvSpPr>
          <p:nvPr/>
        </p:nvSpPr>
        <p:spPr bwMode="auto">
          <a:xfrm>
            <a:off x="447675" y="1879601"/>
            <a:ext cx="17152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050" b="0" i="0" u="none" strike="noStrike" kern="1200" cap="none" spc="0" normalizeH="0" baseline="0" noProof="0" dirty="0">
                <a:ln>
                  <a:noFill/>
                </a:ln>
                <a:solidFill>
                  <a:srgbClr val="595959"/>
                </a:solidFill>
                <a:effectLst/>
                <a:uLnTx/>
                <a:uFillTx/>
                <a:latin typeface="Calibri" panose="020F0502020204030204" pitchFamily="34" charset="0"/>
                <a:ea typeface="ＭＳ Ｐゴシック"/>
                <a:cs typeface="+mn-cs"/>
              </a:rPr>
              <a:t>4.0</a:t>
            </a:r>
            <a:endParaRPr kumimoji="0" lang="ja-JP" altLang="ja-JP"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endParaRPr>
          </a:p>
        </p:txBody>
      </p:sp>
      <p:sp>
        <p:nvSpPr>
          <p:cNvPr id="29" name="Rectangle 29">
            <a:extLst>
              <a:ext uri="{FF2B5EF4-FFF2-40B4-BE49-F238E27FC236}">
                <a16:creationId xmlns:a16="http://schemas.microsoft.com/office/drawing/2014/main" id="{DEEBA3A0-7005-3C98-5486-78E845262686}"/>
              </a:ext>
            </a:extLst>
          </p:cNvPr>
          <p:cNvSpPr>
            <a:spLocks noChangeArrowheads="1"/>
          </p:cNvSpPr>
          <p:nvPr/>
        </p:nvSpPr>
        <p:spPr bwMode="auto">
          <a:xfrm>
            <a:off x="447675" y="1292226"/>
            <a:ext cx="17152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050" b="0" i="0" u="none" strike="noStrike" kern="1200" cap="none" spc="0" normalizeH="0" baseline="0" noProof="0" dirty="0">
                <a:ln>
                  <a:noFill/>
                </a:ln>
                <a:solidFill>
                  <a:srgbClr val="595959"/>
                </a:solidFill>
                <a:effectLst/>
                <a:uLnTx/>
                <a:uFillTx/>
                <a:latin typeface="Calibri" panose="020F0502020204030204" pitchFamily="34" charset="0"/>
                <a:ea typeface="ＭＳ Ｐゴシック"/>
                <a:cs typeface="+mn-cs"/>
              </a:rPr>
              <a:t>4.5</a:t>
            </a:r>
            <a:endParaRPr kumimoji="0" lang="ja-JP" altLang="ja-JP"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endParaRPr>
          </a:p>
        </p:txBody>
      </p:sp>
      <p:sp>
        <p:nvSpPr>
          <p:cNvPr id="30" name="Rectangle 30">
            <a:extLst>
              <a:ext uri="{FF2B5EF4-FFF2-40B4-BE49-F238E27FC236}">
                <a16:creationId xmlns:a16="http://schemas.microsoft.com/office/drawing/2014/main" id="{F7C3E2D2-A85C-713F-59F3-73C6D01F8551}"/>
              </a:ext>
            </a:extLst>
          </p:cNvPr>
          <p:cNvSpPr>
            <a:spLocks noChangeArrowheads="1"/>
          </p:cNvSpPr>
          <p:nvPr/>
        </p:nvSpPr>
        <p:spPr bwMode="auto">
          <a:xfrm>
            <a:off x="447675" y="709613"/>
            <a:ext cx="17152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050" b="0" i="0" u="none" strike="noStrike" kern="1200" cap="none" spc="0" normalizeH="0" baseline="0" noProof="0" dirty="0">
                <a:ln>
                  <a:noFill/>
                </a:ln>
                <a:solidFill>
                  <a:srgbClr val="595959"/>
                </a:solidFill>
                <a:effectLst/>
                <a:uLnTx/>
                <a:uFillTx/>
                <a:latin typeface="Calibri" panose="020F0502020204030204" pitchFamily="34" charset="0"/>
                <a:ea typeface="ＭＳ Ｐゴシック"/>
                <a:cs typeface="+mn-cs"/>
              </a:rPr>
              <a:t>5.0</a:t>
            </a:r>
            <a:endParaRPr kumimoji="0" lang="ja-JP" altLang="ja-JP"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endParaRPr>
          </a:p>
        </p:txBody>
      </p:sp>
      <p:sp>
        <p:nvSpPr>
          <p:cNvPr id="110" name="緑sampleLine">
            <a:extLst>
              <a:ext uri="{FF2B5EF4-FFF2-40B4-BE49-F238E27FC236}">
                <a16:creationId xmlns:a16="http://schemas.microsoft.com/office/drawing/2014/main" id="{8FC09214-0BBB-332C-03F4-8C4F5A2C50CE}"/>
              </a:ext>
            </a:extLst>
          </p:cNvPr>
          <p:cNvSpPr>
            <a:spLocks noChangeShapeType="1"/>
          </p:cNvSpPr>
          <p:nvPr/>
        </p:nvSpPr>
        <p:spPr bwMode="auto">
          <a:xfrm>
            <a:off x="4083051" y="6138511"/>
            <a:ext cx="217488" cy="0"/>
          </a:xfrm>
          <a:prstGeom prst="line">
            <a:avLst/>
          </a:prstGeom>
          <a:noFill/>
          <a:ln w="31750" cap="rnd">
            <a:solidFill>
              <a:srgbClr val="ED7D31"/>
            </a:solidFill>
            <a:prstDash val="solid"/>
            <a:round/>
            <a:headEnd/>
            <a:tailEnd/>
          </a:ln>
          <a:extLst>
            <a:ext uri="{909E8E84-426E-40DD-AFC4-6F175D3DCCD1}">
              <a14:hiddenFill xmlns:a14="http://schemas.microsoft.com/office/drawing/2010/main">
                <a:noFill/>
              </a14:hiddenFill>
            </a:ext>
          </a:extLst>
        </p:spPr>
        <p:txBody>
          <a:bodyPr vert="vert270"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115" name="Rectangle 22">
            <a:extLst>
              <a:ext uri="{FF2B5EF4-FFF2-40B4-BE49-F238E27FC236}">
                <a16:creationId xmlns:a16="http://schemas.microsoft.com/office/drawing/2014/main" id="{32E6FE04-4E2E-7E9F-66B2-24DC47E51871}"/>
              </a:ext>
            </a:extLst>
          </p:cNvPr>
          <p:cNvSpPr>
            <a:spLocks noChangeArrowheads="1"/>
          </p:cNvSpPr>
          <p:nvPr/>
        </p:nvSpPr>
        <p:spPr bwMode="auto">
          <a:xfrm>
            <a:off x="4331735" y="5759976"/>
            <a:ext cx="25648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100" b="0" i="0" u="none" strike="noStrike" kern="1200" cap="none" spc="0" normalizeH="0" baseline="0" noProof="0" dirty="0">
                <a:ln>
                  <a:noFill/>
                </a:ln>
                <a:solidFill>
                  <a:srgbClr val="595959"/>
                </a:solidFill>
                <a:effectLst/>
                <a:uLnTx/>
                <a:uFillTx/>
                <a:latin typeface="Calibri" panose="020F0502020204030204" pitchFamily="34" charset="0"/>
                <a:ea typeface="ＭＳ Ｐゴシック"/>
                <a:cs typeface="+mn-cs"/>
              </a:rPr>
              <a:t>Year</a:t>
            </a:r>
            <a:endParaRPr kumimoji="0" lang="ja-JP" altLang="ja-JP" sz="3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endParaRPr>
          </a:p>
        </p:txBody>
      </p:sp>
      <p:sp>
        <p:nvSpPr>
          <p:cNvPr id="117" name="Rectangle 22">
            <a:extLst>
              <a:ext uri="{FF2B5EF4-FFF2-40B4-BE49-F238E27FC236}">
                <a16:creationId xmlns:a16="http://schemas.microsoft.com/office/drawing/2014/main" id="{73DEB0A9-403A-BE8F-9F7D-EF2EA6ABEE97}"/>
              </a:ext>
            </a:extLst>
          </p:cNvPr>
          <p:cNvSpPr>
            <a:spLocks noChangeArrowheads="1"/>
          </p:cNvSpPr>
          <p:nvPr/>
        </p:nvSpPr>
        <p:spPr bwMode="auto">
          <a:xfrm>
            <a:off x="4352902" y="6048146"/>
            <a:ext cx="144041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100" b="0" i="0" u="none" strike="noStrike" kern="1200" cap="none" spc="0" normalizeH="0" baseline="0" noProof="0" dirty="0">
                <a:ln>
                  <a:noFill/>
                </a:ln>
                <a:solidFill>
                  <a:srgbClr val="595959"/>
                </a:solidFill>
                <a:effectLst/>
                <a:uLnTx/>
                <a:uFillTx/>
                <a:latin typeface="Calibri" panose="020F0502020204030204" pitchFamily="34" charset="0"/>
                <a:ea typeface="ＭＳ Ｐゴシック"/>
                <a:cs typeface="+mn-cs"/>
              </a:rPr>
              <a:t>Real GDP growth rate</a:t>
            </a:r>
            <a:endParaRPr kumimoji="0" lang="ja-JP" altLang="ja-JP" sz="3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endParaRPr>
          </a:p>
        </p:txBody>
      </p:sp>
      <p:sp>
        <p:nvSpPr>
          <p:cNvPr id="4" name="テキスト ボックス 3">
            <a:extLst>
              <a:ext uri="{FF2B5EF4-FFF2-40B4-BE49-F238E27FC236}">
                <a16:creationId xmlns:a16="http://schemas.microsoft.com/office/drawing/2014/main" id="{64D53242-BFF0-5ACC-9DAA-CFF6D7BE97DC}"/>
              </a:ext>
            </a:extLst>
          </p:cNvPr>
          <p:cNvSpPr txBox="1"/>
          <p:nvPr/>
        </p:nvSpPr>
        <p:spPr>
          <a:xfrm>
            <a:off x="6912977" y="564542"/>
            <a:ext cx="1551759"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000" b="1" i="0" u="none" strike="noStrike" kern="1200" cap="none" spc="0" normalizeH="0" baseline="0" noProof="0" dirty="0">
                <a:ln>
                  <a:noFill/>
                </a:ln>
                <a:solidFill>
                  <a:prstClr val="black"/>
                </a:solidFill>
                <a:effectLst/>
                <a:uLnTx/>
                <a:uFillTx/>
                <a:latin typeface="ＭＳ Ｐゴシック"/>
                <a:ea typeface="ＭＳ Ｐゴシック"/>
                <a:cs typeface="+mn-cs"/>
              </a:rPr>
              <a:t>Real GDP growth rate (%)</a:t>
            </a:r>
            <a:endParaRPr kumimoji="0" lang="ja-JP" altLang="en-US" sz="2000" b="1" i="0" u="none" strike="noStrike" kern="1200" cap="none" spc="0" normalizeH="0" baseline="0" noProof="0" dirty="0">
              <a:ln>
                <a:noFill/>
              </a:ln>
              <a:solidFill>
                <a:prstClr val="black"/>
              </a:solidFill>
              <a:effectLst/>
              <a:uLnTx/>
              <a:uFillTx/>
              <a:latin typeface="Arial"/>
              <a:ea typeface="ＭＳ Ｐゴシック"/>
              <a:cs typeface="+mn-cs"/>
            </a:endParaRPr>
          </a:p>
        </p:txBody>
      </p:sp>
      <p:grpSp>
        <p:nvGrpSpPr>
          <p:cNvPr id="3" name="TFR　本体">
            <a:extLst>
              <a:ext uri="{FF2B5EF4-FFF2-40B4-BE49-F238E27FC236}">
                <a16:creationId xmlns:a16="http://schemas.microsoft.com/office/drawing/2014/main" id="{E85E4ADC-EEE8-8F06-A17E-DD73FDC6DE2F}"/>
              </a:ext>
            </a:extLst>
          </p:cNvPr>
          <p:cNvGrpSpPr/>
          <p:nvPr/>
        </p:nvGrpSpPr>
        <p:grpSpPr>
          <a:xfrm>
            <a:off x="654050" y="151248"/>
            <a:ext cx="7929172" cy="6066172"/>
            <a:chOff x="654050" y="151248"/>
            <a:chExt cx="7929172" cy="6066172"/>
          </a:xfrm>
        </p:grpSpPr>
        <p:sp>
          <p:nvSpPr>
            <p:cNvPr id="14" name="TFR　ライン">
              <a:extLst>
                <a:ext uri="{FF2B5EF4-FFF2-40B4-BE49-F238E27FC236}">
                  <a16:creationId xmlns:a16="http://schemas.microsoft.com/office/drawing/2014/main" id="{82E865C9-5415-DA52-2B4C-766B4D153BD8}"/>
                </a:ext>
              </a:extLst>
            </p:cNvPr>
            <p:cNvSpPr>
              <a:spLocks/>
            </p:cNvSpPr>
            <p:nvPr/>
          </p:nvSpPr>
          <p:spPr bwMode="auto">
            <a:xfrm>
              <a:off x="793750" y="1312863"/>
              <a:ext cx="7507288" cy="3838575"/>
            </a:xfrm>
            <a:custGeom>
              <a:avLst/>
              <a:gdLst>
                <a:gd name="T0" fmla="*/ 64 w 4729"/>
                <a:gd name="T1" fmla="*/ 104 h 2418"/>
                <a:gd name="T2" fmla="*/ 190 w 4729"/>
                <a:gd name="T3" fmla="*/ 656 h 2418"/>
                <a:gd name="T4" fmla="*/ 315 w 4729"/>
                <a:gd name="T5" fmla="*/ 1150 h 2418"/>
                <a:gd name="T6" fmla="*/ 442 w 4729"/>
                <a:gd name="T7" fmla="*/ 1518 h 2418"/>
                <a:gd name="T8" fmla="*/ 568 w 4729"/>
                <a:gd name="T9" fmla="*/ 1710 h 2418"/>
                <a:gd name="T10" fmla="*/ 694 w 4729"/>
                <a:gd name="T11" fmla="*/ 1791 h 2418"/>
                <a:gd name="T12" fmla="*/ 820 w 4729"/>
                <a:gd name="T13" fmla="*/ 1872 h 2418"/>
                <a:gd name="T14" fmla="*/ 946 w 4729"/>
                <a:gd name="T15" fmla="*/ 1887 h 2418"/>
                <a:gd name="T16" fmla="*/ 1073 w 4729"/>
                <a:gd name="T17" fmla="*/ 1836 h 2418"/>
                <a:gd name="T18" fmla="*/ 1198 w 4729"/>
                <a:gd name="T19" fmla="*/ 2181 h 2418"/>
                <a:gd name="T20" fmla="*/ 1324 w 4729"/>
                <a:gd name="T21" fmla="*/ 1777 h 2418"/>
                <a:gd name="T22" fmla="*/ 1451 w 4729"/>
                <a:gd name="T23" fmla="*/ 1777 h 2418"/>
                <a:gd name="T24" fmla="*/ 1577 w 4729"/>
                <a:gd name="T25" fmla="*/ 1769 h 2418"/>
                <a:gd name="T26" fmla="*/ 1702 w 4729"/>
                <a:gd name="T27" fmla="*/ 1836 h 2418"/>
                <a:gd name="T28" fmla="*/ 1829 w 4729"/>
                <a:gd name="T29" fmla="*/ 1983 h 2418"/>
                <a:gd name="T30" fmla="*/ 1955 w 4729"/>
                <a:gd name="T31" fmla="*/ 2027 h 2418"/>
                <a:gd name="T32" fmla="*/ 2080 w 4729"/>
                <a:gd name="T33" fmla="*/ 2056 h 2418"/>
                <a:gd name="T34" fmla="*/ 2207 w 4729"/>
                <a:gd name="T35" fmla="*/ 2042 h 2418"/>
                <a:gd name="T36" fmla="*/ 2333 w 4729"/>
                <a:gd name="T37" fmla="*/ 2012 h 2418"/>
                <a:gd name="T38" fmla="*/ 2460 w 4729"/>
                <a:gd name="T39" fmla="*/ 2079 h 2418"/>
                <a:gd name="T40" fmla="*/ 2585 w 4729"/>
                <a:gd name="T41" fmla="*/ 2122 h 2418"/>
                <a:gd name="T42" fmla="*/ 2711 w 4729"/>
                <a:gd name="T43" fmla="*/ 2211 h 2418"/>
                <a:gd name="T44" fmla="*/ 2838 w 4729"/>
                <a:gd name="T45" fmla="*/ 2240 h 2418"/>
                <a:gd name="T46" fmla="*/ 2963 w 4729"/>
                <a:gd name="T47" fmla="*/ 2240 h 2418"/>
                <a:gd name="T48" fmla="*/ 3089 w 4729"/>
                <a:gd name="T49" fmla="*/ 2293 h 2418"/>
                <a:gd name="T50" fmla="*/ 3216 w 4729"/>
                <a:gd name="T51" fmla="*/ 2329 h 2418"/>
                <a:gd name="T52" fmla="*/ 3342 w 4729"/>
                <a:gd name="T53" fmla="*/ 2344 h 2418"/>
                <a:gd name="T54" fmla="*/ 3467 w 4729"/>
                <a:gd name="T55" fmla="*/ 2373 h 2418"/>
                <a:gd name="T56" fmla="*/ 3594 w 4729"/>
                <a:gd name="T57" fmla="*/ 2395 h 2418"/>
                <a:gd name="T58" fmla="*/ 3720 w 4729"/>
                <a:gd name="T59" fmla="*/ 2373 h 2418"/>
                <a:gd name="T60" fmla="*/ 3846 w 4729"/>
                <a:gd name="T61" fmla="*/ 2336 h 2418"/>
                <a:gd name="T62" fmla="*/ 3972 w 4729"/>
                <a:gd name="T63" fmla="*/ 2322 h 2418"/>
                <a:gd name="T64" fmla="*/ 4098 w 4729"/>
                <a:gd name="T65" fmla="*/ 2307 h 2418"/>
                <a:gd name="T66" fmla="*/ 4225 w 4729"/>
                <a:gd name="T67" fmla="*/ 2299 h 2418"/>
                <a:gd name="T68" fmla="*/ 4350 w 4729"/>
                <a:gd name="T69" fmla="*/ 2285 h 2418"/>
                <a:gd name="T70" fmla="*/ 4476 w 4729"/>
                <a:gd name="T71" fmla="*/ 2299 h 2418"/>
                <a:gd name="T72" fmla="*/ 4603 w 4729"/>
                <a:gd name="T73" fmla="*/ 2366 h 2418"/>
                <a:gd name="T74" fmla="*/ 4729 w 4729"/>
                <a:gd name="T75" fmla="*/ 2418 h 2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29" h="2418">
                  <a:moveTo>
                    <a:pt x="0" y="0"/>
                  </a:moveTo>
                  <a:lnTo>
                    <a:pt x="64" y="104"/>
                  </a:lnTo>
                  <a:lnTo>
                    <a:pt x="126" y="163"/>
                  </a:lnTo>
                  <a:lnTo>
                    <a:pt x="190" y="656"/>
                  </a:lnTo>
                  <a:lnTo>
                    <a:pt x="253" y="944"/>
                  </a:lnTo>
                  <a:lnTo>
                    <a:pt x="315" y="1150"/>
                  </a:lnTo>
                  <a:lnTo>
                    <a:pt x="379" y="1363"/>
                  </a:lnTo>
                  <a:lnTo>
                    <a:pt x="442" y="1518"/>
                  </a:lnTo>
                  <a:lnTo>
                    <a:pt x="504" y="1599"/>
                  </a:lnTo>
                  <a:lnTo>
                    <a:pt x="568" y="1710"/>
                  </a:lnTo>
                  <a:lnTo>
                    <a:pt x="631" y="1842"/>
                  </a:lnTo>
                  <a:lnTo>
                    <a:pt x="694" y="1791"/>
                  </a:lnTo>
                  <a:lnTo>
                    <a:pt x="757" y="1842"/>
                  </a:lnTo>
                  <a:lnTo>
                    <a:pt x="820" y="1872"/>
                  </a:lnTo>
                  <a:lnTo>
                    <a:pt x="883" y="1901"/>
                  </a:lnTo>
                  <a:lnTo>
                    <a:pt x="946" y="1887"/>
                  </a:lnTo>
                  <a:lnTo>
                    <a:pt x="1009" y="1872"/>
                  </a:lnTo>
                  <a:lnTo>
                    <a:pt x="1073" y="1836"/>
                  </a:lnTo>
                  <a:lnTo>
                    <a:pt x="1135" y="1769"/>
                  </a:lnTo>
                  <a:lnTo>
                    <a:pt x="1198" y="2181"/>
                  </a:lnTo>
                  <a:lnTo>
                    <a:pt x="1262" y="1703"/>
                  </a:lnTo>
                  <a:lnTo>
                    <a:pt x="1324" y="1777"/>
                  </a:lnTo>
                  <a:lnTo>
                    <a:pt x="1387" y="1777"/>
                  </a:lnTo>
                  <a:lnTo>
                    <a:pt x="1451" y="1777"/>
                  </a:lnTo>
                  <a:lnTo>
                    <a:pt x="1513" y="1754"/>
                  </a:lnTo>
                  <a:lnTo>
                    <a:pt x="1577" y="1769"/>
                  </a:lnTo>
                  <a:lnTo>
                    <a:pt x="1640" y="1769"/>
                  </a:lnTo>
                  <a:lnTo>
                    <a:pt x="1702" y="1836"/>
                  </a:lnTo>
                  <a:lnTo>
                    <a:pt x="1766" y="1938"/>
                  </a:lnTo>
                  <a:lnTo>
                    <a:pt x="1829" y="1983"/>
                  </a:lnTo>
                  <a:lnTo>
                    <a:pt x="1891" y="2020"/>
                  </a:lnTo>
                  <a:lnTo>
                    <a:pt x="1955" y="2027"/>
                  </a:lnTo>
                  <a:lnTo>
                    <a:pt x="2018" y="2042"/>
                  </a:lnTo>
                  <a:lnTo>
                    <a:pt x="2080" y="2056"/>
                  </a:lnTo>
                  <a:lnTo>
                    <a:pt x="2144" y="2064"/>
                  </a:lnTo>
                  <a:lnTo>
                    <a:pt x="2207" y="2042"/>
                  </a:lnTo>
                  <a:lnTo>
                    <a:pt x="2270" y="2020"/>
                  </a:lnTo>
                  <a:lnTo>
                    <a:pt x="2333" y="2012"/>
                  </a:lnTo>
                  <a:lnTo>
                    <a:pt x="2396" y="2049"/>
                  </a:lnTo>
                  <a:lnTo>
                    <a:pt x="2460" y="2079"/>
                  </a:lnTo>
                  <a:lnTo>
                    <a:pt x="2522" y="2101"/>
                  </a:lnTo>
                  <a:lnTo>
                    <a:pt x="2585" y="2122"/>
                  </a:lnTo>
                  <a:lnTo>
                    <a:pt x="2649" y="2189"/>
                  </a:lnTo>
                  <a:lnTo>
                    <a:pt x="2711" y="2211"/>
                  </a:lnTo>
                  <a:lnTo>
                    <a:pt x="2774" y="2218"/>
                  </a:lnTo>
                  <a:lnTo>
                    <a:pt x="2838" y="2240"/>
                  </a:lnTo>
                  <a:lnTo>
                    <a:pt x="2900" y="2270"/>
                  </a:lnTo>
                  <a:lnTo>
                    <a:pt x="2963" y="2240"/>
                  </a:lnTo>
                  <a:lnTo>
                    <a:pt x="3027" y="2299"/>
                  </a:lnTo>
                  <a:lnTo>
                    <a:pt x="3089" y="2293"/>
                  </a:lnTo>
                  <a:lnTo>
                    <a:pt x="3153" y="2322"/>
                  </a:lnTo>
                  <a:lnTo>
                    <a:pt x="3216" y="2329"/>
                  </a:lnTo>
                  <a:lnTo>
                    <a:pt x="3278" y="2358"/>
                  </a:lnTo>
                  <a:lnTo>
                    <a:pt x="3342" y="2344"/>
                  </a:lnTo>
                  <a:lnTo>
                    <a:pt x="3405" y="2366"/>
                  </a:lnTo>
                  <a:lnTo>
                    <a:pt x="3467" y="2373"/>
                  </a:lnTo>
                  <a:lnTo>
                    <a:pt x="3531" y="2395"/>
                  </a:lnTo>
                  <a:lnTo>
                    <a:pt x="3594" y="2395"/>
                  </a:lnTo>
                  <a:lnTo>
                    <a:pt x="3657" y="2418"/>
                  </a:lnTo>
                  <a:lnTo>
                    <a:pt x="3720" y="2373"/>
                  </a:lnTo>
                  <a:lnTo>
                    <a:pt x="3783" y="2358"/>
                  </a:lnTo>
                  <a:lnTo>
                    <a:pt x="3846" y="2336"/>
                  </a:lnTo>
                  <a:lnTo>
                    <a:pt x="3909" y="2336"/>
                  </a:lnTo>
                  <a:lnTo>
                    <a:pt x="3972" y="2322"/>
                  </a:lnTo>
                  <a:lnTo>
                    <a:pt x="4036" y="2322"/>
                  </a:lnTo>
                  <a:lnTo>
                    <a:pt x="4098" y="2307"/>
                  </a:lnTo>
                  <a:lnTo>
                    <a:pt x="4161" y="2293"/>
                  </a:lnTo>
                  <a:lnTo>
                    <a:pt x="4225" y="2299"/>
                  </a:lnTo>
                  <a:lnTo>
                    <a:pt x="4287" y="2277"/>
                  </a:lnTo>
                  <a:lnTo>
                    <a:pt x="4350" y="2285"/>
                  </a:lnTo>
                  <a:lnTo>
                    <a:pt x="4414" y="2293"/>
                  </a:lnTo>
                  <a:lnTo>
                    <a:pt x="4476" y="2299"/>
                  </a:lnTo>
                  <a:lnTo>
                    <a:pt x="4540" y="2344"/>
                  </a:lnTo>
                  <a:lnTo>
                    <a:pt x="4603" y="2366"/>
                  </a:lnTo>
                  <a:lnTo>
                    <a:pt x="4665" y="2388"/>
                  </a:lnTo>
                  <a:lnTo>
                    <a:pt x="4729" y="2418"/>
                  </a:lnTo>
                </a:path>
              </a:pathLst>
            </a:custGeom>
            <a:noFill/>
            <a:ln w="31750" cap="rnd">
              <a:solidFill>
                <a:srgbClr val="54823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107" name="TFR sampleline">
              <a:extLst>
                <a:ext uri="{FF2B5EF4-FFF2-40B4-BE49-F238E27FC236}">
                  <a16:creationId xmlns:a16="http://schemas.microsoft.com/office/drawing/2014/main" id="{D061D31E-D9E7-B4BB-7F70-8B4372B4DAFB}"/>
                </a:ext>
              </a:extLst>
            </p:cNvPr>
            <p:cNvSpPr>
              <a:spLocks noChangeShapeType="1"/>
            </p:cNvSpPr>
            <p:nvPr/>
          </p:nvSpPr>
          <p:spPr bwMode="auto">
            <a:xfrm>
              <a:off x="3459164" y="6138511"/>
              <a:ext cx="217488" cy="0"/>
            </a:xfrm>
            <a:prstGeom prst="line">
              <a:avLst/>
            </a:prstGeom>
            <a:noFill/>
            <a:ln w="31750" cap="rnd">
              <a:solidFill>
                <a:srgbClr val="548235"/>
              </a:solidFill>
              <a:prstDash val="solid"/>
              <a:round/>
              <a:headEnd/>
              <a:tailEnd/>
            </a:ln>
            <a:extLst>
              <a:ext uri="{909E8E84-426E-40DD-AFC4-6F175D3DCCD1}">
                <a14:hiddenFill xmlns:a14="http://schemas.microsoft.com/office/drawing/2010/main">
                  <a:noFill/>
                </a14:hiddenFill>
              </a:ext>
            </a:extLst>
          </p:spPr>
          <p:txBody>
            <a:bodyPr vert="vert270"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116" name="下　TFR文字">
              <a:extLst>
                <a:ext uri="{FF2B5EF4-FFF2-40B4-BE49-F238E27FC236}">
                  <a16:creationId xmlns:a16="http://schemas.microsoft.com/office/drawing/2014/main" id="{3C64E5A3-A4A1-F4EB-5E77-DF839E53AF1B}"/>
                </a:ext>
              </a:extLst>
            </p:cNvPr>
            <p:cNvSpPr>
              <a:spLocks noChangeArrowheads="1"/>
            </p:cNvSpPr>
            <p:nvPr/>
          </p:nvSpPr>
          <p:spPr bwMode="auto">
            <a:xfrm>
              <a:off x="3717908" y="6048143"/>
              <a:ext cx="20999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100" b="0" i="0" u="none" strike="noStrike" kern="1200" cap="none" spc="0" normalizeH="0" baseline="0" noProof="0" dirty="0">
                  <a:ln>
                    <a:noFill/>
                  </a:ln>
                  <a:solidFill>
                    <a:srgbClr val="595959"/>
                  </a:solidFill>
                  <a:effectLst/>
                  <a:uLnTx/>
                  <a:uFillTx/>
                  <a:latin typeface="Calibri" panose="020F0502020204030204" pitchFamily="34" charset="0"/>
                  <a:ea typeface="ＭＳ Ｐゴシック"/>
                  <a:cs typeface="+mn-cs"/>
                </a:rPr>
                <a:t>TFR</a:t>
              </a:r>
              <a:endParaRPr kumimoji="0" lang="ja-JP" altLang="ja-JP" sz="3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endParaRPr>
            </a:p>
          </p:txBody>
        </p:sp>
        <p:sp>
          <p:nvSpPr>
            <p:cNvPr id="5" name="上　TFR文字">
              <a:extLst>
                <a:ext uri="{FF2B5EF4-FFF2-40B4-BE49-F238E27FC236}">
                  <a16:creationId xmlns:a16="http://schemas.microsoft.com/office/drawing/2014/main" id="{8D0A5BE5-4930-E027-6FEB-84B4745D39AB}"/>
                </a:ext>
              </a:extLst>
            </p:cNvPr>
            <p:cNvSpPr txBox="1"/>
            <p:nvPr/>
          </p:nvSpPr>
          <p:spPr>
            <a:xfrm>
              <a:off x="654050" y="570984"/>
              <a:ext cx="1974850"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000" b="1" i="0" u="none" strike="noStrike" kern="1200" cap="none" spc="0" normalizeH="0" baseline="0" noProof="0" dirty="0">
                  <a:ln>
                    <a:noFill/>
                  </a:ln>
                  <a:solidFill>
                    <a:prstClr val="black"/>
                  </a:solidFill>
                  <a:effectLst/>
                  <a:uLnTx/>
                  <a:uFillTx/>
                  <a:latin typeface="ＭＳ Ｐゴシック"/>
                  <a:ea typeface="ＭＳ Ｐゴシック"/>
                  <a:cs typeface="+mn-cs"/>
                </a:rPr>
                <a:t>Total fertility rate (children)</a:t>
              </a:r>
              <a:endParaRPr kumimoji="0" lang="ja-JP" altLang="en-US" sz="1800" b="1" i="0" u="none" strike="noStrike" kern="1200" cap="none" spc="0" normalizeH="0" baseline="0" noProof="0" dirty="0">
                <a:ln>
                  <a:noFill/>
                </a:ln>
                <a:solidFill>
                  <a:prstClr val="black"/>
                </a:solidFill>
                <a:effectLst/>
                <a:uLnTx/>
                <a:uFillTx/>
                <a:latin typeface="ＭＳ Ｐゴシック"/>
                <a:ea typeface="ＭＳ Ｐゴシック"/>
                <a:cs typeface="+mn-cs"/>
              </a:endParaRPr>
            </a:p>
          </p:txBody>
        </p:sp>
        <p:sp>
          <p:nvSpPr>
            <p:cNvPr id="109" name="Headline-1">
              <a:extLst>
                <a:ext uri="{FF2B5EF4-FFF2-40B4-BE49-F238E27FC236}">
                  <a16:creationId xmlns:a16="http://schemas.microsoft.com/office/drawing/2014/main" id="{0CFD19EC-21B5-28A4-2935-D991A54E3558}"/>
                </a:ext>
              </a:extLst>
            </p:cNvPr>
            <p:cNvSpPr txBox="1"/>
            <p:nvPr/>
          </p:nvSpPr>
          <p:spPr>
            <a:xfrm>
              <a:off x="1115622" y="151248"/>
              <a:ext cx="7467600" cy="33855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600" b="1" i="0" u="none" strike="noStrike" kern="1200" cap="none" spc="0" normalizeH="0" baseline="0" noProof="0" dirty="0">
                  <a:ln>
                    <a:noFill/>
                  </a:ln>
                  <a:solidFill>
                    <a:srgbClr val="000000"/>
                  </a:solidFill>
                  <a:effectLst/>
                  <a:uLnTx/>
                  <a:uFillTx/>
                  <a:latin typeface="ＭＳ Ｐゴシック"/>
                  <a:ea typeface="ＭＳ Ｐゴシック"/>
                  <a:cs typeface="+mn-cs"/>
                </a:rPr>
                <a:t>Real GDP Annual Growth Rate and Total Fertility Rate (TFR) in Japan, 1947-2022</a:t>
              </a:r>
              <a:endParaRPr kumimoji="0" lang="ja-JP" altLang="en-US" sz="1600" b="1" i="0" u="none" strike="noStrike" kern="1200" cap="none" spc="0" normalizeH="0" baseline="0" noProof="0" dirty="0">
                <a:ln>
                  <a:noFill/>
                </a:ln>
                <a:solidFill>
                  <a:srgbClr val="000000"/>
                </a:solidFill>
                <a:effectLst/>
                <a:uLnTx/>
                <a:uFillTx/>
                <a:latin typeface="Arial"/>
                <a:ea typeface="ＭＳ Ｐゴシック"/>
                <a:cs typeface="+mn-cs"/>
              </a:endParaRPr>
            </a:p>
          </p:txBody>
        </p:sp>
      </p:grpSp>
      <p:sp>
        <p:nvSpPr>
          <p:cNvPr id="112" name="テキスト ボックス 111">
            <a:extLst>
              <a:ext uri="{FF2B5EF4-FFF2-40B4-BE49-F238E27FC236}">
                <a16:creationId xmlns:a16="http://schemas.microsoft.com/office/drawing/2014/main" id="{AC062324-D72E-5CDA-A98B-A75ED58E17E4}"/>
              </a:ext>
            </a:extLst>
          </p:cNvPr>
          <p:cNvSpPr txBox="1"/>
          <p:nvPr/>
        </p:nvSpPr>
        <p:spPr>
          <a:xfrm>
            <a:off x="1873250" y="1072634"/>
            <a:ext cx="476250" cy="25391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050" b="0" i="0" u="none" strike="noStrike" kern="1200" cap="none" spc="0" normalizeH="0" baseline="0" noProof="0" dirty="0">
                <a:ln>
                  <a:noFill/>
                </a:ln>
                <a:solidFill>
                  <a:srgbClr val="595959"/>
                </a:solidFill>
                <a:effectLst/>
                <a:uLnTx/>
                <a:uFillTx/>
                <a:latin typeface="Calibri" panose="020F0502020204030204" pitchFamily="34" charset="0"/>
                <a:ea typeface="ＭＳ Ｐゴシック"/>
                <a:cs typeface="+mn-cs"/>
              </a:rPr>
              <a:t>13.1</a:t>
            </a:r>
            <a:endParaRPr kumimoji="0" lang="ja-JP" altLang="en-US" sz="1800" b="0" i="0" u="none" strike="noStrike" kern="1200" cap="none" spc="0" normalizeH="0" baseline="0" noProof="0" dirty="0">
              <a:ln>
                <a:noFill/>
              </a:ln>
              <a:solidFill>
                <a:srgbClr val="000000"/>
              </a:solidFill>
              <a:effectLst/>
              <a:uLnTx/>
              <a:uFillTx/>
              <a:latin typeface="Arial"/>
              <a:ea typeface="ＭＳ Ｐゴシック"/>
              <a:cs typeface="+mn-cs"/>
            </a:endParaRPr>
          </a:p>
        </p:txBody>
      </p:sp>
      <p:sp>
        <p:nvSpPr>
          <p:cNvPr id="2" name="矢印: 上 1">
            <a:extLst>
              <a:ext uri="{FF2B5EF4-FFF2-40B4-BE49-F238E27FC236}">
                <a16:creationId xmlns:a16="http://schemas.microsoft.com/office/drawing/2014/main" id="{6999097F-2A96-29CF-C2CB-ACFD338166DA}"/>
              </a:ext>
            </a:extLst>
          </p:cNvPr>
          <p:cNvSpPr/>
          <p:nvPr/>
        </p:nvSpPr>
        <p:spPr>
          <a:xfrm>
            <a:off x="2152650" y="2927350"/>
            <a:ext cx="952500" cy="184150"/>
          </a:xfrm>
          <a:prstGeom prst="upArrow">
            <a:avLst/>
          </a:prstGeom>
          <a:solidFill>
            <a:schemeClr val="bg2">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ea typeface="ＭＳ Ｐゴシック"/>
              <a:cs typeface="+mn-cs"/>
            </a:endParaRPr>
          </a:p>
        </p:txBody>
      </p:sp>
      <p:sp>
        <p:nvSpPr>
          <p:cNvPr id="108" name="テキスト ボックス 107">
            <a:extLst>
              <a:ext uri="{FF2B5EF4-FFF2-40B4-BE49-F238E27FC236}">
                <a16:creationId xmlns:a16="http://schemas.microsoft.com/office/drawing/2014/main" id="{EA36912F-58D7-D8CF-606E-1D6461846055}"/>
              </a:ext>
            </a:extLst>
          </p:cNvPr>
          <p:cNvSpPr txBox="1"/>
          <p:nvPr/>
        </p:nvSpPr>
        <p:spPr>
          <a:xfrm>
            <a:off x="1917700" y="3104634"/>
            <a:ext cx="1428750" cy="41549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05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a:cs typeface="Times New Roman" panose="02020603050405020304" pitchFamily="18" charset="0"/>
              </a:rPr>
              <a:t>High</a:t>
            </a:r>
            <a:r>
              <a:rPr kumimoji="0" lang="ja-JP" altLang="en-US" sz="105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a:cs typeface="Times New Roman" panose="02020603050405020304" pitchFamily="18" charset="0"/>
              </a:rPr>
              <a:t> </a:t>
            </a:r>
            <a:r>
              <a:rPr kumimoji="0" lang="en-US" altLang="ja-JP" sz="105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a:cs typeface="Times New Roman" panose="02020603050405020304" pitchFamily="18" charset="0"/>
              </a:rPr>
              <a:t>economic</a:t>
            </a:r>
            <a:r>
              <a:rPr kumimoji="0" lang="ja-JP" altLang="en-US" sz="105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a:cs typeface="Times New Roman" panose="02020603050405020304" pitchFamily="18" charset="0"/>
              </a:rPr>
              <a:t> </a:t>
            </a:r>
            <a:r>
              <a:rPr kumimoji="0" lang="en-US" altLang="ja-JP" sz="105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a:cs typeface="Times New Roman" panose="02020603050405020304" pitchFamily="18" charset="0"/>
              </a:rPr>
              <a:t>growth</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05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a:cs typeface="Times New Roman" panose="02020603050405020304" pitchFamily="18" charset="0"/>
              </a:rPr>
              <a:t>(“The Golden 60s”)</a:t>
            </a:r>
            <a:endParaRPr kumimoji="0" lang="ja-JP" altLang="en-US" sz="105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a:cs typeface="Times New Roman" panose="02020603050405020304" pitchFamily="18" charset="0"/>
            </a:endParaRPr>
          </a:p>
        </p:txBody>
      </p:sp>
      <p:sp>
        <p:nvSpPr>
          <p:cNvPr id="111" name="テキスト ボックス 110">
            <a:extLst>
              <a:ext uri="{FF2B5EF4-FFF2-40B4-BE49-F238E27FC236}">
                <a16:creationId xmlns:a16="http://schemas.microsoft.com/office/drawing/2014/main" id="{EF51673B-30DC-AF2F-450C-63BDEDAE1374}"/>
              </a:ext>
            </a:extLst>
          </p:cNvPr>
          <p:cNvSpPr txBox="1"/>
          <p:nvPr/>
        </p:nvSpPr>
        <p:spPr>
          <a:xfrm>
            <a:off x="3416300" y="1853684"/>
            <a:ext cx="1016000" cy="25391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05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a:cs typeface="Times New Roman" panose="02020603050405020304" pitchFamily="18" charset="0"/>
              </a:rPr>
              <a:t>First oil shock</a:t>
            </a:r>
            <a:endParaRPr kumimoji="0" lang="ja-JP" altLang="en-US" sz="105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a:cs typeface="Times New Roman" panose="02020603050405020304" pitchFamily="18" charset="0"/>
            </a:endParaRPr>
          </a:p>
        </p:txBody>
      </p:sp>
      <p:cxnSp>
        <p:nvCxnSpPr>
          <p:cNvPr id="118" name="直線矢印コネクタ 117">
            <a:extLst>
              <a:ext uri="{FF2B5EF4-FFF2-40B4-BE49-F238E27FC236}">
                <a16:creationId xmlns:a16="http://schemas.microsoft.com/office/drawing/2014/main" id="{F11B570F-0451-557A-0C7E-672AF9467878}"/>
              </a:ext>
            </a:extLst>
          </p:cNvPr>
          <p:cNvCxnSpPr>
            <a:cxnSpLocks/>
          </p:cNvCxnSpPr>
          <p:nvPr/>
        </p:nvCxnSpPr>
        <p:spPr>
          <a:xfrm flipH="1">
            <a:off x="3498850" y="2127250"/>
            <a:ext cx="95250" cy="7048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テキスト ボックス 123">
            <a:extLst>
              <a:ext uri="{FF2B5EF4-FFF2-40B4-BE49-F238E27FC236}">
                <a16:creationId xmlns:a16="http://schemas.microsoft.com/office/drawing/2014/main" id="{6C39CFBE-9637-675B-ADBA-CE45B3258647}"/>
              </a:ext>
            </a:extLst>
          </p:cNvPr>
          <p:cNvSpPr txBox="1"/>
          <p:nvPr/>
        </p:nvSpPr>
        <p:spPr>
          <a:xfrm>
            <a:off x="6362700" y="2298184"/>
            <a:ext cx="1079500" cy="41549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05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a:cs typeface="Times New Roman" panose="02020603050405020304" pitchFamily="18" charset="0"/>
              </a:rPr>
              <a:t>Great Recession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05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a:cs typeface="Times New Roman" panose="02020603050405020304" pitchFamily="18" charset="0"/>
              </a:rPr>
              <a:t>  of 2008-2009 </a:t>
            </a:r>
            <a:endParaRPr kumimoji="0" lang="ja-JP" altLang="en-US" sz="105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a:cs typeface="Times New Roman" panose="02020603050405020304" pitchFamily="18" charset="0"/>
            </a:endParaRPr>
          </a:p>
        </p:txBody>
      </p:sp>
      <p:cxnSp>
        <p:nvCxnSpPr>
          <p:cNvPr id="125" name="直線矢印コネクタ 124">
            <a:extLst>
              <a:ext uri="{FF2B5EF4-FFF2-40B4-BE49-F238E27FC236}">
                <a16:creationId xmlns:a16="http://schemas.microsoft.com/office/drawing/2014/main" id="{66B51243-305F-7EE8-B5ED-7C45A4B3B8AB}"/>
              </a:ext>
            </a:extLst>
          </p:cNvPr>
          <p:cNvCxnSpPr>
            <a:cxnSpLocks/>
          </p:cNvCxnSpPr>
          <p:nvPr/>
        </p:nvCxnSpPr>
        <p:spPr>
          <a:xfrm>
            <a:off x="6934200" y="2675582"/>
            <a:ext cx="0" cy="8550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テキスト ボックス 127">
            <a:extLst>
              <a:ext uri="{FF2B5EF4-FFF2-40B4-BE49-F238E27FC236}">
                <a16:creationId xmlns:a16="http://schemas.microsoft.com/office/drawing/2014/main" id="{8B07C4EE-8731-D394-CE7D-812199F91F1E}"/>
              </a:ext>
            </a:extLst>
          </p:cNvPr>
          <p:cNvSpPr txBox="1"/>
          <p:nvPr/>
        </p:nvSpPr>
        <p:spPr>
          <a:xfrm>
            <a:off x="4933950" y="1917184"/>
            <a:ext cx="1155700" cy="25391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05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a:cs typeface="Times New Roman" panose="02020603050405020304" pitchFamily="18" charset="0"/>
              </a:rPr>
              <a:t>Bubble economy</a:t>
            </a:r>
            <a:endParaRPr kumimoji="0" lang="ja-JP" altLang="en-US" sz="105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a:cs typeface="Times New Roman" panose="02020603050405020304" pitchFamily="18" charset="0"/>
            </a:endParaRPr>
          </a:p>
        </p:txBody>
      </p:sp>
      <p:cxnSp>
        <p:nvCxnSpPr>
          <p:cNvPr id="129" name="直線矢印コネクタ 128">
            <a:extLst>
              <a:ext uri="{FF2B5EF4-FFF2-40B4-BE49-F238E27FC236}">
                <a16:creationId xmlns:a16="http://schemas.microsoft.com/office/drawing/2014/main" id="{501830AE-CF92-F57E-8969-0816C4D8D05D}"/>
              </a:ext>
            </a:extLst>
          </p:cNvPr>
          <p:cNvCxnSpPr>
            <a:cxnSpLocks/>
            <a:endCxn id="140" idx="2"/>
          </p:cNvCxnSpPr>
          <p:nvPr/>
        </p:nvCxnSpPr>
        <p:spPr>
          <a:xfrm flipH="1">
            <a:off x="4962525" y="2152650"/>
            <a:ext cx="352425" cy="2851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テキスト ボックス 130">
            <a:extLst>
              <a:ext uri="{FF2B5EF4-FFF2-40B4-BE49-F238E27FC236}">
                <a16:creationId xmlns:a16="http://schemas.microsoft.com/office/drawing/2014/main" id="{272D1902-4E0C-3887-E0EE-A8AA79C480E9}"/>
              </a:ext>
            </a:extLst>
          </p:cNvPr>
          <p:cNvSpPr txBox="1"/>
          <p:nvPr/>
        </p:nvSpPr>
        <p:spPr>
          <a:xfrm>
            <a:off x="5118100" y="2304534"/>
            <a:ext cx="1155700" cy="41549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05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a:cs typeface="Times New Roman" panose="02020603050405020304" pitchFamily="18" charset="0"/>
              </a:rPr>
              <a:t>Bursting of the bubble  economy</a:t>
            </a:r>
            <a:endParaRPr kumimoji="0" lang="ja-JP" altLang="en-US" sz="105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a:cs typeface="Times New Roman" panose="02020603050405020304" pitchFamily="18" charset="0"/>
            </a:endParaRPr>
          </a:p>
        </p:txBody>
      </p:sp>
      <p:cxnSp>
        <p:nvCxnSpPr>
          <p:cNvPr id="132" name="直線矢印コネクタ 131">
            <a:extLst>
              <a:ext uri="{FF2B5EF4-FFF2-40B4-BE49-F238E27FC236}">
                <a16:creationId xmlns:a16="http://schemas.microsoft.com/office/drawing/2014/main" id="{1B3E615D-ED14-7F7A-E78C-8692EBF375CB}"/>
              </a:ext>
            </a:extLst>
          </p:cNvPr>
          <p:cNvCxnSpPr>
            <a:cxnSpLocks/>
          </p:cNvCxnSpPr>
          <p:nvPr/>
        </p:nvCxnSpPr>
        <p:spPr>
          <a:xfrm flipH="1">
            <a:off x="5181600" y="2698750"/>
            <a:ext cx="215900" cy="1714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テキスト ボックス 133">
            <a:extLst>
              <a:ext uri="{FF2B5EF4-FFF2-40B4-BE49-F238E27FC236}">
                <a16:creationId xmlns:a16="http://schemas.microsoft.com/office/drawing/2014/main" id="{87D57663-AA51-D853-E81C-D064F849F86D}"/>
              </a:ext>
            </a:extLst>
          </p:cNvPr>
          <p:cNvSpPr txBox="1"/>
          <p:nvPr/>
        </p:nvSpPr>
        <p:spPr>
          <a:xfrm>
            <a:off x="7620000" y="2101334"/>
            <a:ext cx="819150" cy="25391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05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a:cs typeface="Times New Roman" panose="02020603050405020304" pitchFamily="18" charset="0"/>
              </a:rPr>
              <a:t>COVID-19</a:t>
            </a:r>
          </a:p>
        </p:txBody>
      </p:sp>
      <p:sp>
        <p:nvSpPr>
          <p:cNvPr id="137" name="テキスト ボックス 136">
            <a:extLst>
              <a:ext uri="{FF2B5EF4-FFF2-40B4-BE49-F238E27FC236}">
                <a16:creationId xmlns:a16="http://schemas.microsoft.com/office/drawing/2014/main" id="{6BA77170-8B1F-C88D-314D-9E98C29487DF}"/>
              </a:ext>
            </a:extLst>
          </p:cNvPr>
          <p:cNvSpPr txBox="1"/>
          <p:nvPr/>
        </p:nvSpPr>
        <p:spPr>
          <a:xfrm>
            <a:off x="7874000" y="4400034"/>
            <a:ext cx="577850" cy="25391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050" b="0" i="0" u="none" strike="noStrike" kern="1200" cap="none" spc="0" normalizeH="0" baseline="0" noProof="0" dirty="0">
                <a:ln>
                  <a:noFill/>
                </a:ln>
                <a:solidFill>
                  <a:srgbClr val="595959"/>
                </a:solidFill>
                <a:effectLst/>
                <a:uLnTx/>
                <a:uFillTx/>
                <a:latin typeface="Calibri" panose="020F0502020204030204" pitchFamily="34" charset="0"/>
                <a:ea typeface="ＭＳ Ｐゴシック"/>
                <a:cs typeface="+mn-cs"/>
              </a:rPr>
              <a:t>-4.1</a:t>
            </a:r>
          </a:p>
        </p:txBody>
      </p:sp>
      <p:sp>
        <p:nvSpPr>
          <p:cNvPr id="138" name="テキスト ボックス 137">
            <a:extLst>
              <a:ext uri="{FF2B5EF4-FFF2-40B4-BE49-F238E27FC236}">
                <a16:creationId xmlns:a16="http://schemas.microsoft.com/office/drawing/2014/main" id="{A50AE39C-39CC-0C41-7A39-72FD5C5482B5}"/>
              </a:ext>
            </a:extLst>
          </p:cNvPr>
          <p:cNvSpPr txBox="1"/>
          <p:nvPr/>
        </p:nvSpPr>
        <p:spPr>
          <a:xfrm>
            <a:off x="6788150" y="4628634"/>
            <a:ext cx="400050" cy="25391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050" b="0" i="0" u="none" strike="noStrike" kern="1200" cap="none" spc="0" normalizeH="0" baseline="0" noProof="0" dirty="0">
                <a:ln>
                  <a:noFill/>
                </a:ln>
                <a:solidFill>
                  <a:srgbClr val="595959"/>
                </a:solidFill>
                <a:effectLst/>
                <a:uLnTx/>
                <a:uFillTx/>
                <a:latin typeface="Calibri" panose="020F0502020204030204" pitchFamily="34" charset="0"/>
                <a:ea typeface="ＭＳ Ｐゴシック"/>
                <a:cs typeface="+mn-cs"/>
              </a:rPr>
              <a:t>-5.7</a:t>
            </a:r>
          </a:p>
        </p:txBody>
      </p:sp>
      <p:sp>
        <p:nvSpPr>
          <p:cNvPr id="139" name="テキスト ボックス 138">
            <a:extLst>
              <a:ext uri="{FF2B5EF4-FFF2-40B4-BE49-F238E27FC236}">
                <a16:creationId xmlns:a16="http://schemas.microsoft.com/office/drawing/2014/main" id="{11491EB8-4FD5-DB18-2D94-CA9ABC9B0E8B}"/>
              </a:ext>
            </a:extLst>
          </p:cNvPr>
          <p:cNvSpPr txBox="1"/>
          <p:nvPr/>
        </p:nvSpPr>
        <p:spPr>
          <a:xfrm>
            <a:off x="3270250" y="3860284"/>
            <a:ext cx="400050" cy="25391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050" b="0" i="0" u="none" strike="noStrike" kern="1200" cap="none" spc="0" normalizeH="0" baseline="0" noProof="0" dirty="0">
                <a:ln>
                  <a:noFill/>
                </a:ln>
                <a:solidFill>
                  <a:srgbClr val="595959"/>
                </a:solidFill>
                <a:effectLst/>
                <a:uLnTx/>
                <a:uFillTx/>
                <a:latin typeface="Calibri" panose="020F0502020204030204" pitchFamily="34" charset="0"/>
                <a:ea typeface="ＭＳ Ｐゴシック"/>
                <a:cs typeface="+mn-cs"/>
              </a:rPr>
              <a:t>-1.2</a:t>
            </a:r>
          </a:p>
        </p:txBody>
      </p:sp>
      <p:sp>
        <p:nvSpPr>
          <p:cNvPr id="140" name="テキスト ボックス 139">
            <a:extLst>
              <a:ext uri="{FF2B5EF4-FFF2-40B4-BE49-F238E27FC236}">
                <a16:creationId xmlns:a16="http://schemas.microsoft.com/office/drawing/2014/main" id="{222901CB-9916-982F-C2F5-52DACA4060FA}"/>
              </a:ext>
            </a:extLst>
          </p:cNvPr>
          <p:cNvSpPr txBox="1"/>
          <p:nvPr/>
        </p:nvSpPr>
        <p:spPr>
          <a:xfrm>
            <a:off x="4724400" y="2183884"/>
            <a:ext cx="476250" cy="25391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050" b="0" i="0" u="none" strike="noStrike" kern="1200" cap="none" spc="0" normalizeH="0" baseline="0" noProof="0" dirty="0">
                <a:ln>
                  <a:noFill/>
                </a:ln>
                <a:solidFill>
                  <a:srgbClr val="595959"/>
                </a:solidFill>
                <a:effectLst/>
                <a:uLnTx/>
                <a:uFillTx/>
                <a:latin typeface="Calibri" panose="020F0502020204030204" pitchFamily="34" charset="0"/>
                <a:ea typeface="ＭＳ Ｐゴシック"/>
                <a:cs typeface="+mn-cs"/>
              </a:rPr>
              <a:t>6.8</a:t>
            </a:r>
            <a:endParaRPr kumimoji="0" lang="ja-JP" altLang="en-US" sz="1800" b="0" i="0" u="none" strike="noStrike" kern="1200" cap="none" spc="0" normalizeH="0" baseline="0" noProof="0" dirty="0">
              <a:ln>
                <a:noFill/>
              </a:ln>
              <a:solidFill>
                <a:srgbClr val="000000"/>
              </a:solidFill>
              <a:effectLst/>
              <a:uLnTx/>
              <a:uFillTx/>
              <a:latin typeface="Arial"/>
              <a:ea typeface="ＭＳ Ｐゴシック"/>
              <a:cs typeface="+mn-cs"/>
            </a:endParaRPr>
          </a:p>
        </p:txBody>
      </p:sp>
      <p:sp>
        <p:nvSpPr>
          <p:cNvPr id="143" name="テキスト ボックス 142">
            <a:extLst>
              <a:ext uri="{FF2B5EF4-FFF2-40B4-BE49-F238E27FC236}">
                <a16:creationId xmlns:a16="http://schemas.microsoft.com/office/drawing/2014/main" id="{895370C6-106B-C1C5-EEDC-BD9CF5F5BEB0}"/>
              </a:ext>
            </a:extLst>
          </p:cNvPr>
          <p:cNvSpPr txBox="1"/>
          <p:nvPr/>
        </p:nvSpPr>
        <p:spPr>
          <a:xfrm>
            <a:off x="5060950" y="4222234"/>
            <a:ext cx="1276350" cy="25391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05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a:cs typeface="Times New Roman" panose="02020603050405020304" pitchFamily="18" charset="0"/>
              </a:rPr>
              <a:t>The “Lost Decade”</a:t>
            </a:r>
            <a:endParaRPr kumimoji="0" lang="ja-JP" altLang="en-US" sz="105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a:cs typeface="Times New Roman" panose="02020603050405020304" pitchFamily="18" charset="0"/>
            </a:endParaRPr>
          </a:p>
        </p:txBody>
      </p:sp>
      <p:sp>
        <p:nvSpPr>
          <p:cNvPr id="144" name="テキスト ボックス 143">
            <a:extLst>
              <a:ext uri="{FF2B5EF4-FFF2-40B4-BE49-F238E27FC236}">
                <a16:creationId xmlns:a16="http://schemas.microsoft.com/office/drawing/2014/main" id="{22307729-D691-8A48-9B35-9C93F5D3903D}"/>
              </a:ext>
            </a:extLst>
          </p:cNvPr>
          <p:cNvSpPr txBox="1"/>
          <p:nvPr/>
        </p:nvSpPr>
        <p:spPr>
          <a:xfrm>
            <a:off x="5695950" y="3860284"/>
            <a:ext cx="400050" cy="25391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050" b="0" i="0" u="none" strike="noStrike" kern="1200" cap="none" spc="0" normalizeH="0" baseline="0" noProof="0" dirty="0">
                <a:ln>
                  <a:noFill/>
                </a:ln>
                <a:solidFill>
                  <a:srgbClr val="595959"/>
                </a:solidFill>
                <a:effectLst/>
                <a:uLnTx/>
                <a:uFillTx/>
                <a:latin typeface="Calibri" panose="020F0502020204030204" pitchFamily="34" charset="0"/>
                <a:ea typeface="ＭＳ Ｐゴシック"/>
                <a:cs typeface="+mn-cs"/>
              </a:rPr>
              <a:t>-1.3</a:t>
            </a:r>
          </a:p>
        </p:txBody>
      </p:sp>
      <p:sp>
        <p:nvSpPr>
          <p:cNvPr id="145" name="テキスト ボックス 144">
            <a:extLst>
              <a:ext uri="{FF2B5EF4-FFF2-40B4-BE49-F238E27FC236}">
                <a16:creationId xmlns:a16="http://schemas.microsoft.com/office/drawing/2014/main" id="{BD7AD123-4AEA-A8C2-130D-A2DB2E2E9431}"/>
              </a:ext>
            </a:extLst>
          </p:cNvPr>
          <p:cNvSpPr txBox="1"/>
          <p:nvPr/>
        </p:nvSpPr>
        <p:spPr>
          <a:xfrm>
            <a:off x="2762250" y="1225034"/>
            <a:ext cx="476250" cy="25391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050" b="0" i="0" u="none" strike="noStrike" kern="1200" cap="none" spc="0" normalizeH="0" baseline="0" noProof="0" dirty="0">
                <a:ln>
                  <a:noFill/>
                </a:ln>
                <a:solidFill>
                  <a:srgbClr val="595959"/>
                </a:solidFill>
                <a:effectLst/>
                <a:uLnTx/>
                <a:uFillTx/>
                <a:latin typeface="Calibri" panose="020F0502020204030204" pitchFamily="34" charset="0"/>
                <a:ea typeface="ＭＳ Ｐゴシック"/>
                <a:cs typeface="+mn-cs"/>
              </a:rPr>
              <a:t>11.9</a:t>
            </a:r>
            <a:endParaRPr kumimoji="0" lang="ja-JP" altLang="en-US" sz="1800" b="0" i="0" u="none" strike="noStrike" kern="1200" cap="none" spc="0" normalizeH="0" baseline="0" noProof="0" dirty="0">
              <a:ln>
                <a:noFill/>
              </a:ln>
              <a:solidFill>
                <a:srgbClr val="000000"/>
              </a:solidFill>
              <a:effectLst/>
              <a:uLnTx/>
              <a:uFillTx/>
              <a:latin typeface="Arial"/>
              <a:ea typeface="ＭＳ Ｐゴシック"/>
              <a:cs typeface="+mn-cs"/>
            </a:endParaRPr>
          </a:p>
        </p:txBody>
      </p:sp>
      <p:sp>
        <p:nvSpPr>
          <p:cNvPr id="146" name="テキスト ボックス 145">
            <a:extLst>
              <a:ext uri="{FF2B5EF4-FFF2-40B4-BE49-F238E27FC236}">
                <a16:creationId xmlns:a16="http://schemas.microsoft.com/office/drawing/2014/main" id="{5E4460FC-C42C-1842-9C89-C9D37BF89FBF}"/>
              </a:ext>
            </a:extLst>
          </p:cNvPr>
          <p:cNvSpPr txBox="1"/>
          <p:nvPr/>
        </p:nvSpPr>
        <p:spPr>
          <a:xfrm>
            <a:off x="2393950" y="2583934"/>
            <a:ext cx="476250" cy="25391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050" b="0" i="0" u="none" strike="noStrike" kern="1200" cap="none" spc="0" normalizeH="0" baseline="0" noProof="0" dirty="0">
                <a:ln>
                  <a:noFill/>
                </a:ln>
                <a:solidFill>
                  <a:srgbClr val="595959"/>
                </a:solidFill>
                <a:effectLst/>
                <a:uLnTx/>
                <a:uFillTx/>
                <a:latin typeface="Calibri" panose="020F0502020204030204" pitchFamily="34" charset="0"/>
                <a:ea typeface="ＭＳ Ｐゴシック"/>
                <a:cs typeface="+mn-cs"/>
              </a:rPr>
              <a:t>5.7</a:t>
            </a:r>
            <a:endParaRPr kumimoji="0" lang="ja-JP" altLang="en-US" sz="1800" b="0" i="0" u="none" strike="noStrike" kern="1200" cap="none" spc="0" normalizeH="0" baseline="0" noProof="0" dirty="0">
              <a:ln>
                <a:noFill/>
              </a:ln>
              <a:solidFill>
                <a:srgbClr val="000000"/>
              </a:solidFill>
              <a:effectLst/>
              <a:uLnTx/>
              <a:uFillTx/>
              <a:latin typeface="Arial"/>
              <a:ea typeface="ＭＳ Ｐゴシック"/>
              <a:cs typeface="+mn-cs"/>
            </a:endParaRPr>
          </a:p>
        </p:txBody>
      </p:sp>
      <p:sp>
        <p:nvSpPr>
          <p:cNvPr id="147" name="テキスト ボックス 146">
            <a:extLst>
              <a:ext uri="{FF2B5EF4-FFF2-40B4-BE49-F238E27FC236}">
                <a16:creationId xmlns:a16="http://schemas.microsoft.com/office/drawing/2014/main" id="{C44DDE9E-A1C3-2440-923F-B08DCCE2371D}"/>
              </a:ext>
            </a:extLst>
          </p:cNvPr>
          <p:cNvSpPr txBox="1"/>
          <p:nvPr/>
        </p:nvSpPr>
        <p:spPr>
          <a:xfrm>
            <a:off x="3028950" y="2812534"/>
            <a:ext cx="476250" cy="25391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050" b="0" i="0" u="none" strike="noStrike" kern="1200" cap="none" spc="0" normalizeH="0" baseline="0" noProof="0" dirty="0">
                <a:ln>
                  <a:noFill/>
                </a:ln>
                <a:solidFill>
                  <a:srgbClr val="595959"/>
                </a:solidFill>
                <a:effectLst/>
                <a:uLnTx/>
                <a:uFillTx/>
                <a:latin typeface="Calibri" panose="020F0502020204030204" pitchFamily="34" charset="0"/>
                <a:ea typeface="ＭＳ Ｐゴシック"/>
                <a:cs typeface="+mn-cs"/>
              </a:rPr>
              <a:t>4.4</a:t>
            </a:r>
            <a:endParaRPr kumimoji="0" lang="ja-JP" altLang="en-US" sz="1800" b="0" i="0" u="none" strike="noStrike" kern="1200" cap="none" spc="0" normalizeH="0" baseline="0" noProof="0" dirty="0">
              <a:ln>
                <a:noFill/>
              </a:ln>
              <a:solidFill>
                <a:srgbClr val="000000"/>
              </a:solidFill>
              <a:effectLst/>
              <a:uLnTx/>
              <a:uFillTx/>
              <a:latin typeface="Arial"/>
              <a:ea typeface="ＭＳ Ｐゴシック"/>
              <a:cs typeface="+mn-cs"/>
            </a:endParaRPr>
          </a:p>
        </p:txBody>
      </p:sp>
      <p:sp>
        <p:nvSpPr>
          <p:cNvPr id="149" name="テキスト ボックス 148">
            <a:extLst>
              <a:ext uri="{FF2B5EF4-FFF2-40B4-BE49-F238E27FC236}">
                <a16:creationId xmlns:a16="http://schemas.microsoft.com/office/drawing/2014/main" id="{E0C1AD55-AFEF-1B92-7CF3-F64006F445B7}"/>
              </a:ext>
            </a:extLst>
          </p:cNvPr>
          <p:cNvSpPr txBox="1"/>
          <p:nvPr/>
        </p:nvSpPr>
        <p:spPr>
          <a:xfrm>
            <a:off x="3079750" y="1929884"/>
            <a:ext cx="476250" cy="25391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050" b="0" i="0" u="none" strike="noStrike" kern="1200" cap="none" spc="0" normalizeH="0" baseline="0" noProof="0" dirty="0">
                <a:ln>
                  <a:noFill/>
                </a:ln>
                <a:solidFill>
                  <a:srgbClr val="595959"/>
                </a:solidFill>
                <a:effectLst/>
                <a:uLnTx/>
                <a:uFillTx/>
                <a:latin typeface="Calibri" panose="020F0502020204030204" pitchFamily="34" charset="0"/>
                <a:ea typeface="ＭＳ Ｐゴシック"/>
                <a:cs typeface="+mn-cs"/>
              </a:rPr>
              <a:t>8.4</a:t>
            </a:r>
            <a:endParaRPr kumimoji="0" lang="ja-JP" altLang="en-US" sz="1800" b="0" i="0" u="none" strike="noStrike" kern="1200" cap="none" spc="0" normalizeH="0" baseline="0" noProof="0" dirty="0">
              <a:ln>
                <a:noFill/>
              </a:ln>
              <a:solidFill>
                <a:srgbClr val="000000"/>
              </a:solidFill>
              <a:effectLst/>
              <a:uLnTx/>
              <a:uFillTx/>
              <a:latin typeface="Arial"/>
              <a:ea typeface="ＭＳ Ｐゴシック"/>
              <a:cs typeface="+mn-cs"/>
            </a:endParaRPr>
          </a:p>
        </p:txBody>
      </p:sp>
      <p:sp>
        <p:nvSpPr>
          <p:cNvPr id="150" name="テキスト ボックス 149">
            <a:extLst>
              <a:ext uri="{FF2B5EF4-FFF2-40B4-BE49-F238E27FC236}">
                <a16:creationId xmlns:a16="http://schemas.microsoft.com/office/drawing/2014/main" id="{EABCCFD2-84EC-93DA-80D8-B3D5EFA9FA86}"/>
              </a:ext>
            </a:extLst>
          </p:cNvPr>
          <p:cNvSpPr txBox="1"/>
          <p:nvPr/>
        </p:nvSpPr>
        <p:spPr>
          <a:xfrm>
            <a:off x="5194300" y="3561834"/>
            <a:ext cx="400050" cy="25391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050" b="0" i="0" u="none" strike="noStrike" kern="1200" cap="none" spc="0" normalizeH="0" baseline="0" noProof="0" dirty="0">
                <a:ln>
                  <a:noFill/>
                </a:ln>
                <a:solidFill>
                  <a:srgbClr val="595959"/>
                </a:solidFill>
                <a:effectLst/>
                <a:uLnTx/>
                <a:uFillTx/>
                <a:latin typeface="Calibri" panose="020F0502020204030204" pitchFamily="34" charset="0"/>
                <a:ea typeface="ＭＳ Ｐゴシック"/>
                <a:cs typeface="+mn-cs"/>
              </a:rPr>
              <a:t>0.2</a:t>
            </a:r>
          </a:p>
        </p:txBody>
      </p:sp>
      <p:sp>
        <p:nvSpPr>
          <p:cNvPr id="151" name="テキスト ボックス 150">
            <a:extLst>
              <a:ext uri="{FF2B5EF4-FFF2-40B4-BE49-F238E27FC236}">
                <a16:creationId xmlns:a16="http://schemas.microsoft.com/office/drawing/2014/main" id="{091E052B-D27C-48F8-0079-3CDC17D55FAE}"/>
              </a:ext>
            </a:extLst>
          </p:cNvPr>
          <p:cNvSpPr txBox="1"/>
          <p:nvPr/>
        </p:nvSpPr>
        <p:spPr>
          <a:xfrm>
            <a:off x="6908800" y="2691884"/>
            <a:ext cx="361950" cy="25391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050" b="0" i="0" u="none" strike="noStrike" kern="1200" cap="none" spc="0" normalizeH="0" baseline="0" noProof="0" dirty="0">
                <a:ln>
                  <a:noFill/>
                </a:ln>
                <a:solidFill>
                  <a:srgbClr val="595959"/>
                </a:solidFill>
                <a:effectLst/>
                <a:uLnTx/>
                <a:uFillTx/>
                <a:latin typeface="Calibri" panose="020F0502020204030204" pitchFamily="34" charset="0"/>
                <a:ea typeface="ＭＳ Ｐゴシック"/>
                <a:cs typeface="+mn-cs"/>
              </a:rPr>
              <a:t>4.1</a:t>
            </a:r>
          </a:p>
        </p:txBody>
      </p:sp>
      <p:sp>
        <p:nvSpPr>
          <p:cNvPr id="142" name="矢印: 上 141">
            <a:extLst>
              <a:ext uri="{FF2B5EF4-FFF2-40B4-BE49-F238E27FC236}">
                <a16:creationId xmlns:a16="http://schemas.microsoft.com/office/drawing/2014/main" id="{9D35C0B6-BB08-1338-284B-52580E14575F}"/>
              </a:ext>
            </a:extLst>
          </p:cNvPr>
          <p:cNvSpPr/>
          <p:nvPr/>
        </p:nvSpPr>
        <p:spPr>
          <a:xfrm>
            <a:off x="5073650" y="4076700"/>
            <a:ext cx="1073150" cy="177800"/>
          </a:xfrm>
          <a:prstGeom prst="upArrow">
            <a:avLst/>
          </a:prstGeom>
          <a:solidFill>
            <a:schemeClr val="bg2">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ea typeface="ＭＳ Ｐゴシック"/>
              <a:cs typeface="+mn-cs"/>
            </a:endParaRPr>
          </a:p>
        </p:txBody>
      </p:sp>
      <p:sp>
        <p:nvSpPr>
          <p:cNvPr id="154" name="テキスト ボックス 153">
            <a:extLst>
              <a:ext uri="{FF2B5EF4-FFF2-40B4-BE49-F238E27FC236}">
                <a16:creationId xmlns:a16="http://schemas.microsoft.com/office/drawing/2014/main" id="{A01928EF-219E-16DB-503B-4D68D3088831}"/>
              </a:ext>
            </a:extLst>
          </p:cNvPr>
          <p:cNvSpPr txBox="1"/>
          <p:nvPr/>
        </p:nvSpPr>
        <p:spPr>
          <a:xfrm>
            <a:off x="6629400" y="3168134"/>
            <a:ext cx="361950" cy="25391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050" b="0" i="0" u="none" strike="noStrike" kern="1200" cap="none" spc="0" normalizeH="0" baseline="0" noProof="0" dirty="0">
                <a:ln>
                  <a:noFill/>
                </a:ln>
                <a:solidFill>
                  <a:srgbClr val="595959"/>
                </a:solidFill>
                <a:effectLst/>
                <a:uLnTx/>
                <a:uFillTx/>
                <a:latin typeface="Calibri" panose="020F0502020204030204" pitchFamily="34" charset="0"/>
                <a:ea typeface="ＭＳ Ｐゴシック"/>
                <a:cs typeface="+mn-cs"/>
              </a:rPr>
              <a:t>1.5</a:t>
            </a:r>
          </a:p>
        </p:txBody>
      </p:sp>
      <p:sp>
        <p:nvSpPr>
          <p:cNvPr id="120" name="矢印: 右 119">
            <a:extLst>
              <a:ext uri="{FF2B5EF4-FFF2-40B4-BE49-F238E27FC236}">
                <a16:creationId xmlns:a16="http://schemas.microsoft.com/office/drawing/2014/main" id="{EA855708-F82F-FD76-8670-EFECF59FFFC0}"/>
              </a:ext>
            </a:extLst>
          </p:cNvPr>
          <p:cNvSpPr/>
          <p:nvPr/>
        </p:nvSpPr>
        <p:spPr>
          <a:xfrm>
            <a:off x="8032750" y="1917700"/>
            <a:ext cx="285750" cy="247650"/>
          </a:xfrm>
          <a:prstGeom prst="rightArrow">
            <a:avLst/>
          </a:prstGeom>
          <a:solidFill>
            <a:schemeClr val="bg2">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ea typeface="ＭＳ Ｐゴシック"/>
              <a:cs typeface="+mn-cs"/>
            </a:endParaRPr>
          </a:p>
        </p:txBody>
      </p:sp>
      <p:cxnSp>
        <p:nvCxnSpPr>
          <p:cNvPr id="135" name="直線矢印コネクタ 134">
            <a:extLst>
              <a:ext uri="{FF2B5EF4-FFF2-40B4-BE49-F238E27FC236}">
                <a16:creationId xmlns:a16="http://schemas.microsoft.com/office/drawing/2014/main" id="{F2336114-AC2F-AF13-69CE-0C3866383BBA}"/>
              </a:ext>
            </a:extLst>
          </p:cNvPr>
          <p:cNvCxnSpPr>
            <a:cxnSpLocks/>
          </p:cNvCxnSpPr>
          <p:nvPr/>
        </p:nvCxnSpPr>
        <p:spPr>
          <a:xfrm>
            <a:off x="8020050" y="2336800"/>
            <a:ext cx="0" cy="8763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29">
            <a:extLst>
              <a:ext uri="{FF2B5EF4-FFF2-40B4-BE49-F238E27FC236}">
                <a16:creationId xmlns:a16="http://schemas.microsoft.com/office/drawing/2014/main" id="{86D24783-DB03-EC74-BA0B-375024744A54}"/>
              </a:ext>
            </a:extLst>
          </p:cNvPr>
          <p:cNvSpPr>
            <a:spLocks noChangeArrowheads="1"/>
          </p:cNvSpPr>
          <p:nvPr/>
        </p:nvSpPr>
        <p:spPr bwMode="auto">
          <a:xfrm>
            <a:off x="676275" y="5495926"/>
            <a:ext cx="2628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000" b="0" i="0" u="none" strike="noStrike" kern="1200" cap="none" spc="0" normalizeH="0" baseline="0" noProof="0" dirty="0">
                <a:ln>
                  <a:noFill/>
                </a:ln>
                <a:solidFill>
                  <a:srgbClr val="595959"/>
                </a:solidFill>
                <a:effectLst/>
                <a:uLnTx/>
                <a:uFillTx/>
                <a:latin typeface="Calibri" panose="020F0502020204030204" pitchFamily="34" charset="0"/>
                <a:ea typeface="ＭＳ Ｐゴシック"/>
                <a:cs typeface="+mn-cs"/>
              </a:rPr>
              <a:t>1947</a:t>
            </a:r>
            <a:endParaRPr kumimoji="0" lang="ja-JP" altLang="ja-JP"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endParaRPr>
          </a:p>
        </p:txBody>
      </p:sp>
      <p:sp>
        <p:nvSpPr>
          <p:cNvPr id="99" name="Rectangle 29">
            <a:extLst>
              <a:ext uri="{FF2B5EF4-FFF2-40B4-BE49-F238E27FC236}">
                <a16:creationId xmlns:a16="http://schemas.microsoft.com/office/drawing/2014/main" id="{351EF100-FA55-FF7A-5D5B-3F68FD71804F}"/>
              </a:ext>
            </a:extLst>
          </p:cNvPr>
          <p:cNvSpPr>
            <a:spLocks noChangeArrowheads="1"/>
          </p:cNvSpPr>
          <p:nvPr/>
        </p:nvSpPr>
        <p:spPr bwMode="auto">
          <a:xfrm>
            <a:off x="1171575" y="5489576"/>
            <a:ext cx="2628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000" b="0" i="0" u="none" strike="noStrike" kern="1200" cap="none" spc="0" normalizeH="0" baseline="0" noProof="0" dirty="0">
                <a:ln>
                  <a:noFill/>
                </a:ln>
                <a:solidFill>
                  <a:srgbClr val="595959"/>
                </a:solidFill>
                <a:effectLst/>
                <a:uLnTx/>
                <a:uFillTx/>
                <a:latin typeface="Calibri" panose="020F0502020204030204" pitchFamily="34" charset="0"/>
                <a:ea typeface="ＭＳ Ｐゴシック"/>
                <a:cs typeface="+mn-cs"/>
              </a:rPr>
              <a:t>1952</a:t>
            </a:r>
            <a:endParaRPr kumimoji="0" lang="ja-JP" altLang="ja-JP"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endParaRPr>
          </a:p>
        </p:txBody>
      </p:sp>
      <p:sp>
        <p:nvSpPr>
          <p:cNvPr id="100" name="Rectangle 29">
            <a:extLst>
              <a:ext uri="{FF2B5EF4-FFF2-40B4-BE49-F238E27FC236}">
                <a16:creationId xmlns:a16="http://schemas.microsoft.com/office/drawing/2014/main" id="{61B03FBE-0FD4-F6CA-DD2F-41FDE512DDAC}"/>
              </a:ext>
            </a:extLst>
          </p:cNvPr>
          <p:cNvSpPr>
            <a:spLocks noChangeArrowheads="1"/>
          </p:cNvSpPr>
          <p:nvPr/>
        </p:nvSpPr>
        <p:spPr bwMode="auto">
          <a:xfrm>
            <a:off x="1673225" y="5495926"/>
            <a:ext cx="2628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000" b="0" i="0" u="none" strike="noStrike" kern="1200" cap="none" spc="0" normalizeH="0" baseline="0" noProof="0" dirty="0">
                <a:ln>
                  <a:noFill/>
                </a:ln>
                <a:solidFill>
                  <a:srgbClr val="595959"/>
                </a:solidFill>
                <a:effectLst/>
                <a:uLnTx/>
                <a:uFillTx/>
                <a:latin typeface="Calibri" panose="020F0502020204030204" pitchFamily="34" charset="0"/>
                <a:ea typeface="ＭＳ Ｐゴシック"/>
                <a:cs typeface="+mn-cs"/>
              </a:rPr>
              <a:t>1957</a:t>
            </a:r>
            <a:endParaRPr kumimoji="0" lang="ja-JP" altLang="ja-JP"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endParaRPr>
          </a:p>
        </p:txBody>
      </p:sp>
      <p:sp>
        <p:nvSpPr>
          <p:cNvPr id="113" name="Rectangle 29">
            <a:extLst>
              <a:ext uri="{FF2B5EF4-FFF2-40B4-BE49-F238E27FC236}">
                <a16:creationId xmlns:a16="http://schemas.microsoft.com/office/drawing/2014/main" id="{9CC8B859-C9AB-0B7F-A034-36F34D09F59D}"/>
              </a:ext>
            </a:extLst>
          </p:cNvPr>
          <p:cNvSpPr>
            <a:spLocks noChangeArrowheads="1"/>
          </p:cNvSpPr>
          <p:nvPr/>
        </p:nvSpPr>
        <p:spPr bwMode="auto">
          <a:xfrm>
            <a:off x="2174875" y="5495926"/>
            <a:ext cx="2628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000" b="0" i="0" u="none" strike="noStrike" kern="1200" cap="none" spc="0" normalizeH="0" baseline="0" noProof="0" dirty="0">
                <a:ln>
                  <a:noFill/>
                </a:ln>
                <a:solidFill>
                  <a:srgbClr val="595959"/>
                </a:solidFill>
                <a:effectLst/>
                <a:uLnTx/>
                <a:uFillTx/>
                <a:latin typeface="Calibri" panose="020F0502020204030204" pitchFamily="34" charset="0"/>
                <a:ea typeface="ＭＳ Ｐゴシック"/>
                <a:cs typeface="+mn-cs"/>
              </a:rPr>
              <a:t>1962</a:t>
            </a:r>
            <a:endParaRPr kumimoji="0" lang="ja-JP" altLang="ja-JP"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endParaRPr>
          </a:p>
        </p:txBody>
      </p:sp>
      <p:sp>
        <p:nvSpPr>
          <p:cNvPr id="114" name="Rectangle 29">
            <a:extLst>
              <a:ext uri="{FF2B5EF4-FFF2-40B4-BE49-F238E27FC236}">
                <a16:creationId xmlns:a16="http://schemas.microsoft.com/office/drawing/2014/main" id="{AC167C1A-5E2B-D46E-715C-F81F267DDD81}"/>
              </a:ext>
            </a:extLst>
          </p:cNvPr>
          <p:cNvSpPr>
            <a:spLocks noChangeArrowheads="1"/>
          </p:cNvSpPr>
          <p:nvPr/>
        </p:nvSpPr>
        <p:spPr bwMode="auto">
          <a:xfrm>
            <a:off x="2676525" y="5495926"/>
            <a:ext cx="2628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000" b="0" i="0" u="none" strike="noStrike" kern="1200" cap="none" spc="0" normalizeH="0" baseline="0" noProof="0" dirty="0">
                <a:ln>
                  <a:noFill/>
                </a:ln>
                <a:solidFill>
                  <a:srgbClr val="595959"/>
                </a:solidFill>
                <a:effectLst/>
                <a:uLnTx/>
                <a:uFillTx/>
                <a:latin typeface="Calibri" panose="020F0502020204030204" pitchFamily="34" charset="0"/>
                <a:ea typeface="ＭＳ Ｐゴシック"/>
                <a:cs typeface="+mn-cs"/>
              </a:rPr>
              <a:t>1967</a:t>
            </a:r>
            <a:endParaRPr kumimoji="0" lang="ja-JP" altLang="ja-JP"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endParaRPr>
          </a:p>
        </p:txBody>
      </p:sp>
      <p:sp>
        <p:nvSpPr>
          <p:cNvPr id="119" name="Rectangle 29">
            <a:extLst>
              <a:ext uri="{FF2B5EF4-FFF2-40B4-BE49-F238E27FC236}">
                <a16:creationId xmlns:a16="http://schemas.microsoft.com/office/drawing/2014/main" id="{CAB7C768-CDD8-FD74-4DE5-1858E4C1803D}"/>
              </a:ext>
            </a:extLst>
          </p:cNvPr>
          <p:cNvSpPr>
            <a:spLocks noChangeArrowheads="1"/>
          </p:cNvSpPr>
          <p:nvPr/>
        </p:nvSpPr>
        <p:spPr bwMode="auto">
          <a:xfrm>
            <a:off x="3171825" y="5489576"/>
            <a:ext cx="2628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000" b="0" i="0" u="none" strike="noStrike" kern="1200" cap="none" spc="0" normalizeH="0" baseline="0" noProof="0" dirty="0">
                <a:ln>
                  <a:noFill/>
                </a:ln>
                <a:solidFill>
                  <a:srgbClr val="595959"/>
                </a:solidFill>
                <a:effectLst/>
                <a:uLnTx/>
                <a:uFillTx/>
                <a:latin typeface="Calibri" panose="020F0502020204030204" pitchFamily="34" charset="0"/>
                <a:ea typeface="ＭＳ Ｐゴシック"/>
                <a:cs typeface="+mn-cs"/>
              </a:rPr>
              <a:t>1972</a:t>
            </a:r>
            <a:endParaRPr kumimoji="0" lang="ja-JP" altLang="ja-JP"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endParaRPr>
          </a:p>
        </p:txBody>
      </p:sp>
      <p:sp>
        <p:nvSpPr>
          <p:cNvPr id="121" name="Rectangle 29">
            <a:extLst>
              <a:ext uri="{FF2B5EF4-FFF2-40B4-BE49-F238E27FC236}">
                <a16:creationId xmlns:a16="http://schemas.microsoft.com/office/drawing/2014/main" id="{0077F3C4-93B7-3D80-5B07-E0BCFE9777B4}"/>
              </a:ext>
            </a:extLst>
          </p:cNvPr>
          <p:cNvSpPr>
            <a:spLocks noChangeArrowheads="1"/>
          </p:cNvSpPr>
          <p:nvPr/>
        </p:nvSpPr>
        <p:spPr bwMode="auto">
          <a:xfrm>
            <a:off x="3673475" y="5495926"/>
            <a:ext cx="2628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000" b="0" i="0" u="none" strike="noStrike" kern="1200" cap="none" spc="0" normalizeH="0" baseline="0" noProof="0" dirty="0">
                <a:ln>
                  <a:noFill/>
                </a:ln>
                <a:solidFill>
                  <a:srgbClr val="595959"/>
                </a:solidFill>
                <a:effectLst/>
                <a:uLnTx/>
                <a:uFillTx/>
                <a:latin typeface="Calibri" panose="020F0502020204030204" pitchFamily="34" charset="0"/>
                <a:ea typeface="ＭＳ Ｐゴシック"/>
                <a:cs typeface="+mn-cs"/>
              </a:rPr>
              <a:t>1977</a:t>
            </a:r>
            <a:endParaRPr kumimoji="0" lang="ja-JP" altLang="ja-JP"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endParaRPr>
          </a:p>
        </p:txBody>
      </p:sp>
      <p:sp>
        <p:nvSpPr>
          <p:cNvPr id="122" name="Rectangle 29">
            <a:extLst>
              <a:ext uri="{FF2B5EF4-FFF2-40B4-BE49-F238E27FC236}">
                <a16:creationId xmlns:a16="http://schemas.microsoft.com/office/drawing/2014/main" id="{4EA835E0-2AC1-06D3-4AC8-F578483A5936}"/>
              </a:ext>
            </a:extLst>
          </p:cNvPr>
          <p:cNvSpPr>
            <a:spLocks noChangeArrowheads="1"/>
          </p:cNvSpPr>
          <p:nvPr/>
        </p:nvSpPr>
        <p:spPr bwMode="auto">
          <a:xfrm>
            <a:off x="4175125" y="5495926"/>
            <a:ext cx="2628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000" b="0" i="0" u="none" strike="noStrike" kern="1200" cap="none" spc="0" normalizeH="0" baseline="0" noProof="0" dirty="0">
                <a:ln>
                  <a:noFill/>
                </a:ln>
                <a:solidFill>
                  <a:srgbClr val="595959"/>
                </a:solidFill>
                <a:effectLst/>
                <a:uLnTx/>
                <a:uFillTx/>
                <a:latin typeface="Calibri" panose="020F0502020204030204" pitchFamily="34" charset="0"/>
                <a:ea typeface="ＭＳ Ｐゴシック"/>
                <a:cs typeface="+mn-cs"/>
              </a:rPr>
              <a:t>1982</a:t>
            </a:r>
            <a:endParaRPr kumimoji="0" lang="ja-JP" altLang="ja-JP"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endParaRPr>
          </a:p>
        </p:txBody>
      </p:sp>
      <p:sp>
        <p:nvSpPr>
          <p:cNvPr id="123" name="Rectangle 29">
            <a:extLst>
              <a:ext uri="{FF2B5EF4-FFF2-40B4-BE49-F238E27FC236}">
                <a16:creationId xmlns:a16="http://schemas.microsoft.com/office/drawing/2014/main" id="{AC89DC71-5934-256B-DE9B-733BE77D9596}"/>
              </a:ext>
            </a:extLst>
          </p:cNvPr>
          <p:cNvSpPr>
            <a:spLocks noChangeArrowheads="1"/>
          </p:cNvSpPr>
          <p:nvPr/>
        </p:nvSpPr>
        <p:spPr bwMode="auto">
          <a:xfrm>
            <a:off x="4683125" y="5495926"/>
            <a:ext cx="2628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000" b="0" i="0" u="none" strike="noStrike" kern="1200" cap="none" spc="0" normalizeH="0" baseline="0" noProof="0" dirty="0">
                <a:ln>
                  <a:noFill/>
                </a:ln>
                <a:solidFill>
                  <a:srgbClr val="595959"/>
                </a:solidFill>
                <a:effectLst/>
                <a:uLnTx/>
                <a:uFillTx/>
                <a:latin typeface="Calibri" panose="020F0502020204030204" pitchFamily="34" charset="0"/>
                <a:ea typeface="ＭＳ Ｐゴシック"/>
                <a:cs typeface="+mn-cs"/>
              </a:rPr>
              <a:t>1987</a:t>
            </a:r>
            <a:endParaRPr kumimoji="0" lang="ja-JP" altLang="ja-JP"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endParaRPr>
          </a:p>
        </p:txBody>
      </p:sp>
      <p:sp>
        <p:nvSpPr>
          <p:cNvPr id="126" name="Rectangle 29">
            <a:extLst>
              <a:ext uri="{FF2B5EF4-FFF2-40B4-BE49-F238E27FC236}">
                <a16:creationId xmlns:a16="http://schemas.microsoft.com/office/drawing/2014/main" id="{323A8E88-36BA-E88A-66FF-2B136533D1E0}"/>
              </a:ext>
            </a:extLst>
          </p:cNvPr>
          <p:cNvSpPr>
            <a:spLocks noChangeArrowheads="1"/>
          </p:cNvSpPr>
          <p:nvPr/>
        </p:nvSpPr>
        <p:spPr bwMode="auto">
          <a:xfrm>
            <a:off x="5178425" y="5489576"/>
            <a:ext cx="2628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000" b="0" i="0" u="none" strike="noStrike" kern="1200" cap="none" spc="0" normalizeH="0" baseline="0" noProof="0" dirty="0">
                <a:ln>
                  <a:noFill/>
                </a:ln>
                <a:solidFill>
                  <a:srgbClr val="595959"/>
                </a:solidFill>
                <a:effectLst/>
                <a:uLnTx/>
                <a:uFillTx/>
                <a:latin typeface="Calibri" panose="020F0502020204030204" pitchFamily="34" charset="0"/>
                <a:ea typeface="ＭＳ Ｐゴシック"/>
                <a:cs typeface="+mn-cs"/>
              </a:rPr>
              <a:t>1992</a:t>
            </a:r>
            <a:endParaRPr kumimoji="0" lang="ja-JP" altLang="ja-JP"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endParaRPr>
          </a:p>
        </p:txBody>
      </p:sp>
      <p:sp>
        <p:nvSpPr>
          <p:cNvPr id="127" name="Rectangle 29">
            <a:extLst>
              <a:ext uri="{FF2B5EF4-FFF2-40B4-BE49-F238E27FC236}">
                <a16:creationId xmlns:a16="http://schemas.microsoft.com/office/drawing/2014/main" id="{E873FD8C-A4FD-26A6-56E7-3E47B10D2857}"/>
              </a:ext>
            </a:extLst>
          </p:cNvPr>
          <p:cNvSpPr>
            <a:spLocks noChangeArrowheads="1"/>
          </p:cNvSpPr>
          <p:nvPr/>
        </p:nvSpPr>
        <p:spPr bwMode="auto">
          <a:xfrm>
            <a:off x="5680075" y="5495926"/>
            <a:ext cx="2628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000" b="0" i="0" u="none" strike="noStrike" kern="1200" cap="none" spc="0" normalizeH="0" baseline="0" noProof="0" dirty="0">
                <a:ln>
                  <a:noFill/>
                </a:ln>
                <a:solidFill>
                  <a:srgbClr val="595959"/>
                </a:solidFill>
                <a:effectLst/>
                <a:uLnTx/>
                <a:uFillTx/>
                <a:latin typeface="Calibri" panose="020F0502020204030204" pitchFamily="34" charset="0"/>
                <a:ea typeface="ＭＳ Ｐゴシック"/>
                <a:cs typeface="+mn-cs"/>
              </a:rPr>
              <a:t>1997</a:t>
            </a:r>
            <a:endParaRPr kumimoji="0" lang="ja-JP" altLang="ja-JP"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endParaRPr>
          </a:p>
        </p:txBody>
      </p:sp>
      <p:sp>
        <p:nvSpPr>
          <p:cNvPr id="130" name="Rectangle 29">
            <a:extLst>
              <a:ext uri="{FF2B5EF4-FFF2-40B4-BE49-F238E27FC236}">
                <a16:creationId xmlns:a16="http://schemas.microsoft.com/office/drawing/2014/main" id="{B1108246-6A4F-B18C-ED21-6899813F9C31}"/>
              </a:ext>
            </a:extLst>
          </p:cNvPr>
          <p:cNvSpPr>
            <a:spLocks noChangeArrowheads="1"/>
          </p:cNvSpPr>
          <p:nvPr/>
        </p:nvSpPr>
        <p:spPr bwMode="auto">
          <a:xfrm>
            <a:off x="6181725" y="5495926"/>
            <a:ext cx="2628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000" b="0" i="0" u="none" strike="noStrike" kern="1200" cap="none" spc="0" normalizeH="0" baseline="0" noProof="0" dirty="0">
                <a:ln>
                  <a:noFill/>
                </a:ln>
                <a:solidFill>
                  <a:srgbClr val="595959"/>
                </a:solidFill>
                <a:effectLst/>
                <a:uLnTx/>
                <a:uFillTx/>
                <a:latin typeface="Calibri" panose="020F0502020204030204" pitchFamily="34" charset="0"/>
                <a:ea typeface="ＭＳ Ｐゴシック"/>
                <a:cs typeface="+mn-cs"/>
              </a:rPr>
              <a:t>2002</a:t>
            </a:r>
            <a:endParaRPr kumimoji="0" lang="ja-JP" altLang="ja-JP"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endParaRPr>
          </a:p>
        </p:txBody>
      </p:sp>
      <p:sp>
        <p:nvSpPr>
          <p:cNvPr id="133" name="Rectangle 29">
            <a:extLst>
              <a:ext uri="{FF2B5EF4-FFF2-40B4-BE49-F238E27FC236}">
                <a16:creationId xmlns:a16="http://schemas.microsoft.com/office/drawing/2014/main" id="{D8F88345-F0AF-06BA-195A-21ACF6963EC2}"/>
              </a:ext>
            </a:extLst>
          </p:cNvPr>
          <p:cNvSpPr>
            <a:spLocks noChangeArrowheads="1"/>
          </p:cNvSpPr>
          <p:nvPr/>
        </p:nvSpPr>
        <p:spPr bwMode="auto">
          <a:xfrm>
            <a:off x="6683375" y="5495926"/>
            <a:ext cx="2628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000" b="0" i="0" u="none" strike="noStrike" kern="1200" cap="none" spc="0" normalizeH="0" baseline="0" noProof="0" dirty="0">
                <a:ln>
                  <a:noFill/>
                </a:ln>
                <a:solidFill>
                  <a:srgbClr val="595959"/>
                </a:solidFill>
                <a:effectLst/>
                <a:uLnTx/>
                <a:uFillTx/>
                <a:latin typeface="Calibri" panose="020F0502020204030204" pitchFamily="34" charset="0"/>
                <a:ea typeface="ＭＳ Ｐゴシック"/>
                <a:cs typeface="+mn-cs"/>
              </a:rPr>
              <a:t>2007</a:t>
            </a:r>
            <a:endParaRPr kumimoji="0" lang="ja-JP" altLang="ja-JP"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endParaRPr>
          </a:p>
        </p:txBody>
      </p:sp>
      <p:sp>
        <p:nvSpPr>
          <p:cNvPr id="136" name="Rectangle 29">
            <a:extLst>
              <a:ext uri="{FF2B5EF4-FFF2-40B4-BE49-F238E27FC236}">
                <a16:creationId xmlns:a16="http://schemas.microsoft.com/office/drawing/2014/main" id="{8D2283B5-96A6-CFEA-7023-E28BD0DBDF2C}"/>
              </a:ext>
            </a:extLst>
          </p:cNvPr>
          <p:cNvSpPr>
            <a:spLocks noChangeArrowheads="1"/>
          </p:cNvSpPr>
          <p:nvPr/>
        </p:nvSpPr>
        <p:spPr bwMode="auto">
          <a:xfrm>
            <a:off x="7178675" y="5489576"/>
            <a:ext cx="2628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000" b="0" i="0" u="none" strike="noStrike" kern="1200" cap="none" spc="0" normalizeH="0" baseline="0" noProof="0" dirty="0">
                <a:ln>
                  <a:noFill/>
                </a:ln>
                <a:solidFill>
                  <a:srgbClr val="595959"/>
                </a:solidFill>
                <a:effectLst/>
                <a:uLnTx/>
                <a:uFillTx/>
                <a:latin typeface="Calibri" panose="020F0502020204030204" pitchFamily="34" charset="0"/>
                <a:ea typeface="ＭＳ Ｐゴシック"/>
                <a:cs typeface="+mn-cs"/>
              </a:rPr>
              <a:t>2012</a:t>
            </a:r>
            <a:endParaRPr kumimoji="0" lang="ja-JP" altLang="ja-JP"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endParaRPr>
          </a:p>
        </p:txBody>
      </p:sp>
      <p:sp>
        <p:nvSpPr>
          <p:cNvPr id="141" name="Rectangle 29">
            <a:extLst>
              <a:ext uri="{FF2B5EF4-FFF2-40B4-BE49-F238E27FC236}">
                <a16:creationId xmlns:a16="http://schemas.microsoft.com/office/drawing/2014/main" id="{372CEF46-3393-356E-6C8F-8E0341E853E7}"/>
              </a:ext>
            </a:extLst>
          </p:cNvPr>
          <p:cNvSpPr>
            <a:spLocks noChangeArrowheads="1"/>
          </p:cNvSpPr>
          <p:nvPr/>
        </p:nvSpPr>
        <p:spPr bwMode="auto">
          <a:xfrm>
            <a:off x="7680325" y="5495926"/>
            <a:ext cx="2628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000" b="0" i="0" u="none" strike="noStrike" kern="1200" cap="none" spc="0" normalizeH="0" baseline="0" noProof="0" dirty="0">
                <a:ln>
                  <a:noFill/>
                </a:ln>
                <a:solidFill>
                  <a:srgbClr val="595959"/>
                </a:solidFill>
                <a:effectLst/>
                <a:uLnTx/>
                <a:uFillTx/>
                <a:latin typeface="Calibri" panose="020F0502020204030204" pitchFamily="34" charset="0"/>
                <a:ea typeface="ＭＳ Ｐゴシック"/>
                <a:cs typeface="+mn-cs"/>
              </a:rPr>
              <a:t>2017</a:t>
            </a:r>
            <a:endParaRPr kumimoji="0" lang="ja-JP" altLang="ja-JP"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endParaRPr>
          </a:p>
        </p:txBody>
      </p:sp>
      <p:sp>
        <p:nvSpPr>
          <p:cNvPr id="148" name="Rectangle 29">
            <a:extLst>
              <a:ext uri="{FF2B5EF4-FFF2-40B4-BE49-F238E27FC236}">
                <a16:creationId xmlns:a16="http://schemas.microsoft.com/office/drawing/2014/main" id="{F2B60CE6-E3E9-5769-C6C2-6CEF00ECE2C7}"/>
              </a:ext>
            </a:extLst>
          </p:cNvPr>
          <p:cNvSpPr>
            <a:spLocks noChangeArrowheads="1"/>
          </p:cNvSpPr>
          <p:nvPr/>
        </p:nvSpPr>
        <p:spPr bwMode="auto">
          <a:xfrm>
            <a:off x="8181975" y="5495926"/>
            <a:ext cx="2628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000" b="0" i="0" u="none" strike="noStrike" kern="1200" cap="none" spc="0" normalizeH="0" baseline="0" noProof="0" dirty="0">
                <a:ln>
                  <a:noFill/>
                </a:ln>
                <a:solidFill>
                  <a:srgbClr val="595959"/>
                </a:solidFill>
                <a:effectLst/>
                <a:uLnTx/>
                <a:uFillTx/>
                <a:latin typeface="Calibri" panose="020F0502020204030204" pitchFamily="34" charset="0"/>
                <a:ea typeface="ＭＳ Ｐゴシック"/>
                <a:cs typeface="+mn-cs"/>
              </a:rPr>
              <a:t>2022</a:t>
            </a:r>
            <a:endParaRPr kumimoji="0" lang="ja-JP" altLang="ja-JP"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endParaRPr>
          </a:p>
        </p:txBody>
      </p:sp>
      <p:sp>
        <p:nvSpPr>
          <p:cNvPr id="152" name="Rectangle 146">
            <a:extLst>
              <a:ext uri="{FF2B5EF4-FFF2-40B4-BE49-F238E27FC236}">
                <a16:creationId xmlns:a16="http://schemas.microsoft.com/office/drawing/2014/main" id="{3F2E7938-2076-B985-0CD7-80F3FBFBB5E7}"/>
              </a:ext>
            </a:extLst>
          </p:cNvPr>
          <p:cNvSpPr>
            <a:spLocks noChangeArrowheads="1"/>
          </p:cNvSpPr>
          <p:nvPr/>
        </p:nvSpPr>
        <p:spPr bwMode="auto">
          <a:xfrm>
            <a:off x="936683" y="6324599"/>
            <a:ext cx="58038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Arial" charset="0"/>
                <a:ea typeface="ＭＳ Ｐゴシック" pitchFamily="50" charset="-128"/>
              </a:defRPr>
            </a:lvl1pPr>
            <a:lvl2pPr marL="742950" indent="-285750" eaLnBrk="0" hangingPunct="0">
              <a:spcBef>
                <a:spcPct val="20000"/>
              </a:spcBef>
              <a:buChar char="–"/>
              <a:defRPr kumimoji="1" sz="2800">
                <a:solidFill>
                  <a:schemeClr val="tx1"/>
                </a:solidFill>
                <a:latin typeface="Arial" charset="0"/>
                <a:ea typeface="ＭＳ Ｐゴシック" pitchFamily="50" charset="-128"/>
              </a:defRPr>
            </a:lvl2pPr>
            <a:lvl3pPr marL="1143000" indent="-228600" eaLnBrk="0" hangingPunct="0">
              <a:spcBef>
                <a:spcPct val="20000"/>
              </a:spcBef>
              <a:buChar char="•"/>
              <a:defRPr kumimoji="1" sz="2400">
                <a:solidFill>
                  <a:schemeClr val="tx1"/>
                </a:solidFill>
                <a:latin typeface="Arial" charset="0"/>
                <a:ea typeface="ＭＳ Ｐゴシック" pitchFamily="50" charset="-128"/>
              </a:defRPr>
            </a:lvl3pPr>
            <a:lvl4pPr marL="1600200" indent="-228600" eaLnBrk="0" hangingPunct="0">
              <a:spcBef>
                <a:spcPct val="20000"/>
              </a:spcBef>
              <a:buChar char="–"/>
              <a:defRPr kumimoji="1" sz="2000">
                <a:solidFill>
                  <a:schemeClr val="tx1"/>
                </a:solidFill>
                <a:latin typeface="Arial" charset="0"/>
                <a:ea typeface="ＭＳ Ｐゴシック" pitchFamily="50" charset="-128"/>
              </a:defRPr>
            </a:lvl4pPr>
            <a:lvl5pPr marL="2057400" indent="-228600" eaLnBrk="0" hangingPunct="0">
              <a:spcBef>
                <a:spcPct val="20000"/>
              </a:spcBef>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pitchFamily="50" charset="-128"/>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Times New Roman" pitchFamily="18" charset="0"/>
              </a:rPr>
              <a:t>Sources: 1. Real GDP growth rate: calculated from Cabinet Office (various years a), </a:t>
            </a:r>
            <a:r>
              <a:rPr kumimoji="1" lang="en-US" altLang="ja-JP" sz="800" b="0" i="1" u="none" strike="noStrike" kern="1200" cap="none" spc="0" normalizeH="0" baseline="0" noProof="0" dirty="0">
                <a:ln>
                  <a:noFill/>
                </a:ln>
                <a:solidFill>
                  <a:srgbClr val="000000"/>
                </a:solidFill>
                <a:effectLst/>
                <a:uLnTx/>
                <a:uFillTx/>
                <a:latin typeface="Arial" charset="0"/>
                <a:ea typeface="ＭＳ Ｐゴシック" pitchFamily="50" charset="-128"/>
                <a:cs typeface="Times New Roman" pitchFamily="18" charset="0"/>
              </a:rPr>
              <a:t>Annual Report on National Accounts.</a:t>
            </a:r>
            <a:r>
              <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Times New Roman" pitchFamily="18" charset="0"/>
              </a:rPr>
              <a:t>. </a:t>
            </a:r>
          </a:p>
        </p:txBody>
      </p:sp>
      <p:sp>
        <p:nvSpPr>
          <p:cNvPr id="153" name="Text Box 147">
            <a:extLst>
              <a:ext uri="{FF2B5EF4-FFF2-40B4-BE49-F238E27FC236}">
                <a16:creationId xmlns:a16="http://schemas.microsoft.com/office/drawing/2014/main" id="{E71AC706-3E26-207E-88ED-6DCA7E734AB4}"/>
              </a:ext>
            </a:extLst>
          </p:cNvPr>
          <p:cNvSpPr txBox="1">
            <a:spLocks noChangeArrowheads="1"/>
          </p:cNvSpPr>
          <p:nvPr/>
        </p:nvSpPr>
        <p:spPr bwMode="auto">
          <a:xfrm>
            <a:off x="1376058" y="6481763"/>
            <a:ext cx="5341937"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Arial" charset="0"/>
                <a:ea typeface="ＭＳ Ｐゴシック" pitchFamily="50" charset="-128"/>
              </a:defRPr>
            </a:lvl1pPr>
            <a:lvl2pPr marL="742950" indent="-285750" eaLnBrk="0" hangingPunct="0">
              <a:spcBef>
                <a:spcPct val="20000"/>
              </a:spcBef>
              <a:buChar char="–"/>
              <a:defRPr kumimoji="1" sz="2800">
                <a:solidFill>
                  <a:schemeClr val="tx1"/>
                </a:solidFill>
                <a:latin typeface="Arial" charset="0"/>
                <a:ea typeface="ＭＳ Ｐゴシック" pitchFamily="50" charset="-128"/>
              </a:defRPr>
            </a:lvl2pPr>
            <a:lvl3pPr marL="1143000" indent="-228600" eaLnBrk="0" hangingPunct="0">
              <a:spcBef>
                <a:spcPct val="20000"/>
              </a:spcBef>
              <a:buChar char="•"/>
              <a:defRPr kumimoji="1" sz="2400">
                <a:solidFill>
                  <a:schemeClr val="tx1"/>
                </a:solidFill>
                <a:latin typeface="Arial" charset="0"/>
                <a:ea typeface="ＭＳ Ｐゴシック" pitchFamily="50" charset="-128"/>
              </a:defRPr>
            </a:lvl3pPr>
            <a:lvl4pPr marL="1600200" indent="-228600" eaLnBrk="0" hangingPunct="0">
              <a:spcBef>
                <a:spcPct val="20000"/>
              </a:spcBef>
              <a:buChar char="–"/>
              <a:defRPr kumimoji="1" sz="2000">
                <a:solidFill>
                  <a:schemeClr val="tx1"/>
                </a:solidFill>
                <a:latin typeface="Arial" charset="0"/>
                <a:ea typeface="ＭＳ Ｐゴシック" pitchFamily="50" charset="-128"/>
              </a:defRPr>
            </a:lvl4pPr>
            <a:lvl5pPr marL="2057400" indent="-228600" eaLnBrk="0" hangingPunct="0">
              <a:spcBef>
                <a:spcPct val="20000"/>
              </a:spcBef>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pitchFamily="50" charset="-128"/>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Times New Roman" pitchFamily="18" charset="0"/>
              </a:rPr>
              <a:t>2. TFR: Ministry of Health, Labour and Welfare (various years a), </a:t>
            </a:r>
            <a:r>
              <a:rPr kumimoji="1" lang="en-US" altLang="ja-JP" sz="800" b="0" i="1" u="none" strike="noStrike" kern="1200" cap="none" spc="0" normalizeH="0" baseline="0" noProof="0" dirty="0">
                <a:ln>
                  <a:noFill/>
                </a:ln>
                <a:solidFill>
                  <a:srgbClr val="000000"/>
                </a:solidFill>
                <a:effectLst/>
                <a:uLnTx/>
                <a:uFillTx/>
                <a:latin typeface="Arial" charset="0"/>
                <a:ea typeface="ＭＳ Ｐゴシック" pitchFamily="50" charset="-128"/>
                <a:cs typeface="Times New Roman" pitchFamily="18" charset="0"/>
              </a:rPr>
              <a:t>Vital Statistics of Japan</a:t>
            </a:r>
            <a:r>
              <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Times New Roman" pitchFamily="18" charset="0"/>
              </a:rPr>
              <a:t>.</a:t>
            </a:r>
          </a:p>
        </p:txBody>
      </p:sp>
      <p:sp>
        <p:nvSpPr>
          <p:cNvPr id="32" name="テキスト ボックス 31">
            <a:extLst>
              <a:ext uri="{FF2B5EF4-FFF2-40B4-BE49-F238E27FC236}">
                <a16:creationId xmlns:a16="http://schemas.microsoft.com/office/drawing/2014/main" id="{EAC69929-F147-7141-DC4E-C5362B5BD08E}"/>
              </a:ext>
            </a:extLst>
          </p:cNvPr>
          <p:cNvSpPr txBox="1"/>
          <p:nvPr/>
        </p:nvSpPr>
        <p:spPr>
          <a:xfrm>
            <a:off x="2273300" y="153085"/>
            <a:ext cx="4699000" cy="33855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600" b="1" i="0" u="none" strike="noStrike" kern="1200" cap="none" spc="0" normalizeH="0" baseline="0" noProof="0" dirty="0">
                <a:ln>
                  <a:noFill/>
                </a:ln>
                <a:solidFill>
                  <a:srgbClr val="000000"/>
                </a:solidFill>
                <a:effectLst/>
                <a:uLnTx/>
                <a:uFillTx/>
                <a:latin typeface="ＭＳ Ｐゴシック"/>
                <a:ea typeface="ＭＳ Ｐゴシック"/>
                <a:cs typeface="+mn-cs"/>
              </a:rPr>
              <a:t>Real GDP Annual Growth Rate in Japan, 1956-2022</a:t>
            </a:r>
            <a:endParaRPr kumimoji="0" lang="ja-JP" altLang="en-US" sz="18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1" name="テキスト ボックス 30">
            <a:extLst>
              <a:ext uri="{FF2B5EF4-FFF2-40B4-BE49-F238E27FC236}">
                <a16:creationId xmlns:a16="http://schemas.microsoft.com/office/drawing/2014/main" id="{4343BD63-DC62-307B-1FE0-30AB2A4AE7A5}"/>
              </a:ext>
            </a:extLst>
          </p:cNvPr>
          <p:cNvSpPr txBox="1"/>
          <p:nvPr/>
        </p:nvSpPr>
        <p:spPr>
          <a:xfrm>
            <a:off x="3756508" y="3684317"/>
            <a:ext cx="1542084"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a:t>
            </a:r>
            <a:r>
              <a:rPr kumimoji="1" lang="en-US" altLang="ja-JP" sz="105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Japan as Number One”</a:t>
            </a:r>
            <a:endParaRPr kumimoji="1" lang="ja-JP" altLang="en-US" sz="105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p:txBody>
      </p:sp>
      <p:cxnSp>
        <p:nvCxnSpPr>
          <p:cNvPr id="36" name="直線矢印コネクタ 35">
            <a:extLst>
              <a:ext uri="{FF2B5EF4-FFF2-40B4-BE49-F238E27FC236}">
                <a16:creationId xmlns:a16="http://schemas.microsoft.com/office/drawing/2014/main" id="{70608B67-E87E-4245-477E-E5F34C71F59A}"/>
              </a:ext>
            </a:extLst>
          </p:cNvPr>
          <p:cNvCxnSpPr>
            <a:cxnSpLocks/>
          </p:cNvCxnSpPr>
          <p:nvPr/>
        </p:nvCxnSpPr>
        <p:spPr>
          <a:xfrm flipV="1">
            <a:off x="4021782" y="3232150"/>
            <a:ext cx="0" cy="4448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05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arn(inVertical)">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1000"/>
                                        <p:tgtEl>
                                          <p:spTgt spid="32"/>
                                        </p:tgtEl>
                                      </p:cBhvr>
                                    </p:animEffect>
                                    <p:set>
                                      <p:cBhvr>
                                        <p:cTn id="12" dur="1" fill="hold">
                                          <p:stCondLst>
                                            <p:cond delay="999"/>
                                          </p:stCondLst>
                                        </p:cTn>
                                        <p:tgtEl>
                                          <p:spTgt spid="32"/>
                                        </p:tgtEl>
                                        <p:attrNameLst>
                                          <p:attrName>style.visibility</p:attrName>
                                        </p:attrNameLst>
                                      </p:cBhvr>
                                      <p:to>
                                        <p:strVal val="hidden"/>
                                      </p:to>
                                    </p:se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2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barn(inVertical)">
                                      <p:cBhvr>
                                        <p:cTn id="2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601" y="908720"/>
            <a:ext cx="7632847" cy="5184576"/>
          </a:xfrm>
          <a:prstGeom prst="rect">
            <a:avLst/>
          </a:prstGeom>
          <a:noFill/>
          <a:ln>
            <a:noFill/>
          </a:ln>
        </p:spPr>
      </p:pic>
      <p:sp>
        <p:nvSpPr>
          <p:cNvPr id="4" name="Tekstboks 3"/>
          <p:cNvSpPr txBox="1"/>
          <p:nvPr/>
        </p:nvSpPr>
        <p:spPr>
          <a:xfrm>
            <a:off x="683568" y="159023"/>
            <a:ext cx="8208912" cy="461665"/>
          </a:xfrm>
          <a:prstGeom prst="rect">
            <a:avLst/>
          </a:prstGeom>
          <a:noFill/>
        </p:spPr>
        <p:txBody>
          <a:bodyPr wrap="square" rtlCol="0">
            <a:spAutoFit/>
          </a:bodyPr>
          <a:lstStyle/>
          <a:p>
            <a:r>
              <a:rPr kumimoji="0" lang="da-DK" sz="2400" dirty="0">
                <a:solidFill>
                  <a:prstClr val="black"/>
                </a:solidFill>
                <a:ea typeface="ＭＳ Ｐゴシック" charset="-128"/>
              </a:rPr>
              <a:t>Young Japanese men have lower sperm counts than fertile men </a:t>
            </a:r>
          </a:p>
        </p:txBody>
      </p:sp>
      <p:sp>
        <p:nvSpPr>
          <p:cNvPr id="5" name="Tekstboks 4"/>
          <p:cNvSpPr txBox="1"/>
          <p:nvPr/>
        </p:nvSpPr>
        <p:spPr>
          <a:xfrm>
            <a:off x="5062399" y="6309320"/>
            <a:ext cx="3456384" cy="369332"/>
          </a:xfrm>
          <a:prstGeom prst="rect">
            <a:avLst/>
          </a:prstGeom>
          <a:noFill/>
        </p:spPr>
        <p:txBody>
          <a:bodyPr wrap="square" rtlCol="0">
            <a:spAutoFit/>
          </a:bodyPr>
          <a:lstStyle/>
          <a:p>
            <a:r>
              <a:rPr kumimoji="0" lang="da-DK" dirty="0">
                <a:solidFill>
                  <a:srgbClr val="1F497D">
                    <a:lumMod val="50000"/>
                  </a:srgbClr>
                </a:solidFill>
                <a:ea typeface="ＭＳ Ｐゴシック" charset="-128"/>
              </a:rPr>
              <a:t>Iwamoto et al, </a:t>
            </a:r>
            <a:r>
              <a:rPr kumimoji="0" lang="da-DK" u="sng" dirty="0">
                <a:solidFill>
                  <a:srgbClr val="1F497D">
                    <a:lumMod val="75000"/>
                  </a:srgbClr>
                </a:solidFill>
                <a:ea typeface="ＭＳ Ｐゴシック" charset="-128"/>
                <a:hlinkClick r:id="rId4" tooltip="BMJ open."/>
              </a:rPr>
              <a:t>BMJ Open.</a:t>
            </a:r>
            <a:r>
              <a:rPr kumimoji="0" lang="da-DK" dirty="0">
                <a:solidFill>
                  <a:srgbClr val="1F497D">
                    <a:lumMod val="75000"/>
                  </a:srgbClr>
                </a:solidFill>
                <a:ea typeface="ＭＳ Ｐゴシック" charset="-128"/>
              </a:rPr>
              <a:t> </a:t>
            </a:r>
            <a:r>
              <a:rPr kumimoji="0" lang="da-DK" dirty="0">
                <a:solidFill>
                  <a:srgbClr val="1F497D">
                    <a:lumMod val="50000"/>
                  </a:srgbClr>
                </a:solidFill>
                <a:ea typeface="ＭＳ Ｐゴシック" charset="-128"/>
              </a:rPr>
              <a:t>2013</a:t>
            </a:r>
            <a:r>
              <a:rPr kumimoji="0" lang="da-DK" dirty="0">
                <a:solidFill>
                  <a:srgbClr val="1F497D">
                    <a:lumMod val="75000"/>
                  </a:srgbClr>
                </a:solidFill>
                <a:ea typeface="ＭＳ Ｐゴシック" charset="-128"/>
              </a:rPr>
              <a:t> </a:t>
            </a:r>
          </a:p>
        </p:txBody>
      </p:sp>
      <p:grpSp>
        <p:nvGrpSpPr>
          <p:cNvPr id="6" name="Group 1028"/>
          <p:cNvGrpSpPr>
            <a:grpSpLocks/>
          </p:cNvGrpSpPr>
          <p:nvPr/>
        </p:nvGrpSpPr>
        <p:grpSpPr bwMode="auto">
          <a:xfrm>
            <a:off x="0" y="0"/>
            <a:ext cx="533400" cy="6858000"/>
            <a:chOff x="0" y="0"/>
            <a:chExt cx="336" cy="4320"/>
          </a:xfrm>
        </p:grpSpPr>
        <p:sp>
          <p:nvSpPr>
            <p:cNvPr id="7" name="Rectangle 1029"/>
            <p:cNvSpPr>
              <a:spLocks noChangeArrowheads="1"/>
            </p:cNvSpPr>
            <p:nvPr/>
          </p:nvSpPr>
          <p:spPr bwMode="auto">
            <a:xfrm>
              <a:off x="0" y="0"/>
              <a:ext cx="336" cy="4320"/>
            </a:xfrm>
            <a:prstGeom prst="rect">
              <a:avLst/>
            </a:prstGeom>
            <a:solidFill>
              <a:schemeClr val="bg1"/>
            </a:solidFill>
            <a:ln w="9525">
              <a:noFill/>
              <a:miter lim="800000"/>
              <a:headEnd/>
              <a:tailEnd/>
            </a:ln>
          </p:spPr>
          <p:txBody>
            <a:bodyPr wrap="none" anchor="ctr"/>
            <a:lstStyle/>
            <a:p>
              <a:endParaRPr kumimoji="0" lang="da-DK">
                <a:solidFill>
                  <a:prstClr val="black"/>
                </a:solidFill>
                <a:ea typeface="ＭＳ Ｐゴシック" charset="-128"/>
              </a:endParaRPr>
            </a:p>
          </p:txBody>
        </p:sp>
        <p:pic>
          <p:nvPicPr>
            <p:cNvPr id="8" name="Picture 1030"/>
            <p:cNvPicPr>
              <a:picLocks noChangeArrowheads="1"/>
            </p:cNvPicPr>
            <p:nvPr/>
          </p:nvPicPr>
          <p:blipFill>
            <a:blip r:embed="rId5" cstate="print"/>
            <a:srcRect/>
            <a:stretch>
              <a:fillRect/>
            </a:stretch>
          </p:blipFill>
          <p:spPr bwMode="auto">
            <a:xfrm>
              <a:off x="35" y="58"/>
              <a:ext cx="253" cy="324"/>
            </a:xfrm>
            <a:prstGeom prst="rect">
              <a:avLst/>
            </a:prstGeom>
            <a:noFill/>
            <a:ln w="12700">
              <a:noFill/>
              <a:miter lim="800000"/>
              <a:headEnd/>
              <a:tailEnd/>
            </a:ln>
          </p:spPr>
        </p:pic>
      </p:grpSp>
    </p:spTree>
    <p:extLst>
      <p:ext uri="{BB962C8B-B14F-4D97-AF65-F5344CB8AC3E}">
        <p14:creationId xmlns:p14="http://schemas.microsoft.com/office/powerpoint/2010/main" val="2867737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467544" y="338220"/>
            <a:ext cx="8208912" cy="1754326"/>
          </a:xfrm>
          <a:prstGeom prst="rect">
            <a:avLst/>
          </a:prstGeom>
          <a:noFill/>
        </p:spPr>
        <p:txBody>
          <a:bodyPr wrap="square" rtlCol="0">
            <a:spAutoFit/>
          </a:bodyPr>
          <a:lstStyle/>
          <a:p>
            <a:pPr algn="ctr"/>
            <a:r>
              <a:rPr lang="en-US" altLang="ja-JP" sz="2000" b="1" dirty="0">
                <a:solidFill>
                  <a:srgbClr val="FF0000"/>
                </a:solidFill>
              </a:rPr>
              <a:t>Simulated result derived from data gathered from a nationwide sample survey, conducted by the University of Tokyo in 2018</a:t>
            </a:r>
          </a:p>
          <a:p>
            <a:pPr algn="ctr"/>
            <a:endParaRPr lang="en-US" altLang="ja-JP" sz="2400" b="1" dirty="0">
              <a:solidFill>
                <a:srgbClr val="FF0000"/>
              </a:solidFill>
            </a:endParaRPr>
          </a:p>
          <a:p>
            <a:pPr algn="ctr"/>
            <a:r>
              <a:rPr lang="en-US" altLang="ja-JP" sz="2400" b="1" dirty="0">
                <a:solidFill>
                  <a:srgbClr val="FF0000"/>
                </a:solidFill>
              </a:rPr>
              <a:t> </a:t>
            </a:r>
            <a:r>
              <a:rPr lang="en-US" altLang="ja-JP" sz="2000" b="1" dirty="0">
                <a:solidFill>
                  <a:srgbClr val="C00000"/>
                </a:solidFill>
              </a:rPr>
              <a:t>(These policies are somewhat similar to those being currently proposed by the Kishida administration)</a:t>
            </a:r>
          </a:p>
        </p:txBody>
      </p:sp>
      <p:sp>
        <p:nvSpPr>
          <p:cNvPr id="6" name="テキスト ボックス 5"/>
          <p:cNvSpPr txBox="1"/>
          <p:nvPr/>
        </p:nvSpPr>
        <p:spPr>
          <a:xfrm>
            <a:off x="1079612" y="2472518"/>
            <a:ext cx="6984776" cy="3016210"/>
          </a:xfrm>
          <a:prstGeom prst="rect">
            <a:avLst/>
          </a:prstGeom>
          <a:noFill/>
        </p:spPr>
        <p:txBody>
          <a:bodyPr wrap="square" rtlCol="0">
            <a:spAutoFit/>
          </a:bodyPr>
          <a:lstStyle/>
          <a:p>
            <a:pPr lvl="1" algn="just">
              <a:spcAft>
                <a:spcPts val="600"/>
              </a:spcAft>
            </a:pPr>
            <a:r>
              <a:rPr lang="en-US" altLang="ja-JP" b="1" dirty="0">
                <a:solidFill>
                  <a:srgbClr val="0070C0"/>
                </a:solidFill>
                <a:cs typeface="メイリオ" pitchFamily="50" charset="-128"/>
              </a:rPr>
              <a:t>(1) A policy changing the duration of </a:t>
            </a:r>
            <a:r>
              <a:rPr lang="en-US" altLang="ja-JP" b="1" dirty="0">
                <a:solidFill>
                  <a:srgbClr val="FF0000"/>
                </a:solidFill>
                <a:cs typeface="メイリオ" pitchFamily="50" charset="-128"/>
              </a:rPr>
              <a:t>childcare leave </a:t>
            </a:r>
            <a:r>
              <a:rPr lang="en-US" altLang="ja-JP" b="1" dirty="0">
                <a:solidFill>
                  <a:srgbClr val="0070C0"/>
                </a:solidFill>
                <a:cs typeface="メイリオ" pitchFamily="50" charset="-128"/>
              </a:rPr>
              <a:t>and the amount of wage compensation : until a child reaches age  3, and the 60% wage compensation is provided until the child reaches age 1.</a:t>
            </a:r>
          </a:p>
          <a:p>
            <a:pPr lvl="1" algn="just">
              <a:spcAft>
                <a:spcPts val="600"/>
              </a:spcAft>
            </a:pPr>
            <a:r>
              <a:rPr lang="en-US" altLang="ja-JP" b="1" dirty="0">
                <a:solidFill>
                  <a:srgbClr val="0070C0"/>
                </a:solidFill>
                <a:cs typeface="メイリオ" pitchFamily="50" charset="-128"/>
              </a:rPr>
              <a:t> (2) A policy increasing the probability of the utilization of </a:t>
            </a:r>
            <a:r>
              <a:rPr lang="en-US" altLang="ja-JP" b="1" dirty="0">
                <a:solidFill>
                  <a:srgbClr val="FF0000"/>
                </a:solidFill>
                <a:cs typeface="メイリオ" pitchFamily="50" charset="-128"/>
              </a:rPr>
              <a:t>daycare centers</a:t>
            </a:r>
            <a:r>
              <a:rPr lang="en-US" altLang="ja-JP" b="1" dirty="0">
                <a:cs typeface="メイリオ" pitchFamily="50" charset="-128"/>
              </a:rPr>
              <a:t>: </a:t>
            </a:r>
            <a:r>
              <a:rPr lang="en-US" altLang="ja-JP" b="1" dirty="0">
                <a:solidFill>
                  <a:srgbClr val="0070C0"/>
                </a:solidFill>
                <a:cs typeface="メイリオ" pitchFamily="50" charset="-128"/>
              </a:rPr>
              <a:t>a child is admitted to any daycare center his/her parent(s) prefer.</a:t>
            </a:r>
            <a:endParaRPr lang="en-US" altLang="ja-JP" b="1" dirty="0">
              <a:cs typeface="メイリオ" pitchFamily="50" charset="-128"/>
            </a:endParaRPr>
          </a:p>
          <a:p>
            <a:pPr lvl="1" algn="just">
              <a:spcAft>
                <a:spcPts val="600"/>
              </a:spcAft>
            </a:pPr>
            <a:r>
              <a:rPr lang="en-US" altLang="ja-JP" b="1" dirty="0">
                <a:solidFill>
                  <a:srgbClr val="0070C0"/>
                </a:solidFill>
                <a:cs typeface="メイリオ" pitchFamily="50" charset="-128"/>
              </a:rPr>
              <a:t> (3) A policy increasing the amount of </a:t>
            </a:r>
            <a:r>
              <a:rPr lang="en-US" altLang="ja-JP" b="1" dirty="0">
                <a:solidFill>
                  <a:srgbClr val="FF0000"/>
                </a:solidFill>
                <a:cs typeface="メイリオ" pitchFamily="50" charset="-128"/>
              </a:rPr>
              <a:t>child allowance </a:t>
            </a:r>
            <a:r>
              <a:rPr lang="en-US" altLang="ja-JP" b="1" dirty="0">
                <a:solidFill>
                  <a:srgbClr val="0070C0"/>
                </a:solidFill>
                <a:cs typeface="メイリオ" pitchFamily="50" charset="-128"/>
              </a:rPr>
              <a:t>and its coverage period: one million yen a year until a child graduates from a junior high school.</a:t>
            </a:r>
          </a:p>
        </p:txBody>
      </p:sp>
    </p:spTree>
    <p:extLst>
      <p:ext uri="{BB962C8B-B14F-4D97-AF65-F5344CB8AC3E}">
        <p14:creationId xmlns:p14="http://schemas.microsoft.com/office/powerpoint/2010/main" val="158303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Vertic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1000"/>
                                        <p:tgtEl>
                                          <p:spTgt spid="6">
                                            <p:txEl>
                                              <p:pRg st="0" end="0"/>
                                            </p:txEl>
                                          </p:spTgt>
                                        </p:tgtEl>
                                      </p:cBhvr>
                                    </p:animEffect>
                                    <p:anim calcmode="lin" valueType="num">
                                      <p:cBhvr>
                                        <p:cTn id="1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fade">
                                      <p:cBhvr>
                                        <p:cTn id="22" dur="1000"/>
                                        <p:tgtEl>
                                          <p:spTgt spid="6">
                                            <p:txEl>
                                              <p:pRg st="1" end="1"/>
                                            </p:txEl>
                                          </p:spTgt>
                                        </p:tgtEl>
                                      </p:cBhvr>
                                    </p:animEffect>
                                    <p:anim calcmode="lin" valueType="num">
                                      <p:cBhvr>
                                        <p:cTn id="2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4" dur="1000" fill="hold"/>
                                        <p:tgtEl>
                                          <p:spTgt spid="6">
                                            <p:txEl>
                                              <p:pRg st="1" end="1"/>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animEffect transition="in" filter="fade">
                                      <p:cBhvr>
                                        <p:cTn id="27" dur="1000"/>
                                        <p:tgtEl>
                                          <p:spTgt spid="6">
                                            <p:txEl>
                                              <p:pRg st="2" end="2"/>
                                            </p:txEl>
                                          </p:spTgt>
                                        </p:tgtEl>
                                      </p:cBhvr>
                                    </p:animEffect>
                                    <p:anim calcmode="lin" valueType="num">
                                      <p:cBhvr>
                                        <p:cTn id="28"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3">
            <a:extLst>
              <a:ext uri="{FF2B5EF4-FFF2-40B4-BE49-F238E27FC236}">
                <a16:creationId xmlns:a16="http://schemas.microsoft.com/office/drawing/2014/main" id="{DB436970-69FF-4EA3-9F89-7A042CB8461C}"/>
              </a:ext>
            </a:extLst>
          </p:cNvPr>
          <p:cNvSpPr>
            <a:spLocks noChangeArrowheads="1"/>
          </p:cNvSpPr>
          <p:nvPr/>
        </p:nvSpPr>
        <p:spPr bwMode="auto">
          <a:xfrm>
            <a:off x="755576" y="476672"/>
            <a:ext cx="7416824" cy="5986254"/>
          </a:xfrm>
          <a:prstGeom prst="roundRect">
            <a:avLst>
              <a:gd name="adj" fmla="val 0"/>
            </a:avLst>
          </a:prstGeom>
          <a:solidFill>
            <a:schemeClr val="accent1"/>
          </a:solidFill>
          <a:ln>
            <a:noFill/>
          </a:ln>
          <a:effectLst/>
        </p:spPr>
        <p:txBody>
          <a:bodyPr wrap="square" lIns="0" tIns="0" rIns="0" bIns="0">
            <a:spAutoFit/>
          </a:bodyPr>
          <a:lstStyle/>
          <a:p>
            <a:pPr algn="ctr">
              <a:lnSpc>
                <a:spcPct val="140000"/>
              </a:lnSpc>
              <a:spcAft>
                <a:spcPts val="600"/>
              </a:spcAft>
            </a:pPr>
            <a:r>
              <a:rPr lang="en-US" altLang="ja-JP" sz="2000" b="1" dirty="0">
                <a:solidFill>
                  <a:srgbClr val="000000"/>
                </a:solidFill>
                <a:cs typeface="メイリオ" pitchFamily="50" charset="-128"/>
              </a:rPr>
              <a:t> Assessing the effectiveness of possible policies for tackling falling fertility through a </a:t>
            </a:r>
            <a:r>
              <a:rPr lang="en-US" altLang="ja-JP" sz="2000" b="1" dirty="0">
                <a:solidFill>
                  <a:srgbClr val="FF0000"/>
                </a:solidFill>
                <a:cs typeface="メイリオ" pitchFamily="50" charset="-128"/>
              </a:rPr>
              <a:t>randomized assignment </a:t>
            </a:r>
            <a:r>
              <a:rPr lang="en-US" altLang="ja-JP" sz="2000" b="1" dirty="0">
                <a:solidFill>
                  <a:srgbClr val="000000"/>
                </a:solidFill>
                <a:cs typeface="メイリオ" pitchFamily="50" charset="-128"/>
              </a:rPr>
              <a:t>of alternative policy scenarios</a:t>
            </a:r>
          </a:p>
          <a:p>
            <a:pPr marL="800100" lvl="1" indent="-342900" algn="just">
              <a:spcAft>
                <a:spcPts val="600"/>
              </a:spcAft>
              <a:buFont typeface="Wingdings" pitchFamily="2" charset="2"/>
              <a:buChar char="p"/>
            </a:pPr>
            <a:r>
              <a:rPr lang="en-US" altLang="ja-JP" dirty="0">
                <a:solidFill>
                  <a:srgbClr val="000000"/>
                </a:solidFill>
                <a:cs typeface="メイリオ" pitchFamily="50" charset="-128"/>
              </a:rPr>
              <a:t>We randomly assigned simulated policy changes (regarding childcare leave, the utilization of daycare centers and childcare allowance) to married couples and examined to what extent their willingness to have children changed with each policy combination.</a:t>
            </a:r>
          </a:p>
          <a:p>
            <a:pPr marL="800100" lvl="1" indent="-342900" algn="just">
              <a:spcAft>
                <a:spcPts val="600"/>
              </a:spcAft>
              <a:buFont typeface="Wingdings" pitchFamily="2" charset="2"/>
              <a:buChar char="p"/>
            </a:pPr>
            <a:r>
              <a:rPr lang="en-US" altLang="ja-JP" dirty="0">
                <a:solidFill>
                  <a:srgbClr val="000000"/>
                </a:solidFill>
                <a:cs typeface="メイリオ" pitchFamily="50" charset="-128"/>
              </a:rPr>
              <a:t>In the case of the married</a:t>
            </a:r>
          </a:p>
          <a:p>
            <a:pPr marL="1257300" lvl="2" indent="-342900" algn="just">
              <a:spcAft>
                <a:spcPts val="600"/>
              </a:spcAft>
              <a:buFont typeface="Wingdings" pitchFamily="2" charset="2"/>
              <a:buChar char="ü"/>
            </a:pPr>
            <a:r>
              <a:rPr lang="en-US" altLang="ja-JP" dirty="0">
                <a:solidFill>
                  <a:srgbClr val="000000"/>
                </a:solidFill>
                <a:cs typeface="メイリオ" pitchFamily="50" charset="-128"/>
              </a:rPr>
              <a:t>The probability of having another child rises approximately 4 percentage points.</a:t>
            </a:r>
          </a:p>
          <a:p>
            <a:pPr marL="800100" lvl="1" indent="-342900" algn="just">
              <a:spcAft>
                <a:spcPts val="600"/>
              </a:spcAft>
              <a:buFont typeface="Wingdings" pitchFamily="2" charset="2"/>
              <a:buChar char="p"/>
            </a:pPr>
            <a:r>
              <a:rPr lang="en-US" altLang="ja-JP" dirty="0">
                <a:solidFill>
                  <a:srgbClr val="000000"/>
                </a:solidFill>
                <a:cs typeface="メイリオ" pitchFamily="50" charset="-128"/>
              </a:rPr>
              <a:t>In the case of those not married</a:t>
            </a:r>
          </a:p>
          <a:p>
            <a:pPr marL="1257300" lvl="2" indent="-342900" algn="just">
              <a:spcAft>
                <a:spcPts val="600"/>
              </a:spcAft>
              <a:buFont typeface="Wingdings" pitchFamily="2" charset="2"/>
              <a:buChar char="ü"/>
            </a:pPr>
            <a:r>
              <a:rPr lang="en-US" altLang="ja-JP" dirty="0">
                <a:solidFill>
                  <a:srgbClr val="000000"/>
                </a:solidFill>
                <a:cs typeface="メイリオ" pitchFamily="50" charset="-128"/>
              </a:rPr>
              <a:t>The probability of marriage among those age 20 to 40 rises by 3 percentage points</a:t>
            </a:r>
          </a:p>
          <a:p>
            <a:pPr marL="742950" lvl="1" indent="-285750" algn="just">
              <a:spcAft>
                <a:spcPts val="600"/>
              </a:spcAft>
              <a:buFont typeface="Wingdings" panose="05000000000000000000" pitchFamily="2" charset="2"/>
              <a:buChar char="p"/>
            </a:pPr>
            <a:r>
              <a:rPr lang="en-US" altLang="ja-JP" b="1" dirty="0">
                <a:solidFill>
                  <a:srgbClr val="FF0000"/>
                </a:solidFill>
                <a:cs typeface="メイリオ" pitchFamily="50" charset="-128"/>
              </a:rPr>
              <a:t>Based upon these results, the Total Fertility Rate would rise from the current 1.43 (in 2017) to 1.6 children per woman.</a:t>
            </a:r>
          </a:p>
          <a:p>
            <a:pPr marL="742950" lvl="1" indent="-285750" algn="just">
              <a:spcAft>
                <a:spcPts val="600"/>
              </a:spcAft>
              <a:buFont typeface="Wingdings" panose="05000000000000000000" pitchFamily="2" charset="2"/>
              <a:buChar char="p"/>
            </a:pPr>
            <a:r>
              <a:rPr lang="en-US" altLang="ja-JP" b="1" dirty="0">
                <a:solidFill>
                  <a:srgbClr val="FF0000"/>
                </a:solidFill>
                <a:cs typeface="メイリオ" pitchFamily="50" charset="-128"/>
              </a:rPr>
              <a:t>To implement these policies, a 4% rise in the consumption tax would be necessary.</a:t>
            </a:r>
          </a:p>
        </p:txBody>
      </p:sp>
    </p:spTree>
    <p:extLst>
      <p:ext uri="{BB962C8B-B14F-4D97-AF65-F5344CB8AC3E}">
        <p14:creationId xmlns:p14="http://schemas.microsoft.com/office/powerpoint/2010/main" val="55895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animEffect transition="in" filter="fade">
                                      <p:cBhvr>
                                        <p:cTn id="7" dur="1000"/>
                                        <p:tgtEl>
                                          <p:spTgt spid="2">
                                            <p:txEl>
                                              <p:pRg st="6" end="6"/>
                                            </p:txEl>
                                          </p:spTgt>
                                        </p:tgtEl>
                                      </p:cBhvr>
                                    </p:animEffect>
                                    <p:anim calcmode="lin" valueType="num">
                                      <p:cBhvr>
                                        <p:cTn id="8"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7" end="7"/>
                                            </p:txEl>
                                          </p:spTgt>
                                        </p:tgtEl>
                                        <p:attrNameLst>
                                          <p:attrName>style.visibility</p:attrName>
                                        </p:attrNameLst>
                                      </p:cBhvr>
                                      <p:to>
                                        <p:strVal val="visible"/>
                                      </p:to>
                                    </p:set>
                                    <p:animEffect transition="in" filter="fade">
                                      <p:cBhvr>
                                        <p:cTn id="14" dur="1000"/>
                                        <p:tgtEl>
                                          <p:spTgt spid="2">
                                            <p:txEl>
                                              <p:pRg st="7" end="7"/>
                                            </p:txEl>
                                          </p:spTgt>
                                        </p:tgtEl>
                                      </p:cBhvr>
                                    </p:animEffect>
                                    <p:anim calcmode="lin" valueType="num">
                                      <p:cBhvr>
                                        <p:cTn id="15"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ross Government Debt to GDP ratio | Download Scientific Diagram さん">
            <a:extLst>
              <a:ext uri="{FF2B5EF4-FFF2-40B4-BE49-F238E27FC236}">
                <a16:creationId xmlns:a16="http://schemas.microsoft.com/office/drawing/2014/main" id="{C63CDDC9-0C48-2B9B-B153-3F8918B006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918" y="706113"/>
            <a:ext cx="7873179" cy="5535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265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4">
            <a:extLst>
              <a:ext uri="{FF2B5EF4-FFF2-40B4-BE49-F238E27FC236}">
                <a16:creationId xmlns:a16="http://schemas.microsoft.com/office/drawing/2014/main" id="{9B70E94E-A666-FB9B-5DF4-01A047D9E830}"/>
              </a:ext>
            </a:extLst>
          </p:cNvPr>
          <p:cNvSpPr>
            <a:spLocks noChangeArrowheads="1"/>
          </p:cNvSpPr>
          <p:nvPr/>
        </p:nvSpPr>
        <p:spPr bwMode="auto">
          <a:xfrm>
            <a:off x="912252" y="1269253"/>
            <a:ext cx="6557963" cy="3573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64" name="Freeform 65">
            <a:extLst>
              <a:ext uri="{FF2B5EF4-FFF2-40B4-BE49-F238E27FC236}">
                <a16:creationId xmlns:a16="http://schemas.microsoft.com/office/drawing/2014/main" id="{86BBCA1B-B75B-1B06-1DE7-D4DFDAD5CD65}"/>
              </a:ext>
            </a:extLst>
          </p:cNvPr>
          <p:cNvSpPr>
            <a:spLocks noEditPoints="1"/>
          </p:cNvSpPr>
          <p:nvPr/>
        </p:nvSpPr>
        <p:spPr bwMode="auto">
          <a:xfrm>
            <a:off x="860051" y="1284288"/>
            <a:ext cx="6554788" cy="3122613"/>
          </a:xfrm>
          <a:custGeom>
            <a:avLst/>
            <a:gdLst>
              <a:gd name="T0" fmla="*/ 0 w 4129"/>
              <a:gd name="T1" fmla="*/ 1967 h 1967"/>
              <a:gd name="T2" fmla="*/ 4129 w 4129"/>
              <a:gd name="T3" fmla="*/ 1967 h 1967"/>
              <a:gd name="T4" fmla="*/ 0 w 4129"/>
              <a:gd name="T5" fmla="*/ 1687 h 1967"/>
              <a:gd name="T6" fmla="*/ 4129 w 4129"/>
              <a:gd name="T7" fmla="*/ 1687 h 1967"/>
              <a:gd name="T8" fmla="*/ 0 w 4129"/>
              <a:gd name="T9" fmla="*/ 1405 h 1967"/>
              <a:gd name="T10" fmla="*/ 4129 w 4129"/>
              <a:gd name="T11" fmla="*/ 1405 h 1967"/>
              <a:gd name="T12" fmla="*/ 0 w 4129"/>
              <a:gd name="T13" fmla="*/ 1124 h 1967"/>
              <a:gd name="T14" fmla="*/ 4129 w 4129"/>
              <a:gd name="T15" fmla="*/ 1124 h 1967"/>
              <a:gd name="T16" fmla="*/ 0 w 4129"/>
              <a:gd name="T17" fmla="*/ 843 h 1967"/>
              <a:gd name="T18" fmla="*/ 4129 w 4129"/>
              <a:gd name="T19" fmla="*/ 843 h 1967"/>
              <a:gd name="T20" fmla="*/ 0 w 4129"/>
              <a:gd name="T21" fmla="*/ 562 h 1967"/>
              <a:gd name="T22" fmla="*/ 4129 w 4129"/>
              <a:gd name="T23" fmla="*/ 562 h 1967"/>
              <a:gd name="T24" fmla="*/ 0 w 4129"/>
              <a:gd name="T25" fmla="*/ 280 h 1967"/>
              <a:gd name="T26" fmla="*/ 4129 w 4129"/>
              <a:gd name="T27" fmla="*/ 280 h 1967"/>
              <a:gd name="T28" fmla="*/ 0 w 4129"/>
              <a:gd name="T29" fmla="*/ 0 h 1967"/>
              <a:gd name="T30" fmla="*/ 4129 w 4129"/>
              <a:gd name="T31" fmla="*/ 0 h 1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29" h="1967">
                <a:moveTo>
                  <a:pt x="0" y="1967"/>
                </a:moveTo>
                <a:lnTo>
                  <a:pt x="4129" y="1967"/>
                </a:lnTo>
                <a:moveTo>
                  <a:pt x="0" y="1687"/>
                </a:moveTo>
                <a:lnTo>
                  <a:pt x="4129" y="1687"/>
                </a:lnTo>
                <a:moveTo>
                  <a:pt x="0" y="1405"/>
                </a:moveTo>
                <a:lnTo>
                  <a:pt x="4129" y="1405"/>
                </a:lnTo>
                <a:moveTo>
                  <a:pt x="0" y="1124"/>
                </a:moveTo>
                <a:lnTo>
                  <a:pt x="4129" y="1124"/>
                </a:lnTo>
                <a:moveTo>
                  <a:pt x="0" y="843"/>
                </a:moveTo>
                <a:lnTo>
                  <a:pt x="4129" y="843"/>
                </a:lnTo>
                <a:moveTo>
                  <a:pt x="0" y="562"/>
                </a:moveTo>
                <a:lnTo>
                  <a:pt x="4129" y="562"/>
                </a:lnTo>
                <a:moveTo>
                  <a:pt x="0" y="280"/>
                </a:moveTo>
                <a:lnTo>
                  <a:pt x="4129" y="280"/>
                </a:lnTo>
                <a:moveTo>
                  <a:pt x="0" y="0"/>
                </a:moveTo>
                <a:lnTo>
                  <a:pt x="4129" y="0"/>
                </a:lnTo>
              </a:path>
            </a:pathLst>
          </a:custGeom>
          <a:noFill/>
          <a:ln w="0"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65" name="Rectangle 66">
            <a:extLst>
              <a:ext uri="{FF2B5EF4-FFF2-40B4-BE49-F238E27FC236}">
                <a16:creationId xmlns:a16="http://schemas.microsoft.com/office/drawing/2014/main" id="{694486CD-3011-6C2D-B144-6C297E5838FB}"/>
              </a:ext>
            </a:extLst>
          </p:cNvPr>
          <p:cNvSpPr>
            <a:spLocks noChangeArrowheads="1"/>
          </p:cNvSpPr>
          <p:nvPr/>
        </p:nvSpPr>
        <p:spPr bwMode="auto">
          <a:xfrm>
            <a:off x="858464" y="1282700"/>
            <a:ext cx="6557963" cy="3573463"/>
          </a:xfrm>
          <a:prstGeom prst="rect">
            <a:avLst/>
          </a:prstGeom>
          <a:noFill/>
          <a:ln w="11113"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66" name="Freeform 67">
            <a:extLst>
              <a:ext uri="{FF2B5EF4-FFF2-40B4-BE49-F238E27FC236}">
                <a16:creationId xmlns:a16="http://schemas.microsoft.com/office/drawing/2014/main" id="{9D36601B-D302-103A-057C-06B65876D738}"/>
              </a:ext>
            </a:extLst>
          </p:cNvPr>
          <p:cNvSpPr>
            <a:spLocks noEditPoints="1"/>
          </p:cNvSpPr>
          <p:nvPr/>
        </p:nvSpPr>
        <p:spPr bwMode="auto">
          <a:xfrm>
            <a:off x="1187076" y="4151313"/>
            <a:ext cx="5899150" cy="704850"/>
          </a:xfrm>
          <a:custGeom>
            <a:avLst/>
            <a:gdLst>
              <a:gd name="T0" fmla="*/ 0 w 3716"/>
              <a:gd name="T1" fmla="*/ 434 h 444"/>
              <a:gd name="T2" fmla="*/ 275 w 3716"/>
              <a:gd name="T3" fmla="*/ 434 h 444"/>
              <a:gd name="T4" fmla="*/ 275 w 3716"/>
              <a:gd name="T5" fmla="*/ 444 h 444"/>
              <a:gd name="T6" fmla="*/ 0 w 3716"/>
              <a:gd name="T7" fmla="*/ 444 h 444"/>
              <a:gd name="T8" fmla="*/ 0 w 3716"/>
              <a:gd name="T9" fmla="*/ 434 h 444"/>
              <a:gd name="T10" fmla="*/ 688 w 3716"/>
              <a:gd name="T11" fmla="*/ 390 h 444"/>
              <a:gd name="T12" fmla="*/ 964 w 3716"/>
              <a:gd name="T13" fmla="*/ 390 h 444"/>
              <a:gd name="T14" fmla="*/ 964 w 3716"/>
              <a:gd name="T15" fmla="*/ 444 h 444"/>
              <a:gd name="T16" fmla="*/ 688 w 3716"/>
              <a:gd name="T17" fmla="*/ 444 h 444"/>
              <a:gd name="T18" fmla="*/ 688 w 3716"/>
              <a:gd name="T19" fmla="*/ 390 h 444"/>
              <a:gd name="T20" fmla="*/ 1377 w 3716"/>
              <a:gd name="T21" fmla="*/ 372 h 444"/>
              <a:gd name="T22" fmla="*/ 1652 w 3716"/>
              <a:gd name="T23" fmla="*/ 372 h 444"/>
              <a:gd name="T24" fmla="*/ 1652 w 3716"/>
              <a:gd name="T25" fmla="*/ 444 h 444"/>
              <a:gd name="T26" fmla="*/ 1377 w 3716"/>
              <a:gd name="T27" fmla="*/ 444 h 444"/>
              <a:gd name="T28" fmla="*/ 1377 w 3716"/>
              <a:gd name="T29" fmla="*/ 372 h 444"/>
              <a:gd name="T30" fmla="*/ 2065 w 3716"/>
              <a:gd name="T31" fmla="*/ 284 h 444"/>
              <a:gd name="T32" fmla="*/ 2340 w 3716"/>
              <a:gd name="T33" fmla="*/ 284 h 444"/>
              <a:gd name="T34" fmla="*/ 2340 w 3716"/>
              <a:gd name="T35" fmla="*/ 444 h 444"/>
              <a:gd name="T36" fmla="*/ 2065 w 3716"/>
              <a:gd name="T37" fmla="*/ 444 h 444"/>
              <a:gd name="T38" fmla="*/ 2065 w 3716"/>
              <a:gd name="T39" fmla="*/ 284 h 444"/>
              <a:gd name="T40" fmla="*/ 2753 w 3716"/>
              <a:gd name="T41" fmla="*/ 169 h 444"/>
              <a:gd name="T42" fmla="*/ 3028 w 3716"/>
              <a:gd name="T43" fmla="*/ 169 h 444"/>
              <a:gd name="T44" fmla="*/ 3028 w 3716"/>
              <a:gd name="T45" fmla="*/ 444 h 444"/>
              <a:gd name="T46" fmla="*/ 2753 w 3716"/>
              <a:gd name="T47" fmla="*/ 444 h 444"/>
              <a:gd name="T48" fmla="*/ 2753 w 3716"/>
              <a:gd name="T49" fmla="*/ 169 h 444"/>
              <a:gd name="T50" fmla="*/ 3441 w 3716"/>
              <a:gd name="T51" fmla="*/ 0 h 444"/>
              <a:gd name="T52" fmla="*/ 3716 w 3716"/>
              <a:gd name="T53" fmla="*/ 0 h 444"/>
              <a:gd name="T54" fmla="*/ 3716 w 3716"/>
              <a:gd name="T55" fmla="*/ 444 h 444"/>
              <a:gd name="T56" fmla="*/ 3441 w 3716"/>
              <a:gd name="T57" fmla="*/ 444 h 444"/>
              <a:gd name="T58" fmla="*/ 3441 w 3716"/>
              <a:gd name="T59" fmla="*/ 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16" h="444">
                <a:moveTo>
                  <a:pt x="0" y="434"/>
                </a:moveTo>
                <a:lnTo>
                  <a:pt x="275" y="434"/>
                </a:lnTo>
                <a:lnTo>
                  <a:pt x="275" y="444"/>
                </a:lnTo>
                <a:lnTo>
                  <a:pt x="0" y="444"/>
                </a:lnTo>
                <a:lnTo>
                  <a:pt x="0" y="434"/>
                </a:lnTo>
                <a:close/>
                <a:moveTo>
                  <a:pt x="688" y="390"/>
                </a:moveTo>
                <a:lnTo>
                  <a:pt x="964" y="390"/>
                </a:lnTo>
                <a:lnTo>
                  <a:pt x="964" y="444"/>
                </a:lnTo>
                <a:lnTo>
                  <a:pt x="688" y="444"/>
                </a:lnTo>
                <a:lnTo>
                  <a:pt x="688" y="390"/>
                </a:lnTo>
                <a:close/>
                <a:moveTo>
                  <a:pt x="1377" y="372"/>
                </a:moveTo>
                <a:lnTo>
                  <a:pt x="1652" y="372"/>
                </a:lnTo>
                <a:lnTo>
                  <a:pt x="1652" y="444"/>
                </a:lnTo>
                <a:lnTo>
                  <a:pt x="1377" y="444"/>
                </a:lnTo>
                <a:lnTo>
                  <a:pt x="1377" y="372"/>
                </a:lnTo>
                <a:close/>
                <a:moveTo>
                  <a:pt x="2065" y="284"/>
                </a:moveTo>
                <a:lnTo>
                  <a:pt x="2340" y="284"/>
                </a:lnTo>
                <a:lnTo>
                  <a:pt x="2340" y="444"/>
                </a:lnTo>
                <a:lnTo>
                  <a:pt x="2065" y="444"/>
                </a:lnTo>
                <a:lnTo>
                  <a:pt x="2065" y="284"/>
                </a:lnTo>
                <a:close/>
                <a:moveTo>
                  <a:pt x="2753" y="169"/>
                </a:moveTo>
                <a:lnTo>
                  <a:pt x="3028" y="169"/>
                </a:lnTo>
                <a:lnTo>
                  <a:pt x="3028" y="444"/>
                </a:lnTo>
                <a:lnTo>
                  <a:pt x="2753" y="444"/>
                </a:lnTo>
                <a:lnTo>
                  <a:pt x="2753" y="169"/>
                </a:lnTo>
                <a:close/>
                <a:moveTo>
                  <a:pt x="3441" y="0"/>
                </a:moveTo>
                <a:lnTo>
                  <a:pt x="3716" y="0"/>
                </a:lnTo>
                <a:lnTo>
                  <a:pt x="3716" y="444"/>
                </a:lnTo>
                <a:lnTo>
                  <a:pt x="3441" y="444"/>
                </a:lnTo>
                <a:lnTo>
                  <a:pt x="3441" y="0"/>
                </a:lnTo>
                <a:close/>
              </a:path>
            </a:pathLst>
          </a:custGeom>
          <a:solidFill>
            <a:srgbClr val="4472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67" name="Freeform 68">
            <a:extLst>
              <a:ext uri="{FF2B5EF4-FFF2-40B4-BE49-F238E27FC236}">
                <a16:creationId xmlns:a16="http://schemas.microsoft.com/office/drawing/2014/main" id="{91C22F6B-3D16-40CF-5BA3-60F46FE3A00F}"/>
              </a:ext>
            </a:extLst>
          </p:cNvPr>
          <p:cNvSpPr>
            <a:spLocks noEditPoints="1"/>
          </p:cNvSpPr>
          <p:nvPr/>
        </p:nvSpPr>
        <p:spPr bwMode="auto">
          <a:xfrm>
            <a:off x="1187076" y="3241675"/>
            <a:ext cx="5899150" cy="1598613"/>
          </a:xfrm>
          <a:custGeom>
            <a:avLst/>
            <a:gdLst>
              <a:gd name="T0" fmla="*/ 0 w 3716"/>
              <a:gd name="T1" fmla="*/ 978 h 1007"/>
              <a:gd name="T2" fmla="*/ 275 w 3716"/>
              <a:gd name="T3" fmla="*/ 978 h 1007"/>
              <a:gd name="T4" fmla="*/ 275 w 3716"/>
              <a:gd name="T5" fmla="*/ 1007 h 1007"/>
              <a:gd name="T6" fmla="*/ 0 w 3716"/>
              <a:gd name="T7" fmla="*/ 1007 h 1007"/>
              <a:gd name="T8" fmla="*/ 0 w 3716"/>
              <a:gd name="T9" fmla="*/ 978 h 1007"/>
              <a:gd name="T10" fmla="*/ 688 w 3716"/>
              <a:gd name="T11" fmla="*/ 810 h 1007"/>
              <a:gd name="T12" fmla="*/ 964 w 3716"/>
              <a:gd name="T13" fmla="*/ 810 h 1007"/>
              <a:gd name="T14" fmla="*/ 964 w 3716"/>
              <a:gd name="T15" fmla="*/ 963 h 1007"/>
              <a:gd name="T16" fmla="*/ 688 w 3716"/>
              <a:gd name="T17" fmla="*/ 963 h 1007"/>
              <a:gd name="T18" fmla="*/ 688 w 3716"/>
              <a:gd name="T19" fmla="*/ 810 h 1007"/>
              <a:gd name="T20" fmla="*/ 1377 w 3716"/>
              <a:gd name="T21" fmla="*/ 685 h 1007"/>
              <a:gd name="T22" fmla="*/ 1652 w 3716"/>
              <a:gd name="T23" fmla="*/ 685 h 1007"/>
              <a:gd name="T24" fmla="*/ 1652 w 3716"/>
              <a:gd name="T25" fmla="*/ 945 h 1007"/>
              <a:gd name="T26" fmla="*/ 1377 w 3716"/>
              <a:gd name="T27" fmla="*/ 945 h 1007"/>
              <a:gd name="T28" fmla="*/ 1377 w 3716"/>
              <a:gd name="T29" fmla="*/ 685 h 1007"/>
              <a:gd name="T30" fmla="*/ 2065 w 3716"/>
              <a:gd name="T31" fmla="*/ 483 h 1007"/>
              <a:gd name="T32" fmla="*/ 2340 w 3716"/>
              <a:gd name="T33" fmla="*/ 483 h 1007"/>
              <a:gd name="T34" fmla="*/ 2340 w 3716"/>
              <a:gd name="T35" fmla="*/ 857 h 1007"/>
              <a:gd name="T36" fmla="*/ 2065 w 3716"/>
              <a:gd name="T37" fmla="*/ 857 h 1007"/>
              <a:gd name="T38" fmla="*/ 2065 w 3716"/>
              <a:gd name="T39" fmla="*/ 483 h 1007"/>
              <a:gd name="T40" fmla="*/ 2753 w 3716"/>
              <a:gd name="T41" fmla="*/ 270 h 1007"/>
              <a:gd name="T42" fmla="*/ 3028 w 3716"/>
              <a:gd name="T43" fmla="*/ 270 h 1007"/>
              <a:gd name="T44" fmla="*/ 3028 w 3716"/>
              <a:gd name="T45" fmla="*/ 742 h 1007"/>
              <a:gd name="T46" fmla="*/ 2753 w 3716"/>
              <a:gd name="T47" fmla="*/ 742 h 1007"/>
              <a:gd name="T48" fmla="*/ 2753 w 3716"/>
              <a:gd name="T49" fmla="*/ 270 h 1007"/>
              <a:gd name="T50" fmla="*/ 3441 w 3716"/>
              <a:gd name="T51" fmla="*/ 0 h 1007"/>
              <a:gd name="T52" fmla="*/ 3716 w 3716"/>
              <a:gd name="T53" fmla="*/ 0 h 1007"/>
              <a:gd name="T54" fmla="*/ 3716 w 3716"/>
              <a:gd name="T55" fmla="*/ 573 h 1007"/>
              <a:gd name="T56" fmla="*/ 3441 w 3716"/>
              <a:gd name="T57" fmla="*/ 573 h 1007"/>
              <a:gd name="T58" fmla="*/ 3441 w 3716"/>
              <a:gd name="T59" fmla="*/ 0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16" h="1007">
                <a:moveTo>
                  <a:pt x="0" y="978"/>
                </a:moveTo>
                <a:lnTo>
                  <a:pt x="275" y="978"/>
                </a:lnTo>
                <a:lnTo>
                  <a:pt x="275" y="1007"/>
                </a:lnTo>
                <a:lnTo>
                  <a:pt x="0" y="1007"/>
                </a:lnTo>
                <a:lnTo>
                  <a:pt x="0" y="978"/>
                </a:lnTo>
                <a:close/>
                <a:moveTo>
                  <a:pt x="688" y="810"/>
                </a:moveTo>
                <a:lnTo>
                  <a:pt x="964" y="810"/>
                </a:lnTo>
                <a:lnTo>
                  <a:pt x="964" y="963"/>
                </a:lnTo>
                <a:lnTo>
                  <a:pt x="688" y="963"/>
                </a:lnTo>
                <a:lnTo>
                  <a:pt x="688" y="810"/>
                </a:lnTo>
                <a:close/>
                <a:moveTo>
                  <a:pt x="1377" y="685"/>
                </a:moveTo>
                <a:lnTo>
                  <a:pt x="1652" y="685"/>
                </a:lnTo>
                <a:lnTo>
                  <a:pt x="1652" y="945"/>
                </a:lnTo>
                <a:lnTo>
                  <a:pt x="1377" y="945"/>
                </a:lnTo>
                <a:lnTo>
                  <a:pt x="1377" y="685"/>
                </a:lnTo>
                <a:close/>
                <a:moveTo>
                  <a:pt x="2065" y="483"/>
                </a:moveTo>
                <a:lnTo>
                  <a:pt x="2340" y="483"/>
                </a:lnTo>
                <a:lnTo>
                  <a:pt x="2340" y="857"/>
                </a:lnTo>
                <a:lnTo>
                  <a:pt x="2065" y="857"/>
                </a:lnTo>
                <a:lnTo>
                  <a:pt x="2065" y="483"/>
                </a:lnTo>
                <a:close/>
                <a:moveTo>
                  <a:pt x="2753" y="270"/>
                </a:moveTo>
                <a:lnTo>
                  <a:pt x="3028" y="270"/>
                </a:lnTo>
                <a:lnTo>
                  <a:pt x="3028" y="742"/>
                </a:lnTo>
                <a:lnTo>
                  <a:pt x="2753" y="742"/>
                </a:lnTo>
                <a:lnTo>
                  <a:pt x="2753" y="270"/>
                </a:lnTo>
                <a:close/>
                <a:moveTo>
                  <a:pt x="3441" y="0"/>
                </a:moveTo>
                <a:lnTo>
                  <a:pt x="3716" y="0"/>
                </a:lnTo>
                <a:lnTo>
                  <a:pt x="3716" y="573"/>
                </a:lnTo>
                <a:lnTo>
                  <a:pt x="3441" y="573"/>
                </a:lnTo>
                <a:lnTo>
                  <a:pt x="3441" y="0"/>
                </a:lnTo>
                <a:close/>
              </a:path>
            </a:pathLst>
          </a:custGeom>
          <a:solidFill>
            <a:srgbClr val="ED7D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68" name="Freeform 69">
            <a:extLst>
              <a:ext uri="{FF2B5EF4-FFF2-40B4-BE49-F238E27FC236}">
                <a16:creationId xmlns:a16="http://schemas.microsoft.com/office/drawing/2014/main" id="{E35BACAC-8765-113D-0CC2-045B5BEC9F24}"/>
              </a:ext>
            </a:extLst>
          </p:cNvPr>
          <p:cNvSpPr>
            <a:spLocks noEditPoints="1"/>
          </p:cNvSpPr>
          <p:nvPr/>
        </p:nvSpPr>
        <p:spPr bwMode="auto">
          <a:xfrm>
            <a:off x="1187076" y="1925638"/>
            <a:ext cx="5899150" cy="2868613"/>
          </a:xfrm>
          <a:custGeom>
            <a:avLst/>
            <a:gdLst>
              <a:gd name="T0" fmla="*/ 0 w 3716"/>
              <a:gd name="T1" fmla="*/ 1794 h 1807"/>
              <a:gd name="T2" fmla="*/ 275 w 3716"/>
              <a:gd name="T3" fmla="*/ 1794 h 1807"/>
              <a:gd name="T4" fmla="*/ 275 w 3716"/>
              <a:gd name="T5" fmla="*/ 1807 h 1807"/>
              <a:gd name="T6" fmla="*/ 0 w 3716"/>
              <a:gd name="T7" fmla="*/ 1807 h 1807"/>
              <a:gd name="T8" fmla="*/ 0 w 3716"/>
              <a:gd name="T9" fmla="*/ 1794 h 1807"/>
              <a:gd name="T10" fmla="*/ 688 w 3716"/>
              <a:gd name="T11" fmla="*/ 1496 h 1807"/>
              <a:gd name="T12" fmla="*/ 964 w 3716"/>
              <a:gd name="T13" fmla="*/ 1496 h 1807"/>
              <a:gd name="T14" fmla="*/ 964 w 3716"/>
              <a:gd name="T15" fmla="*/ 1639 h 1807"/>
              <a:gd name="T16" fmla="*/ 688 w 3716"/>
              <a:gd name="T17" fmla="*/ 1639 h 1807"/>
              <a:gd name="T18" fmla="*/ 688 w 3716"/>
              <a:gd name="T19" fmla="*/ 1496 h 1807"/>
              <a:gd name="T20" fmla="*/ 1377 w 3716"/>
              <a:gd name="T21" fmla="*/ 1179 h 1807"/>
              <a:gd name="T22" fmla="*/ 1652 w 3716"/>
              <a:gd name="T23" fmla="*/ 1179 h 1807"/>
              <a:gd name="T24" fmla="*/ 1652 w 3716"/>
              <a:gd name="T25" fmla="*/ 1514 h 1807"/>
              <a:gd name="T26" fmla="*/ 1377 w 3716"/>
              <a:gd name="T27" fmla="*/ 1514 h 1807"/>
              <a:gd name="T28" fmla="*/ 1377 w 3716"/>
              <a:gd name="T29" fmla="*/ 1179 h 1807"/>
              <a:gd name="T30" fmla="*/ 2065 w 3716"/>
              <a:gd name="T31" fmla="*/ 742 h 1807"/>
              <a:gd name="T32" fmla="*/ 2340 w 3716"/>
              <a:gd name="T33" fmla="*/ 742 h 1807"/>
              <a:gd name="T34" fmla="*/ 2340 w 3716"/>
              <a:gd name="T35" fmla="*/ 1312 h 1807"/>
              <a:gd name="T36" fmla="*/ 2065 w 3716"/>
              <a:gd name="T37" fmla="*/ 1312 h 1807"/>
              <a:gd name="T38" fmla="*/ 2065 w 3716"/>
              <a:gd name="T39" fmla="*/ 742 h 1807"/>
              <a:gd name="T40" fmla="*/ 2753 w 3716"/>
              <a:gd name="T41" fmla="*/ 364 h 1807"/>
              <a:gd name="T42" fmla="*/ 3028 w 3716"/>
              <a:gd name="T43" fmla="*/ 364 h 1807"/>
              <a:gd name="T44" fmla="*/ 3028 w 3716"/>
              <a:gd name="T45" fmla="*/ 1099 h 1807"/>
              <a:gd name="T46" fmla="*/ 2753 w 3716"/>
              <a:gd name="T47" fmla="*/ 1099 h 1807"/>
              <a:gd name="T48" fmla="*/ 2753 w 3716"/>
              <a:gd name="T49" fmla="*/ 364 h 1807"/>
              <a:gd name="T50" fmla="*/ 3441 w 3716"/>
              <a:gd name="T51" fmla="*/ 0 h 1807"/>
              <a:gd name="T52" fmla="*/ 3716 w 3716"/>
              <a:gd name="T53" fmla="*/ 0 h 1807"/>
              <a:gd name="T54" fmla="*/ 3716 w 3716"/>
              <a:gd name="T55" fmla="*/ 829 h 1807"/>
              <a:gd name="T56" fmla="*/ 3441 w 3716"/>
              <a:gd name="T57" fmla="*/ 829 h 1807"/>
              <a:gd name="T58" fmla="*/ 3441 w 3716"/>
              <a:gd name="T59" fmla="*/ 0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16" h="1807">
                <a:moveTo>
                  <a:pt x="0" y="1794"/>
                </a:moveTo>
                <a:lnTo>
                  <a:pt x="275" y="1794"/>
                </a:lnTo>
                <a:lnTo>
                  <a:pt x="275" y="1807"/>
                </a:lnTo>
                <a:lnTo>
                  <a:pt x="0" y="1807"/>
                </a:lnTo>
                <a:lnTo>
                  <a:pt x="0" y="1794"/>
                </a:lnTo>
                <a:close/>
                <a:moveTo>
                  <a:pt x="688" y="1496"/>
                </a:moveTo>
                <a:lnTo>
                  <a:pt x="964" y="1496"/>
                </a:lnTo>
                <a:lnTo>
                  <a:pt x="964" y="1639"/>
                </a:lnTo>
                <a:lnTo>
                  <a:pt x="688" y="1639"/>
                </a:lnTo>
                <a:lnTo>
                  <a:pt x="688" y="1496"/>
                </a:lnTo>
                <a:close/>
                <a:moveTo>
                  <a:pt x="1377" y="1179"/>
                </a:moveTo>
                <a:lnTo>
                  <a:pt x="1652" y="1179"/>
                </a:lnTo>
                <a:lnTo>
                  <a:pt x="1652" y="1514"/>
                </a:lnTo>
                <a:lnTo>
                  <a:pt x="1377" y="1514"/>
                </a:lnTo>
                <a:lnTo>
                  <a:pt x="1377" y="1179"/>
                </a:lnTo>
                <a:close/>
                <a:moveTo>
                  <a:pt x="2065" y="742"/>
                </a:moveTo>
                <a:lnTo>
                  <a:pt x="2340" y="742"/>
                </a:lnTo>
                <a:lnTo>
                  <a:pt x="2340" y="1312"/>
                </a:lnTo>
                <a:lnTo>
                  <a:pt x="2065" y="1312"/>
                </a:lnTo>
                <a:lnTo>
                  <a:pt x="2065" y="742"/>
                </a:lnTo>
                <a:close/>
                <a:moveTo>
                  <a:pt x="2753" y="364"/>
                </a:moveTo>
                <a:lnTo>
                  <a:pt x="3028" y="364"/>
                </a:lnTo>
                <a:lnTo>
                  <a:pt x="3028" y="1099"/>
                </a:lnTo>
                <a:lnTo>
                  <a:pt x="2753" y="1099"/>
                </a:lnTo>
                <a:lnTo>
                  <a:pt x="2753" y="364"/>
                </a:lnTo>
                <a:close/>
                <a:moveTo>
                  <a:pt x="3441" y="0"/>
                </a:moveTo>
                <a:lnTo>
                  <a:pt x="3716" y="0"/>
                </a:lnTo>
                <a:lnTo>
                  <a:pt x="3716" y="829"/>
                </a:lnTo>
                <a:lnTo>
                  <a:pt x="3441" y="829"/>
                </a:lnTo>
                <a:lnTo>
                  <a:pt x="3441" y="0"/>
                </a:lnTo>
                <a:close/>
              </a:path>
            </a:pathLst>
          </a:custGeom>
          <a:solidFill>
            <a:srgbClr val="33CCCC"/>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69" name="Line 70">
            <a:extLst>
              <a:ext uri="{FF2B5EF4-FFF2-40B4-BE49-F238E27FC236}">
                <a16:creationId xmlns:a16="http://schemas.microsoft.com/office/drawing/2014/main" id="{8D99DED8-FE65-12C4-E363-348241872023}"/>
              </a:ext>
            </a:extLst>
          </p:cNvPr>
          <p:cNvSpPr>
            <a:spLocks noChangeShapeType="1"/>
          </p:cNvSpPr>
          <p:nvPr/>
        </p:nvSpPr>
        <p:spPr bwMode="auto">
          <a:xfrm flipV="1">
            <a:off x="858464" y="1282700"/>
            <a:ext cx="0" cy="3573463"/>
          </a:xfrm>
          <a:prstGeom prst="line">
            <a:avLst/>
          </a:prstGeom>
          <a:noFill/>
          <a:ln w="1111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70" name="Freeform 71">
            <a:extLst>
              <a:ext uri="{FF2B5EF4-FFF2-40B4-BE49-F238E27FC236}">
                <a16:creationId xmlns:a16="http://schemas.microsoft.com/office/drawing/2014/main" id="{39809890-2CC7-00F8-8053-9DE99C778849}"/>
              </a:ext>
            </a:extLst>
          </p:cNvPr>
          <p:cNvSpPr>
            <a:spLocks noEditPoints="1"/>
          </p:cNvSpPr>
          <p:nvPr/>
        </p:nvSpPr>
        <p:spPr bwMode="auto">
          <a:xfrm>
            <a:off x="858464" y="1282700"/>
            <a:ext cx="58738" cy="3573463"/>
          </a:xfrm>
          <a:custGeom>
            <a:avLst/>
            <a:gdLst>
              <a:gd name="T0" fmla="*/ 0 w 37"/>
              <a:gd name="T1" fmla="*/ 2251 h 2251"/>
              <a:gd name="T2" fmla="*/ 37 w 37"/>
              <a:gd name="T3" fmla="*/ 2251 h 2251"/>
              <a:gd name="T4" fmla="*/ 0 w 37"/>
              <a:gd name="T5" fmla="*/ 1969 h 2251"/>
              <a:gd name="T6" fmla="*/ 37 w 37"/>
              <a:gd name="T7" fmla="*/ 1969 h 2251"/>
              <a:gd name="T8" fmla="*/ 0 w 37"/>
              <a:gd name="T9" fmla="*/ 1687 h 2251"/>
              <a:gd name="T10" fmla="*/ 37 w 37"/>
              <a:gd name="T11" fmla="*/ 1687 h 2251"/>
              <a:gd name="T12" fmla="*/ 0 w 37"/>
              <a:gd name="T13" fmla="*/ 1407 h 2251"/>
              <a:gd name="T14" fmla="*/ 37 w 37"/>
              <a:gd name="T15" fmla="*/ 1407 h 2251"/>
              <a:gd name="T16" fmla="*/ 0 w 37"/>
              <a:gd name="T17" fmla="*/ 1125 h 2251"/>
              <a:gd name="T18" fmla="*/ 37 w 37"/>
              <a:gd name="T19" fmla="*/ 1125 h 2251"/>
              <a:gd name="T20" fmla="*/ 0 w 37"/>
              <a:gd name="T21" fmla="*/ 844 h 2251"/>
              <a:gd name="T22" fmla="*/ 37 w 37"/>
              <a:gd name="T23" fmla="*/ 844 h 2251"/>
              <a:gd name="T24" fmla="*/ 0 w 37"/>
              <a:gd name="T25" fmla="*/ 564 h 2251"/>
              <a:gd name="T26" fmla="*/ 37 w 37"/>
              <a:gd name="T27" fmla="*/ 564 h 2251"/>
              <a:gd name="T28" fmla="*/ 0 w 37"/>
              <a:gd name="T29" fmla="*/ 282 h 2251"/>
              <a:gd name="T30" fmla="*/ 37 w 37"/>
              <a:gd name="T31" fmla="*/ 282 h 2251"/>
              <a:gd name="T32" fmla="*/ 0 w 37"/>
              <a:gd name="T33" fmla="*/ 0 h 2251"/>
              <a:gd name="T34" fmla="*/ 37 w 37"/>
              <a:gd name="T35" fmla="*/ 0 h 2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2251">
                <a:moveTo>
                  <a:pt x="0" y="2251"/>
                </a:moveTo>
                <a:lnTo>
                  <a:pt x="37" y="2251"/>
                </a:lnTo>
                <a:moveTo>
                  <a:pt x="0" y="1969"/>
                </a:moveTo>
                <a:lnTo>
                  <a:pt x="37" y="1969"/>
                </a:lnTo>
                <a:moveTo>
                  <a:pt x="0" y="1687"/>
                </a:moveTo>
                <a:lnTo>
                  <a:pt x="37" y="1687"/>
                </a:lnTo>
                <a:moveTo>
                  <a:pt x="0" y="1407"/>
                </a:moveTo>
                <a:lnTo>
                  <a:pt x="37" y="1407"/>
                </a:lnTo>
                <a:moveTo>
                  <a:pt x="0" y="1125"/>
                </a:moveTo>
                <a:lnTo>
                  <a:pt x="37" y="1125"/>
                </a:lnTo>
                <a:moveTo>
                  <a:pt x="0" y="844"/>
                </a:moveTo>
                <a:lnTo>
                  <a:pt x="37" y="844"/>
                </a:lnTo>
                <a:moveTo>
                  <a:pt x="0" y="564"/>
                </a:moveTo>
                <a:lnTo>
                  <a:pt x="37" y="564"/>
                </a:lnTo>
                <a:moveTo>
                  <a:pt x="0" y="282"/>
                </a:moveTo>
                <a:lnTo>
                  <a:pt x="37" y="282"/>
                </a:lnTo>
                <a:moveTo>
                  <a:pt x="0" y="0"/>
                </a:moveTo>
                <a:lnTo>
                  <a:pt x="37" y="0"/>
                </a:lnTo>
              </a:path>
            </a:pathLst>
          </a:custGeom>
          <a:noFill/>
          <a:ln w="11113"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71" name="Line 72">
            <a:extLst>
              <a:ext uri="{FF2B5EF4-FFF2-40B4-BE49-F238E27FC236}">
                <a16:creationId xmlns:a16="http://schemas.microsoft.com/office/drawing/2014/main" id="{4E746B11-07EC-AC31-AEB0-F3AA414F02CC}"/>
              </a:ext>
            </a:extLst>
          </p:cNvPr>
          <p:cNvSpPr>
            <a:spLocks noChangeShapeType="1"/>
          </p:cNvSpPr>
          <p:nvPr/>
        </p:nvSpPr>
        <p:spPr bwMode="auto">
          <a:xfrm>
            <a:off x="858464" y="4856163"/>
            <a:ext cx="6557963" cy="0"/>
          </a:xfrm>
          <a:prstGeom prst="line">
            <a:avLst/>
          </a:prstGeom>
          <a:noFill/>
          <a:ln w="1111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72" name="Freeform 73">
            <a:extLst>
              <a:ext uri="{FF2B5EF4-FFF2-40B4-BE49-F238E27FC236}">
                <a16:creationId xmlns:a16="http://schemas.microsoft.com/office/drawing/2014/main" id="{4C0DD11C-4EEA-3026-0331-10EDAD1DF83D}"/>
              </a:ext>
            </a:extLst>
          </p:cNvPr>
          <p:cNvSpPr>
            <a:spLocks noEditPoints="1"/>
          </p:cNvSpPr>
          <p:nvPr/>
        </p:nvSpPr>
        <p:spPr bwMode="auto">
          <a:xfrm>
            <a:off x="858464" y="4792663"/>
            <a:ext cx="6557963" cy="63500"/>
          </a:xfrm>
          <a:custGeom>
            <a:avLst/>
            <a:gdLst>
              <a:gd name="T0" fmla="*/ 0 w 4131"/>
              <a:gd name="T1" fmla="*/ 0 h 40"/>
              <a:gd name="T2" fmla="*/ 0 w 4131"/>
              <a:gd name="T3" fmla="*/ 40 h 40"/>
              <a:gd name="T4" fmla="*/ 688 w 4131"/>
              <a:gd name="T5" fmla="*/ 0 h 40"/>
              <a:gd name="T6" fmla="*/ 688 w 4131"/>
              <a:gd name="T7" fmla="*/ 40 h 40"/>
              <a:gd name="T8" fmla="*/ 1376 w 4131"/>
              <a:gd name="T9" fmla="*/ 0 h 40"/>
              <a:gd name="T10" fmla="*/ 1376 w 4131"/>
              <a:gd name="T11" fmla="*/ 40 h 40"/>
              <a:gd name="T12" fmla="*/ 2066 w 4131"/>
              <a:gd name="T13" fmla="*/ 0 h 40"/>
              <a:gd name="T14" fmla="*/ 2066 w 4131"/>
              <a:gd name="T15" fmla="*/ 40 h 40"/>
              <a:gd name="T16" fmla="*/ 2754 w 4131"/>
              <a:gd name="T17" fmla="*/ 0 h 40"/>
              <a:gd name="T18" fmla="*/ 2754 w 4131"/>
              <a:gd name="T19" fmla="*/ 40 h 40"/>
              <a:gd name="T20" fmla="*/ 3442 w 4131"/>
              <a:gd name="T21" fmla="*/ 0 h 40"/>
              <a:gd name="T22" fmla="*/ 3442 w 4131"/>
              <a:gd name="T23" fmla="*/ 40 h 40"/>
              <a:gd name="T24" fmla="*/ 4131 w 4131"/>
              <a:gd name="T25" fmla="*/ 0 h 40"/>
              <a:gd name="T26" fmla="*/ 4131 w 4131"/>
              <a:gd name="T2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31" h="40">
                <a:moveTo>
                  <a:pt x="0" y="0"/>
                </a:moveTo>
                <a:lnTo>
                  <a:pt x="0" y="40"/>
                </a:lnTo>
                <a:moveTo>
                  <a:pt x="688" y="0"/>
                </a:moveTo>
                <a:lnTo>
                  <a:pt x="688" y="40"/>
                </a:lnTo>
                <a:moveTo>
                  <a:pt x="1376" y="0"/>
                </a:moveTo>
                <a:lnTo>
                  <a:pt x="1376" y="40"/>
                </a:lnTo>
                <a:moveTo>
                  <a:pt x="2066" y="0"/>
                </a:moveTo>
                <a:lnTo>
                  <a:pt x="2066" y="40"/>
                </a:lnTo>
                <a:moveTo>
                  <a:pt x="2754" y="0"/>
                </a:moveTo>
                <a:lnTo>
                  <a:pt x="2754" y="40"/>
                </a:lnTo>
                <a:moveTo>
                  <a:pt x="3442" y="0"/>
                </a:moveTo>
                <a:lnTo>
                  <a:pt x="3442" y="40"/>
                </a:lnTo>
                <a:moveTo>
                  <a:pt x="4131" y="0"/>
                </a:moveTo>
                <a:lnTo>
                  <a:pt x="4131" y="40"/>
                </a:lnTo>
              </a:path>
            </a:pathLst>
          </a:custGeom>
          <a:noFill/>
          <a:ln w="11113"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73" name="Freeform 74">
            <a:extLst>
              <a:ext uri="{FF2B5EF4-FFF2-40B4-BE49-F238E27FC236}">
                <a16:creationId xmlns:a16="http://schemas.microsoft.com/office/drawing/2014/main" id="{B05E3A7C-C231-04D0-5D64-0B7C6094E733}"/>
              </a:ext>
            </a:extLst>
          </p:cNvPr>
          <p:cNvSpPr>
            <a:spLocks/>
          </p:cNvSpPr>
          <p:nvPr/>
        </p:nvSpPr>
        <p:spPr bwMode="auto">
          <a:xfrm>
            <a:off x="1404564" y="1704975"/>
            <a:ext cx="5464175" cy="2728913"/>
          </a:xfrm>
          <a:custGeom>
            <a:avLst/>
            <a:gdLst>
              <a:gd name="T0" fmla="*/ 0 w 3442"/>
              <a:gd name="T1" fmla="*/ 1719 h 1719"/>
              <a:gd name="T2" fmla="*/ 688 w 3442"/>
              <a:gd name="T3" fmla="*/ 1110 h 1719"/>
              <a:gd name="T4" fmla="*/ 1376 w 3442"/>
              <a:gd name="T5" fmla="*/ 397 h 1719"/>
              <a:gd name="T6" fmla="*/ 2066 w 3442"/>
              <a:gd name="T7" fmla="*/ 95 h 1719"/>
              <a:gd name="T8" fmla="*/ 2754 w 3442"/>
              <a:gd name="T9" fmla="*/ 210 h 1719"/>
              <a:gd name="T10" fmla="*/ 3442 w 3442"/>
              <a:gd name="T11" fmla="*/ 0 h 1719"/>
            </a:gdLst>
            <a:ahLst/>
            <a:cxnLst>
              <a:cxn ang="0">
                <a:pos x="T0" y="T1"/>
              </a:cxn>
              <a:cxn ang="0">
                <a:pos x="T2" y="T3"/>
              </a:cxn>
              <a:cxn ang="0">
                <a:pos x="T4" y="T5"/>
              </a:cxn>
              <a:cxn ang="0">
                <a:pos x="T6" y="T7"/>
              </a:cxn>
              <a:cxn ang="0">
                <a:pos x="T8" y="T9"/>
              </a:cxn>
              <a:cxn ang="0">
                <a:pos x="T10" y="T11"/>
              </a:cxn>
            </a:cxnLst>
            <a:rect l="0" t="0" r="r" b="b"/>
            <a:pathLst>
              <a:path w="3442" h="1719">
                <a:moveTo>
                  <a:pt x="0" y="1719"/>
                </a:moveTo>
                <a:lnTo>
                  <a:pt x="688" y="1110"/>
                </a:lnTo>
                <a:lnTo>
                  <a:pt x="1376" y="397"/>
                </a:lnTo>
                <a:lnTo>
                  <a:pt x="2066" y="95"/>
                </a:lnTo>
                <a:lnTo>
                  <a:pt x="2754" y="210"/>
                </a:lnTo>
                <a:lnTo>
                  <a:pt x="3442" y="0"/>
                </a:lnTo>
              </a:path>
            </a:pathLst>
          </a:custGeom>
          <a:noFill/>
          <a:ln w="46038" cap="rnd">
            <a:solidFill>
              <a:srgbClr val="FFC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74" name="Oval 75">
            <a:extLst>
              <a:ext uri="{FF2B5EF4-FFF2-40B4-BE49-F238E27FC236}">
                <a16:creationId xmlns:a16="http://schemas.microsoft.com/office/drawing/2014/main" id="{9B433C9D-D999-A8AE-2DF0-5CA118A7331E}"/>
              </a:ext>
            </a:extLst>
          </p:cNvPr>
          <p:cNvSpPr>
            <a:spLocks noChangeArrowheads="1"/>
          </p:cNvSpPr>
          <p:nvPr/>
        </p:nvSpPr>
        <p:spPr bwMode="auto">
          <a:xfrm>
            <a:off x="1333126" y="4356100"/>
            <a:ext cx="142875" cy="153988"/>
          </a:xfrm>
          <a:prstGeom prst="ellipse">
            <a:avLst/>
          </a:pr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75" name="Oval 76">
            <a:extLst>
              <a:ext uri="{FF2B5EF4-FFF2-40B4-BE49-F238E27FC236}">
                <a16:creationId xmlns:a16="http://schemas.microsoft.com/office/drawing/2014/main" id="{D0C6EDE7-47A4-7CB3-6943-76C66527DE69}"/>
              </a:ext>
            </a:extLst>
          </p:cNvPr>
          <p:cNvSpPr>
            <a:spLocks noChangeArrowheads="1"/>
          </p:cNvSpPr>
          <p:nvPr/>
        </p:nvSpPr>
        <p:spPr bwMode="auto">
          <a:xfrm>
            <a:off x="2425326" y="3390900"/>
            <a:ext cx="142875" cy="153988"/>
          </a:xfrm>
          <a:prstGeom prst="ellipse">
            <a:avLst/>
          </a:pr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76" name="Oval 77">
            <a:extLst>
              <a:ext uri="{FF2B5EF4-FFF2-40B4-BE49-F238E27FC236}">
                <a16:creationId xmlns:a16="http://schemas.microsoft.com/office/drawing/2014/main" id="{8D6194CB-6ED3-4301-143F-B5F87F46E332}"/>
              </a:ext>
            </a:extLst>
          </p:cNvPr>
          <p:cNvSpPr>
            <a:spLocks noChangeArrowheads="1"/>
          </p:cNvSpPr>
          <p:nvPr/>
        </p:nvSpPr>
        <p:spPr bwMode="auto">
          <a:xfrm>
            <a:off x="3519114" y="2255838"/>
            <a:ext cx="141288" cy="152400"/>
          </a:xfrm>
          <a:prstGeom prst="ellipse">
            <a:avLst/>
          </a:pr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77" name="Oval 78">
            <a:extLst>
              <a:ext uri="{FF2B5EF4-FFF2-40B4-BE49-F238E27FC236}">
                <a16:creationId xmlns:a16="http://schemas.microsoft.com/office/drawing/2014/main" id="{058A4B24-4E39-591B-F2F1-19F45B2D3BFD}"/>
              </a:ext>
            </a:extLst>
          </p:cNvPr>
          <p:cNvSpPr>
            <a:spLocks noChangeArrowheads="1"/>
          </p:cNvSpPr>
          <p:nvPr/>
        </p:nvSpPr>
        <p:spPr bwMode="auto">
          <a:xfrm>
            <a:off x="4611314" y="1776413"/>
            <a:ext cx="141288" cy="153988"/>
          </a:xfrm>
          <a:prstGeom prst="ellipse">
            <a:avLst/>
          </a:pr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78" name="Oval 79">
            <a:extLst>
              <a:ext uri="{FF2B5EF4-FFF2-40B4-BE49-F238E27FC236}">
                <a16:creationId xmlns:a16="http://schemas.microsoft.com/office/drawing/2014/main" id="{BD3A9224-BA59-8CF0-F007-422172917C8D}"/>
              </a:ext>
            </a:extLst>
          </p:cNvPr>
          <p:cNvSpPr>
            <a:spLocks noChangeArrowheads="1"/>
          </p:cNvSpPr>
          <p:nvPr/>
        </p:nvSpPr>
        <p:spPr bwMode="auto">
          <a:xfrm>
            <a:off x="5703514" y="1958975"/>
            <a:ext cx="142875" cy="153988"/>
          </a:xfrm>
          <a:prstGeom prst="ellipse">
            <a:avLst/>
          </a:pr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79" name="Oval 80">
            <a:extLst>
              <a:ext uri="{FF2B5EF4-FFF2-40B4-BE49-F238E27FC236}">
                <a16:creationId xmlns:a16="http://schemas.microsoft.com/office/drawing/2014/main" id="{F544B02C-3694-2D54-B427-EFAD4EA3651A}"/>
              </a:ext>
            </a:extLst>
          </p:cNvPr>
          <p:cNvSpPr>
            <a:spLocks noChangeArrowheads="1"/>
          </p:cNvSpPr>
          <p:nvPr/>
        </p:nvSpPr>
        <p:spPr bwMode="auto">
          <a:xfrm>
            <a:off x="6795714" y="1625600"/>
            <a:ext cx="142875" cy="153988"/>
          </a:xfrm>
          <a:prstGeom prst="ellipse">
            <a:avLst/>
          </a:pr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80" name="Freeform 81">
            <a:extLst>
              <a:ext uri="{FF2B5EF4-FFF2-40B4-BE49-F238E27FC236}">
                <a16:creationId xmlns:a16="http://schemas.microsoft.com/office/drawing/2014/main" id="{CF5CA122-A559-C493-EB1B-DB17ED860B8F}"/>
              </a:ext>
            </a:extLst>
          </p:cNvPr>
          <p:cNvSpPr>
            <a:spLocks/>
          </p:cNvSpPr>
          <p:nvPr/>
        </p:nvSpPr>
        <p:spPr bwMode="auto">
          <a:xfrm>
            <a:off x="1404564" y="1747838"/>
            <a:ext cx="5464175" cy="2476500"/>
          </a:xfrm>
          <a:custGeom>
            <a:avLst/>
            <a:gdLst>
              <a:gd name="T0" fmla="*/ 0 w 3442"/>
              <a:gd name="T1" fmla="*/ 1560 h 1560"/>
              <a:gd name="T2" fmla="*/ 688 w 3442"/>
              <a:gd name="T3" fmla="*/ 1113 h 1560"/>
              <a:gd name="T4" fmla="*/ 1376 w 3442"/>
              <a:gd name="T5" fmla="*/ 1072 h 1560"/>
              <a:gd name="T6" fmla="*/ 2066 w 3442"/>
              <a:gd name="T7" fmla="*/ 725 h 1560"/>
              <a:gd name="T8" fmla="*/ 2754 w 3442"/>
              <a:gd name="T9" fmla="*/ 193 h 1560"/>
              <a:gd name="T10" fmla="*/ 3442 w 3442"/>
              <a:gd name="T11" fmla="*/ 0 h 1560"/>
            </a:gdLst>
            <a:ahLst/>
            <a:cxnLst>
              <a:cxn ang="0">
                <a:pos x="T0" y="T1"/>
              </a:cxn>
              <a:cxn ang="0">
                <a:pos x="T2" y="T3"/>
              </a:cxn>
              <a:cxn ang="0">
                <a:pos x="T4" y="T5"/>
              </a:cxn>
              <a:cxn ang="0">
                <a:pos x="T6" y="T7"/>
              </a:cxn>
              <a:cxn ang="0">
                <a:pos x="T8" y="T9"/>
              </a:cxn>
              <a:cxn ang="0">
                <a:pos x="T10" y="T11"/>
              </a:cxn>
            </a:cxnLst>
            <a:rect l="0" t="0" r="r" b="b"/>
            <a:pathLst>
              <a:path w="3442" h="1560">
                <a:moveTo>
                  <a:pt x="0" y="1560"/>
                </a:moveTo>
                <a:lnTo>
                  <a:pt x="688" y="1113"/>
                </a:lnTo>
                <a:lnTo>
                  <a:pt x="1376" y="1072"/>
                </a:lnTo>
                <a:lnTo>
                  <a:pt x="2066" y="725"/>
                </a:lnTo>
                <a:lnTo>
                  <a:pt x="2754" y="193"/>
                </a:lnTo>
                <a:lnTo>
                  <a:pt x="3442" y="0"/>
                </a:lnTo>
              </a:path>
            </a:pathLst>
          </a:custGeom>
          <a:noFill/>
          <a:ln w="46038"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81" name="Oval 82">
            <a:extLst>
              <a:ext uri="{FF2B5EF4-FFF2-40B4-BE49-F238E27FC236}">
                <a16:creationId xmlns:a16="http://schemas.microsoft.com/office/drawing/2014/main" id="{18585310-F0FD-CF60-C6BB-8CBC88A8CA26}"/>
              </a:ext>
            </a:extLst>
          </p:cNvPr>
          <p:cNvSpPr>
            <a:spLocks noChangeArrowheads="1"/>
          </p:cNvSpPr>
          <p:nvPr/>
        </p:nvSpPr>
        <p:spPr bwMode="auto">
          <a:xfrm>
            <a:off x="1333126" y="4148138"/>
            <a:ext cx="142875" cy="152400"/>
          </a:xfrm>
          <a:prstGeom prst="ellipse">
            <a:avLst/>
          </a:pr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82" name="Oval 83">
            <a:extLst>
              <a:ext uri="{FF2B5EF4-FFF2-40B4-BE49-F238E27FC236}">
                <a16:creationId xmlns:a16="http://schemas.microsoft.com/office/drawing/2014/main" id="{584AF431-45F3-FC9D-DD2D-06B837D6C047}"/>
              </a:ext>
            </a:extLst>
          </p:cNvPr>
          <p:cNvSpPr>
            <a:spLocks noChangeArrowheads="1"/>
          </p:cNvSpPr>
          <p:nvPr/>
        </p:nvSpPr>
        <p:spPr bwMode="auto">
          <a:xfrm>
            <a:off x="2425326" y="3438525"/>
            <a:ext cx="142875" cy="153988"/>
          </a:xfrm>
          <a:prstGeom prst="ellipse">
            <a:avLst/>
          </a:pr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83" name="Oval 84">
            <a:extLst>
              <a:ext uri="{FF2B5EF4-FFF2-40B4-BE49-F238E27FC236}">
                <a16:creationId xmlns:a16="http://schemas.microsoft.com/office/drawing/2014/main" id="{5E7BF832-84BC-EE8B-DE27-2A57A19F58E8}"/>
              </a:ext>
            </a:extLst>
          </p:cNvPr>
          <p:cNvSpPr>
            <a:spLocks noChangeArrowheads="1"/>
          </p:cNvSpPr>
          <p:nvPr/>
        </p:nvSpPr>
        <p:spPr bwMode="auto">
          <a:xfrm>
            <a:off x="3519114" y="3370263"/>
            <a:ext cx="141288" cy="152400"/>
          </a:xfrm>
          <a:prstGeom prst="ellipse">
            <a:avLst/>
          </a:pr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84" name="Oval 85">
            <a:extLst>
              <a:ext uri="{FF2B5EF4-FFF2-40B4-BE49-F238E27FC236}">
                <a16:creationId xmlns:a16="http://schemas.microsoft.com/office/drawing/2014/main" id="{DCB6D0DF-1C4E-7726-D42E-BF102D7C868C}"/>
              </a:ext>
            </a:extLst>
          </p:cNvPr>
          <p:cNvSpPr>
            <a:spLocks noChangeArrowheads="1"/>
          </p:cNvSpPr>
          <p:nvPr/>
        </p:nvSpPr>
        <p:spPr bwMode="auto">
          <a:xfrm>
            <a:off x="4611314" y="2820988"/>
            <a:ext cx="141288" cy="153988"/>
          </a:xfrm>
          <a:prstGeom prst="ellipse">
            <a:avLst/>
          </a:pr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85" name="Oval 86">
            <a:extLst>
              <a:ext uri="{FF2B5EF4-FFF2-40B4-BE49-F238E27FC236}">
                <a16:creationId xmlns:a16="http://schemas.microsoft.com/office/drawing/2014/main" id="{4BFF5DA1-C545-AB8A-B927-C46B45E9ED3C}"/>
              </a:ext>
            </a:extLst>
          </p:cNvPr>
          <p:cNvSpPr>
            <a:spLocks noChangeArrowheads="1"/>
          </p:cNvSpPr>
          <p:nvPr/>
        </p:nvSpPr>
        <p:spPr bwMode="auto">
          <a:xfrm>
            <a:off x="5703514" y="1978025"/>
            <a:ext cx="142875" cy="152400"/>
          </a:xfrm>
          <a:prstGeom prst="ellipse">
            <a:avLst/>
          </a:pr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86" name="Oval 87">
            <a:extLst>
              <a:ext uri="{FF2B5EF4-FFF2-40B4-BE49-F238E27FC236}">
                <a16:creationId xmlns:a16="http://schemas.microsoft.com/office/drawing/2014/main" id="{0B45D9DD-A867-E3D7-4487-80D108692CC9}"/>
              </a:ext>
            </a:extLst>
          </p:cNvPr>
          <p:cNvSpPr>
            <a:spLocks noChangeArrowheads="1"/>
          </p:cNvSpPr>
          <p:nvPr/>
        </p:nvSpPr>
        <p:spPr bwMode="auto">
          <a:xfrm>
            <a:off x="6795714" y="1670050"/>
            <a:ext cx="142875" cy="153988"/>
          </a:xfrm>
          <a:prstGeom prst="ellipse">
            <a:avLst/>
          </a:pr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87" name="Rectangle 88">
            <a:extLst>
              <a:ext uri="{FF2B5EF4-FFF2-40B4-BE49-F238E27FC236}">
                <a16:creationId xmlns:a16="http://schemas.microsoft.com/office/drawing/2014/main" id="{417C1D76-1DB5-9E2D-69C8-00D7A726A169}"/>
              </a:ext>
            </a:extLst>
          </p:cNvPr>
          <p:cNvSpPr>
            <a:spLocks noChangeArrowheads="1"/>
          </p:cNvSpPr>
          <p:nvPr/>
        </p:nvSpPr>
        <p:spPr bwMode="auto">
          <a:xfrm>
            <a:off x="731003" y="4758020"/>
            <a:ext cx="7213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100" b="0" i="0" u="none" strike="noStrike" kern="1200" cap="none" spc="0" normalizeH="0" baseline="0" noProof="0" dirty="0">
                <a:ln>
                  <a:noFill/>
                </a:ln>
                <a:solidFill>
                  <a:srgbClr val="595959"/>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0</a:t>
            </a:r>
            <a:endParaRPr kumimoji="0" lang="ja-JP" altLang="ja-JP" sz="18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88" name="Rectangle 89">
            <a:extLst>
              <a:ext uri="{FF2B5EF4-FFF2-40B4-BE49-F238E27FC236}">
                <a16:creationId xmlns:a16="http://schemas.microsoft.com/office/drawing/2014/main" id="{27F9CF0C-AAC5-D67D-0698-9118FC8A65FC}"/>
              </a:ext>
            </a:extLst>
          </p:cNvPr>
          <p:cNvSpPr>
            <a:spLocks noChangeArrowheads="1"/>
          </p:cNvSpPr>
          <p:nvPr/>
        </p:nvSpPr>
        <p:spPr bwMode="auto">
          <a:xfrm>
            <a:off x="657506" y="4318657"/>
            <a:ext cx="14427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100" b="0" i="0" u="none" strike="noStrike" kern="1200" cap="none" spc="0" normalizeH="0" baseline="0" noProof="0" dirty="0">
                <a:ln>
                  <a:noFill/>
                </a:ln>
                <a:solidFill>
                  <a:srgbClr val="595959"/>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20</a:t>
            </a:r>
            <a:endParaRPr kumimoji="0" lang="ja-JP" altLang="ja-JP" sz="18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89" name="Rectangle 90">
            <a:extLst>
              <a:ext uri="{FF2B5EF4-FFF2-40B4-BE49-F238E27FC236}">
                <a16:creationId xmlns:a16="http://schemas.microsoft.com/office/drawing/2014/main" id="{7D198BE9-36BE-29C3-C511-88A088F425EB}"/>
              </a:ext>
            </a:extLst>
          </p:cNvPr>
          <p:cNvSpPr>
            <a:spLocks noChangeArrowheads="1"/>
          </p:cNvSpPr>
          <p:nvPr/>
        </p:nvSpPr>
        <p:spPr bwMode="auto">
          <a:xfrm>
            <a:off x="650787" y="3859121"/>
            <a:ext cx="14427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100" b="0" i="0" u="none" strike="noStrike" kern="1200" cap="none" spc="0" normalizeH="0" baseline="0" noProof="0" dirty="0">
                <a:ln>
                  <a:noFill/>
                </a:ln>
                <a:solidFill>
                  <a:srgbClr val="595959"/>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40</a:t>
            </a:r>
            <a:endParaRPr kumimoji="0" lang="ja-JP" altLang="ja-JP" sz="18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90" name="Rectangle 91">
            <a:extLst>
              <a:ext uri="{FF2B5EF4-FFF2-40B4-BE49-F238E27FC236}">
                <a16:creationId xmlns:a16="http://schemas.microsoft.com/office/drawing/2014/main" id="{1E954977-D0F2-A8F8-9C80-BF4CF009D4C4}"/>
              </a:ext>
            </a:extLst>
          </p:cNvPr>
          <p:cNvSpPr>
            <a:spLocks noChangeArrowheads="1"/>
          </p:cNvSpPr>
          <p:nvPr/>
        </p:nvSpPr>
        <p:spPr bwMode="auto">
          <a:xfrm>
            <a:off x="657511" y="3403135"/>
            <a:ext cx="14427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100" b="0" i="0" u="none" strike="noStrike" kern="1200" cap="none" spc="0" normalizeH="0" baseline="0" noProof="0" dirty="0">
                <a:ln>
                  <a:noFill/>
                </a:ln>
                <a:solidFill>
                  <a:srgbClr val="595959"/>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60</a:t>
            </a:r>
            <a:endParaRPr kumimoji="0" lang="ja-JP" altLang="ja-JP" sz="18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91" name="Rectangle 92">
            <a:extLst>
              <a:ext uri="{FF2B5EF4-FFF2-40B4-BE49-F238E27FC236}">
                <a16:creationId xmlns:a16="http://schemas.microsoft.com/office/drawing/2014/main" id="{DA690C9C-3FDD-B673-E28C-EDD4E3764CF9}"/>
              </a:ext>
            </a:extLst>
          </p:cNvPr>
          <p:cNvSpPr>
            <a:spLocks noChangeArrowheads="1"/>
          </p:cNvSpPr>
          <p:nvPr/>
        </p:nvSpPr>
        <p:spPr bwMode="auto">
          <a:xfrm>
            <a:off x="657515" y="2978803"/>
            <a:ext cx="14427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100" b="0" i="0" u="none" strike="noStrike" kern="1200" cap="none" spc="0" normalizeH="0" baseline="0" noProof="0" dirty="0">
                <a:ln>
                  <a:noFill/>
                </a:ln>
                <a:solidFill>
                  <a:srgbClr val="595959"/>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80</a:t>
            </a:r>
            <a:endParaRPr kumimoji="0" lang="ja-JP" altLang="ja-JP" sz="18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92" name="Rectangle 93">
            <a:extLst>
              <a:ext uri="{FF2B5EF4-FFF2-40B4-BE49-F238E27FC236}">
                <a16:creationId xmlns:a16="http://schemas.microsoft.com/office/drawing/2014/main" id="{54C4136D-C7A5-9B43-53F4-0CAFB5A4020C}"/>
              </a:ext>
            </a:extLst>
          </p:cNvPr>
          <p:cNvSpPr>
            <a:spLocks noChangeArrowheads="1"/>
          </p:cNvSpPr>
          <p:nvPr/>
        </p:nvSpPr>
        <p:spPr bwMode="auto">
          <a:xfrm>
            <a:off x="590741" y="2525995"/>
            <a:ext cx="2164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100" b="0" i="0" u="none" strike="noStrike" kern="1200" cap="none" spc="0" normalizeH="0" baseline="0" noProof="0" dirty="0">
                <a:ln>
                  <a:noFill/>
                </a:ln>
                <a:solidFill>
                  <a:srgbClr val="595959"/>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100</a:t>
            </a:r>
            <a:endParaRPr kumimoji="0" lang="ja-JP" altLang="ja-JP" sz="18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93" name="Rectangle 94">
            <a:extLst>
              <a:ext uri="{FF2B5EF4-FFF2-40B4-BE49-F238E27FC236}">
                <a16:creationId xmlns:a16="http://schemas.microsoft.com/office/drawing/2014/main" id="{4B1F79FB-E7C2-5616-F3C5-36FF155C2C50}"/>
              </a:ext>
            </a:extLst>
          </p:cNvPr>
          <p:cNvSpPr>
            <a:spLocks noChangeArrowheads="1"/>
          </p:cNvSpPr>
          <p:nvPr/>
        </p:nvSpPr>
        <p:spPr bwMode="auto">
          <a:xfrm>
            <a:off x="577295" y="2086632"/>
            <a:ext cx="2164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100" b="0" i="0" u="none" strike="noStrike" kern="1200" cap="none" spc="0" normalizeH="0" baseline="0" noProof="0" dirty="0">
                <a:ln>
                  <a:noFill/>
                </a:ln>
                <a:solidFill>
                  <a:srgbClr val="595959"/>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120</a:t>
            </a:r>
            <a:endParaRPr kumimoji="0" lang="ja-JP" altLang="ja-JP" sz="18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94" name="Rectangle 95">
            <a:extLst>
              <a:ext uri="{FF2B5EF4-FFF2-40B4-BE49-F238E27FC236}">
                <a16:creationId xmlns:a16="http://schemas.microsoft.com/office/drawing/2014/main" id="{0415A3C4-647D-EFBA-A112-6C7D75AD2EA9}"/>
              </a:ext>
            </a:extLst>
          </p:cNvPr>
          <p:cNvSpPr>
            <a:spLocks noChangeArrowheads="1"/>
          </p:cNvSpPr>
          <p:nvPr/>
        </p:nvSpPr>
        <p:spPr bwMode="auto">
          <a:xfrm>
            <a:off x="584022" y="1633820"/>
            <a:ext cx="2164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100" b="0" i="0" u="none" strike="noStrike" kern="1200" cap="none" spc="0" normalizeH="0" baseline="0" noProof="0" dirty="0">
                <a:ln>
                  <a:noFill/>
                </a:ln>
                <a:solidFill>
                  <a:srgbClr val="595959"/>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140</a:t>
            </a:r>
            <a:endParaRPr kumimoji="0" lang="ja-JP" altLang="ja-JP" sz="18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95" name="Rectangle 96">
            <a:extLst>
              <a:ext uri="{FF2B5EF4-FFF2-40B4-BE49-F238E27FC236}">
                <a16:creationId xmlns:a16="http://schemas.microsoft.com/office/drawing/2014/main" id="{F32FDBD2-2EC9-084F-D8CA-2480355EB9B1}"/>
              </a:ext>
            </a:extLst>
          </p:cNvPr>
          <p:cNvSpPr>
            <a:spLocks noChangeArrowheads="1"/>
          </p:cNvSpPr>
          <p:nvPr/>
        </p:nvSpPr>
        <p:spPr bwMode="auto">
          <a:xfrm>
            <a:off x="590739" y="1177834"/>
            <a:ext cx="2164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100" b="0" i="0" u="none" strike="noStrike" kern="1200" cap="none" spc="0" normalizeH="0" baseline="0" noProof="0" dirty="0">
                <a:ln>
                  <a:noFill/>
                </a:ln>
                <a:solidFill>
                  <a:srgbClr val="595959"/>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160</a:t>
            </a:r>
            <a:endParaRPr kumimoji="0" lang="ja-JP" altLang="ja-JP" sz="11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96" name="Rectangle 97">
            <a:extLst>
              <a:ext uri="{FF2B5EF4-FFF2-40B4-BE49-F238E27FC236}">
                <a16:creationId xmlns:a16="http://schemas.microsoft.com/office/drawing/2014/main" id="{0C035A28-8A7B-06D0-0227-FCE6363515AC}"/>
              </a:ext>
            </a:extLst>
          </p:cNvPr>
          <p:cNvSpPr>
            <a:spLocks noChangeArrowheads="1"/>
          </p:cNvSpPr>
          <p:nvPr/>
        </p:nvSpPr>
        <p:spPr bwMode="auto">
          <a:xfrm>
            <a:off x="1212191" y="4979988"/>
            <a:ext cx="2821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100" b="0" i="0" u="none" strike="noStrike" kern="1200" cap="none" spc="0" normalizeH="0" baseline="0" noProof="0" dirty="0">
                <a:ln>
                  <a:noFill/>
                </a:ln>
                <a:solidFill>
                  <a:srgbClr val="595959"/>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1</a:t>
            </a:r>
            <a:r>
              <a:rPr kumimoji="0" lang="en-US" altLang="ja-JP" sz="1100" b="0" i="0" u="none" strike="noStrike" kern="1200" cap="none" spc="0" normalizeH="0" baseline="0" noProof="0" dirty="0">
                <a:ln>
                  <a:noFill/>
                </a:ln>
                <a:solidFill>
                  <a:srgbClr val="595959"/>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970</a:t>
            </a:r>
            <a:endParaRPr kumimoji="0" lang="ja-JP" altLang="ja-JP" sz="18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97" name="Rectangle 98">
            <a:extLst>
              <a:ext uri="{FF2B5EF4-FFF2-40B4-BE49-F238E27FC236}">
                <a16:creationId xmlns:a16="http://schemas.microsoft.com/office/drawing/2014/main" id="{C7993412-9FF5-CFCA-9548-B35B2DC1DA2B}"/>
              </a:ext>
            </a:extLst>
          </p:cNvPr>
          <p:cNvSpPr>
            <a:spLocks noChangeArrowheads="1"/>
          </p:cNvSpPr>
          <p:nvPr/>
        </p:nvSpPr>
        <p:spPr bwMode="auto">
          <a:xfrm>
            <a:off x="2297668" y="4979988"/>
            <a:ext cx="2821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100" b="0" i="0" u="none" strike="noStrike" kern="1200" cap="none" spc="0" normalizeH="0" baseline="0" noProof="0" dirty="0">
                <a:ln>
                  <a:noFill/>
                </a:ln>
                <a:solidFill>
                  <a:srgbClr val="595959"/>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1980</a:t>
            </a:r>
            <a:endParaRPr kumimoji="0" lang="ja-JP" altLang="ja-JP" sz="18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98" name="Rectangle 99">
            <a:extLst>
              <a:ext uri="{FF2B5EF4-FFF2-40B4-BE49-F238E27FC236}">
                <a16:creationId xmlns:a16="http://schemas.microsoft.com/office/drawing/2014/main" id="{E88A8CEA-186E-8F46-AAC9-4712493AB9EA}"/>
              </a:ext>
            </a:extLst>
          </p:cNvPr>
          <p:cNvSpPr>
            <a:spLocks noChangeArrowheads="1"/>
          </p:cNvSpPr>
          <p:nvPr/>
        </p:nvSpPr>
        <p:spPr bwMode="auto">
          <a:xfrm>
            <a:off x="3463829" y="4979988"/>
            <a:ext cx="2821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100" b="0" i="0" u="none" strike="noStrike" kern="1200" cap="none" spc="0" normalizeH="0" baseline="0" noProof="0" dirty="0">
                <a:ln>
                  <a:noFill/>
                </a:ln>
                <a:solidFill>
                  <a:srgbClr val="595959"/>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1990</a:t>
            </a:r>
            <a:endParaRPr kumimoji="0" lang="ja-JP" altLang="ja-JP" sz="18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99" name="Rectangle 100">
            <a:extLst>
              <a:ext uri="{FF2B5EF4-FFF2-40B4-BE49-F238E27FC236}">
                <a16:creationId xmlns:a16="http://schemas.microsoft.com/office/drawing/2014/main" id="{F7589BA8-7388-CEA6-2E55-B65A646CA1B0}"/>
              </a:ext>
            </a:extLst>
          </p:cNvPr>
          <p:cNvSpPr>
            <a:spLocks noChangeArrowheads="1"/>
          </p:cNvSpPr>
          <p:nvPr/>
        </p:nvSpPr>
        <p:spPr bwMode="auto">
          <a:xfrm>
            <a:off x="4557616" y="4979988"/>
            <a:ext cx="28854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100" b="0" i="0" u="none" strike="noStrike" kern="1200" cap="none" spc="0" normalizeH="0" baseline="0" noProof="0" dirty="0">
                <a:ln>
                  <a:noFill/>
                </a:ln>
                <a:solidFill>
                  <a:srgbClr val="595959"/>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2000</a:t>
            </a:r>
            <a:endParaRPr kumimoji="0" lang="ja-JP" altLang="ja-JP" sz="18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100" name="Rectangle 101">
            <a:extLst>
              <a:ext uri="{FF2B5EF4-FFF2-40B4-BE49-F238E27FC236}">
                <a16:creationId xmlns:a16="http://schemas.microsoft.com/office/drawing/2014/main" id="{C2C1C123-2132-6EAF-E2B9-968CFDF7CE62}"/>
              </a:ext>
            </a:extLst>
          </p:cNvPr>
          <p:cNvSpPr>
            <a:spLocks noChangeArrowheads="1"/>
          </p:cNvSpPr>
          <p:nvPr/>
        </p:nvSpPr>
        <p:spPr bwMode="auto">
          <a:xfrm>
            <a:off x="5656538" y="4979988"/>
            <a:ext cx="28854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100" b="0" i="0" u="none" strike="noStrike" kern="1200" cap="none" spc="0" normalizeH="0" baseline="0" noProof="0" dirty="0">
                <a:ln>
                  <a:noFill/>
                </a:ln>
                <a:solidFill>
                  <a:srgbClr val="595959"/>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2010</a:t>
            </a:r>
            <a:endParaRPr kumimoji="0" lang="ja-JP" altLang="ja-JP" sz="18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101" name="Rectangle 102">
            <a:extLst>
              <a:ext uri="{FF2B5EF4-FFF2-40B4-BE49-F238E27FC236}">
                <a16:creationId xmlns:a16="http://schemas.microsoft.com/office/drawing/2014/main" id="{65B33BC8-6084-6393-B224-88EE5E8E9AAF}"/>
              </a:ext>
            </a:extLst>
          </p:cNvPr>
          <p:cNvSpPr>
            <a:spLocks noChangeArrowheads="1"/>
          </p:cNvSpPr>
          <p:nvPr/>
        </p:nvSpPr>
        <p:spPr bwMode="auto">
          <a:xfrm>
            <a:off x="6730158" y="4979988"/>
            <a:ext cx="2821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1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2020</a:t>
            </a:r>
            <a:endParaRPr kumimoji="0" lang="ja-JP" altLang="ja-JP" sz="18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102" name="Rectangle 103">
            <a:extLst>
              <a:ext uri="{FF2B5EF4-FFF2-40B4-BE49-F238E27FC236}">
                <a16:creationId xmlns:a16="http://schemas.microsoft.com/office/drawing/2014/main" id="{29BF2A64-053B-7527-DE1B-CF2502632AD4}"/>
              </a:ext>
            </a:extLst>
          </p:cNvPr>
          <p:cNvSpPr>
            <a:spLocks noChangeArrowheads="1"/>
          </p:cNvSpPr>
          <p:nvPr/>
        </p:nvSpPr>
        <p:spPr bwMode="auto">
          <a:xfrm>
            <a:off x="1785931" y="6326110"/>
            <a:ext cx="393700" cy="107950"/>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103" name="Rectangle 104">
            <a:extLst>
              <a:ext uri="{FF2B5EF4-FFF2-40B4-BE49-F238E27FC236}">
                <a16:creationId xmlns:a16="http://schemas.microsoft.com/office/drawing/2014/main" id="{F1CF8D63-11AA-996C-1B55-EC0996A46DE7}"/>
              </a:ext>
            </a:extLst>
          </p:cNvPr>
          <p:cNvSpPr>
            <a:spLocks noChangeArrowheads="1"/>
          </p:cNvSpPr>
          <p:nvPr/>
        </p:nvSpPr>
        <p:spPr bwMode="auto">
          <a:xfrm>
            <a:off x="2209045" y="6326210"/>
            <a:ext cx="106439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900" b="1" i="0" u="none" strike="noStrike" kern="120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mn-cs"/>
              </a:rPr>
              <a:t>Welfare and others</a:t>
            </a:r>
            <a:endParaRPr kumimoji="0" lang="ja-JP" altLang="ja-JP" sz="1200" b="1"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endParaRPr>
          </a:p>
        </p:txBody>
      </p:sp>
      <p:sp>
        <p:nvSpPr>
          <p:cNvPr id="105" name="Rectangle 106">
            <a:extLst>
              <a:ext uri="{FF2B5EF4-FFF2-40B4-BE49-F238E27FC236}">
                <a16:creationId xmlns:a16="http://schemas.microsoft.com/office/drawing/2014/main" id="{17365139-2485-FB0A-83B9-7F4F8C42D1C4}"/>
              </a:ext>
            </a:extLst>
          </p:cNvPr>
          <p:cNvSpPr>
            <a:spLocks noChangeArrowheads="1"/>
          </p:cNvSpPr>
          <p:nvPr/>
        </p:nvSpPr>
        <p:spPr bwMode="auto">
          <a:xfrm>
            <a:off x="3443382" y="6326110"/>
            <a:ext cx="392113" cy="107950"/>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106" name="Rectangle 107">
            <a:extLst>
              <a:ext uri="{FF2B5EF4-FFF2-40B4-BE49-F238E27FC236}">
                <a16:creationId xmlns:a16="http://schemas.microsoft.com/office/drawing/2014/main" id="{96721B72-DCF6-4A36-E269-CE9069D5E691}"/>
              </a:ext>
            </a:extLst>
          </p:cNvPr>
          <p:cNvSpPr>
            <a:spLocks noChangeArrowheads="1"/>
          </p:cNvSpPr>
          <p:nvPr/>
        </p:nvSpPr>
        <p:spPr bwMode="auto">
          <a:xfrm>
            <a:off x="3871633" y="6312762"/>
            <a:ext cx="48090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900" b="1" i="0" u="none" strike="noStrike" kern="120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mn-cs"/>
              </a:rPr>
              <a:t>Medical </a:t>
            </a:r>
            <a:endParaRPr kumimoji="0" lang="ja-JP" altLang="ja-JP" sz="1800" b="1"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endParaRPr>
          </a:p>
        </p:txBody>
      </p:sp>
      <p:sp>
        <p:nvSpPr>
          <p:cNvPr id="108" name="Rectangle 109">
            <a:extLst>
              <a:ext uri="{FF2B5EF4-FFF2-40B4-BE49-F238E27FC236}">
                <a16:creationId xmlns:a16="http://schemas.microsoft.com/office/drawing/2014/main" id="{D4E2357F-FB9C-6BAE-E48E-7C7676181BED}"/>
              </a:ext>
            </a:extLst>
          </p:cNvPr>
          <p:cNvSpPr>
            <a:spLocks noChangeArrowheads="1"/>
          </p:cNvSpPr>
          <p:nvPr/>
        </p:nvSpPr>
        <p:spPr bwMode="auto">
          <a:xfrm>
            <a:off x="4554632" y="6326110"/>
            <a:ext cx="393700" cy="107950"/>
          </a:xfrm>
          <a:prstGeom prst="rect">
            <a:avLst/>
          </a:prstGeom>
          <a:solidFill>
            <a:srgbClr val="33CCCC"/>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109" name="Rectangle 110">
            <a:extLst>
              <a:ext uri="{FF2B5EF4-FFF2-40B4-BE49-F238E27FC236}">
                <a16:creationId xmlns:a16="http://schemas.microsoft.com/office/drawing/2014/main" id="{932B87DB-5FF9-9D9E-B64F-1B9E780DEB55}"/>
              </a:ext>
            </a:extLst>
          </p:cNvPr>
          <p:cNvSpPr>
            <a:spLocks noChangeArrowheads="1"/>
          </p:cNvSpPr>
          <p:nvPr/>
        </p:nvSpPr>
        <p:spPr bwMode="auto">
          <a:xfrm>
            <a:off x="4982883" y="6319486"/>
            <a:ext cx="45525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900" b="1" i="0" u="none" strike="noStrike" kern="120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mn-cs"/>
              </a:rPr>
              <a:t>Pension</a:t>
            </a:r>
            <a:endParaRPr kumimoji="0" lang="ja-JP" altLang="ja-JP" sz="1800" b="1"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endParaRPr>
          </a:p>
        </p:txBody>
      </p:sp>
      <p:sp>
        <p:nvSpPr>
          <p:cNvPr id="111" name="Line 112">
            <a:extLst>
              <a:ext uri="{FF2B5EF4-FFF2-40B4-BE49-F238E27FC236}">
                <a16:creationId xmlns:a16="http://schemas.microsoft.com/office/drawing/2014/main" id="{545A8196-F53E-B076-6BD8-D9DE2626899B}"/>
              </a:ext>
            </a:extLst>
          </p:cNvPr>
          <p:cNvSpPr>
            <a:spLocks noChangeShapeType="1"/>
          </p:cNvSpPr>
          <p:nvPr/>
        </p:nvSpPr>
        <p:spPr bwMode="auto">
          <a:xfrm>
            <a:off x="1846912" y="5774957"/>
            <a:ext cx="393700" cy="0"/>
          </a:xfrm>
          <a:prstGeom prst="line">
            <a:avLst/>
          </a:prstGeom>
          <a:noFill/>
          <a:ln w="46038" cap="rnd">
            <a:solidFill>
              <a:srgbClr val="FFC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112" name="Oval 113">
            <a:extLst>
              <a:ext uri="{FF2B5EF4-FFF2-40B4-BE49-F238E27FC236}">
                <a16:creationId xmlns:a16="http://schemas.microsoft.com/office/drawing/2014/main" id="{76D8CCFF-CD4E-EA05-0060-75CA7DB6BE54}"/>
              </a:ext>
            </a:extLst>
          </p:cNvPr>
          <p:cNvSpPr>
            <a:spLocks noChangeArrowheads="1"/>
          </p:cNvSpPr>
          <p:nvPr/>
        </p:nvSpPr>
        <p:spPr bwMode="auto">
          <a:xfrm>
            <a:off x="1991375" y="5717807"/>
            <a:ext cx="103188" cy="111125"/>
          </a:xfrm>
          <a:prstGeom prst="ellipse">
            <a:avLst/>
          </a:pr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113" name="Rectangle 114">
            <a:extLst>
              <a:ext uri="{FF2B5EF4-FFF2-40B4-BE49-F238E27FC236}">
                <a16:creationId xmlns:a16="http://schemas.microsoft.com/office/drawing/2014/main" id="{8EB7744F-7D9F-DD4A-2351-1EFAA742B060}"/>
              </a:ext>
            </a:extLst>
          </p:cNvPr>
          <p:cNvSpPr>
            <a:spLocks noChangeArrowheads="1"/>
          </p:cNvSpPr>
          <p:nvPr/>
        </p:nvSpPr>
        <p:spPr bwMode="auto">
          <a:xfrm>
            <a:off x="2302059" y="5694186"/>
            <a:ext cx="134011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900" b="1" i="0" u="none" strike="noStrike" kern="120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mn-cs"/>
              </a:rPr>
              <a:t>Gross domestic product</a:t>
            </a:r>
            <a:endParaRPr kumimoji="0" lang="ja-JP" altLang="ja-JP" sz="1800" b="1"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endParaRPr>
          </a:p>
        </p:txBody>
      </p:sp>
      <p:sp>
        <p:nvSpPr>
          <p:cNvPr id="115" name="Line 116">
            <a:extLst>
              <a:ext uri="{FF2B5EF4-FFF2-40B4-BE49-F238E27FC236}">
                <a16:creationId xmlns:a16="http://schemas.microsoft.com/office/drawing/2014/main" id="{1FF27922-8844-1931-4790-CC7B9CE941CE}"/>
              </a:ext>
            </a:extLst>
          </p:cNvPr>
          <p:cNvSpPr>
            <a:spLocks noChangeShapeType="1"/>
          </p:cNvSpPr>
          <p:nvPr/>
        </p:nvSpPr>
        <p:spPr bwMode="auto">
          <a:xfrm>
            <a:off x="4001925" y="5774953"/>
            <a:ext cx="392113" cy="0"/>
          </a:xfrm>
          <a:prstGeom prst="line">
            <a:avLst/>
          </a:prstGeom>
          <a:noFill/>
          <a:ln w="46038" cap="rnd">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116" name="Oval 117">
            <a:extLst>
              <a:ext uri="{FF2B5EF4-FFF2-40B4-BE49-F238E27FC236}">
                <a16:creationId xmlns:a16="http://schemas.microsoft.com/office/drawing/2014/main" id="{A98D4678-9BCE-2530-6BE2-8563EDA6883E}"/>
              </a:ext>
            </a:extLst>
          </p:cNvPr>
          <p:cNvSpPr>
            <a:spLocks noChangeArrowheads="1"/>
          </p:cNvSpPr>
          <p:nvPr/>
        </p:nvSpPr>
        <p:spPr bwMode="auto">
          <a:xfrm>
            <a:off x="4144800" y="5717803"/>
            <a:ext cx="103188" cy="111125"/>
          </a:xfrm>
          <a:prstGeom prst="ellipse">
            <a:avLst/>
          </a:pr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117" name="Rectangle 118">
            <a:extLst>
              <a:ext uri="{FF2B5EF4-FFF2-40B4-BE49-F238E27FC236}">
                <a16:creationId xmlns:a16="http://schemas.microsoft.com/office/drawing/2014/main" id="{7729C0B7-A675-0D1E-51CD-15094A134002}"/>
              </a:ext>
            </a:extLst>
          </p:cNvPr>
          <p:cNvSpPr>
            <a:spLocks noChangeArrowheads="1"/>
          </p:cNvSpPr>
          <p:nvPr/>
        </p:nvSpPr>
        <p:spPr bwMode="auto">
          <a:xfrm>
            <a:off x="4455483" y="5647114"/>
            <a:ext cx="23689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900" b="1" i="0" u="none" strike="noStrike" kern="1200" cap="none" spc="0" normalizeH="0" baseline="0" noProof="0" dirty="0">
                <a:ln>
                  <a:noFill/>
                </a:ln>
                <a:solidFill>
                  <a:srgbClr val="595959"/>
                </a:solidFill>
                <a:effectLst/>
                <a:uLnTx/>
                <a:uFillTx/>
                <a:latin typeface="游ゴシック" panose="020B0400000000000000" pitchFamily="50" charset="-128"/>
                <a:ea typeface="游ゴシック" panose="020B0400000000000000" pitchFamily="50" charset="-128"/>
                <a:cs typeface="+mn-cs"/>
              </a:rPr>
              <a:t>Total amount of social security benefits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en-US" sz="900" b="1" i="0" u="none" strike="noStrike" kern="1200" cap="none" spc="0" normalizeH="0" baseline="0" noProof="0" dirty="0">
                <a:ln>
                  <a:noFill/>
                </a:ln>
                <a:solidFill>
                  <a:srgbClr val="595959"/>
                </a:solidFill>
                <a:effectLst/>
                <a:uLnTx/>
                <a:uFillTx/>
                <a:latin typeface="游ゴシック" panose="020B0400000000000000" pitchFamily="50" charset="-128"/>
                <a:ea typeface="游ゴシック" panose="020B0400000000000000" pitchFamily="50" charset="-128"/>
                <a:cs typeface="+mn-cs"/>
              </a:rPr>
              <a:t>　</a:t>
            </a:r>
            <a:r>
              <a:rPr kumimoji="0" lang="en-US" altLang="ja-JP" sz="900" b="1" i="0" u="none" strike="noStrike" kern="1200" cap="none" spc="0" normalizeH="0" baseline="0" noProof="0" dirty="0">
                <a:ln>
                  <a:noFill/>
                </a:ln>
                <a:solidFill>
                  <a:srgbClr val="595959"/>
                </a:solidFill>
                <a:effectLst/>
                <a:uLnTx/>
                <a:uFillTx/>
                <a:latin typeface="游ゴシック" panose="020B0400000000000000" pitchFamily="50" charset="-128"/>
                <a:ea typeface="游ゴシック" panose="020B0400000000000000" pitchFamily="50" charset="-128"/>
                <a:cs typeface="+mn-cs"/>
              </a:rPr>
              <a:t>/</a:t>
            </a:r>
            <a:r>
              <a:rPr kumimoji="0" lang="ja-JP" altLang="en-US" sz="900" b="1" i="0" u="none" strike="noStrike" kern="1200" cap="none" spc="0" normalizeH="0" baseline="0" noProof="0" dirty="0">
                <a:ln>
                  <a:noFill/>
                </a:ln>
                <a:solidFill>
                  <a:srgbClr val="595959"/>
                </a:solidFill>
                <a:effectLst/>
                <a:uLnTx/>
                <a:uFillTx/>
                <a:latin typeface="游ゴシック" panose="020B0400000000000000" pitchFamily="50" charset="-128"/>
                <a:ea typeface="游ゴシック" panose="020B0400000000000000" pitchFamily="50" charset="-128"/>
                <a:cs typeface="+mn-cs"/>
              </a:rPr>
              <a:t>　</a:t>
            </a:r>
            <a:r>
              <a:rPr kumimoji="0" lang="en-US" altLang="ja-JP" sz="900" b="1" i="0" u="none" strike="noStrike" kern="1200" cap="none" spc="0" normalizeH="0" baseline="0" noProof="0" dirty="0">
                <a:ln>
                  <a:noFill/>
                </a:ln>
                <a:solidFill>
                  <a:srgbClr val="595959"/>
                </a:solidFill>
                <a:effectLst/>
                <a:uLnTx/>
                <a:uFillTx/>
                <a:latin typeface="游ゴシック" panose="020B0400000000000000" pitchFamily="50" charset="-128"/>
                <a:ea typeface="游ゴシック" panose="020B0400000000000000" pitchFamily="50" charset="-128"/>
                <a:cs typeface="+mn-cs"/>
              </a:rPr>
              <a:t>Gross domestic product</a:t>
            </a:r>
            <a:endParaRPr kumimoji="0" lang="ja-JP" altLang="ja-JP" sz="1800" b="1"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endParaRPr>
          </a:p>
        </p:txBody>
      </p:sp>
      <p:sp>
        <p:nvSpPr>
          <p:cNvPr id="120" name="Rectangle 89">
            <a:extLst>
              <a:ext uri="{FF2B5EF4-FFF2-40B4-BE49-F238E27FC236}">
                <a16:creationId xmlns:a16="http://schemas.microsoft.com/office/drawing/2014/main" id="{45C953EC-DCE1-8673-D9E4-C3E67F4B22B9}"/>
              </a:ext>
            </a:extLst>
          </p:cNvPr>
          <p:cNvSpPr>
            <a:spLocks noChangeArrowheads="1"/>
          </p:cNvSpPr>
          <p:nvPr/>
        </p:nvSpPr>
        <p:spPr bwMode="auto">
          <a:xfrm>
            <a:off x="7533420" y="4235720"/>
            <a:ext cx="2164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100" b="0" i="0" u="none" strike="noStrike" kern="1200" cap="none" spc="0" normalizeH="0" baseline="0" noProof="0" dirty="0">
                <a:ln>
                  <a:noFill/>
                </a:ln>
                <a:solidFill>
                  <a:srgbClr val="595959"/>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10</a:t>
            </a:r>
            <a:r>
              <a:rPr kumimoji="0" lang="ja-JP" altLang="ja-JP" sz="1100" b="0" i="0" u="none" strike="noStrike" kern="1200" cap="none" spc="0" normalizeH="0" baseline="0" noProof="0" dirty="0">
                <a:ln>
                  <a:noFill/>
                </a:ln>
                <a:solidFill>
                  <a:srgbClr val="595959"/>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0</a:t>
            </a:r>
            <a:endParaRPr kumimoji="0" lang="ja-JP" altLang="ja-JP" sz="18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121" name="Rectangle 90">
            <a:extLst>
              <a:ext uri="{FF2B5EF4-FFF2-40B4-BE49-F238E27FC236}">
                <a16:creationId xmlns:a16="http://schemas.microsoft.com/office/drawing/2014/main" id="{D8545A9E-DE1A-D0E7-4DE2-82D531BE2D96}"/>
              </a:ext>
            </a:extLst>
          </p:cNvPr>
          <p:cNvSpPr>
            <a:spLocks noChangeArrowheads="1"/>
          </p:cNvSpPr>
          <p:nvPr/>
        </p:nvSpPr>
        <p:spPr bwMode="auto">
          <a:xfrm>
            <a:off x="7533416" y="3661881"/>
            <a:ext cx="2164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100" b="0" i="0" u="none" strike="noStrike" kern="1200" cap="none" spc="0" normalizeH="0" baseline="0" noProof="0" dirty="0">
                <a:ln>
                  <a:noFill/>
                </a:ln>
                <a:solidFill>
                  <a:srgbClr val="595959"/>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20</a:t>
            </a:r>
            <a:r>
              <a:rPr kumimoji="0" lang="ja-JP" altLang="ja-JP" sz="1100" b="0" i="0" u="none" strike="noStrike" kern="1200" cap="none" spc="0" normalizeH="0" baseline="0" noProof="0" dirty="0">
                <a:ln>
                  <a:noFill/>
                </a:ln>
                <a:solidFill>
                  <a:srgbClr val="595959"/>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0</a:t>
            </a:r>
            <a:endParaRPr kumimoji="0" lang="ja-JP" altLang="ja-JP" sz="12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123" name="Rectangle 92">
            <a:extLst>
              <a:ext uri="{FF2B5EF4-FFF2-40B4-BE49-F238E27FC236}">
                <a16:creationId xmlns:a16="http://schemas.microsoft.com/office/drawing/2014/main" id="{FC0067C7-EE7F-CC8A-F411-096ECC64C7C5}"/>
              </a:ext>
            </a:extLst>
          </p:cNvPr>
          <p:cNvSpPr>
            <a:spLocks noChangeArrowheads="1"/>
          </p:cNvSpPr>
          <p:nvPr/>
        </p:nvSpPr>
        <p:spPr bwMode="auto">
          <a:xfrm>
            <a:off x="7533418" y="3090858"/>
            <a:ext cx="2164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100" b="0" i="0" u="none" strike="noStrike" kern="1200" cap="none" spc="0" normalizeH="0" baseline="0" noProof="0" dirty="0">
                <a:ln>
                  <a:noFill/>
                </a:ln>
                <a:solidFill>
                  <a:srgbClr val="595959"/>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30</a:t>
            </a:r>
            <a:r>
              <a:rPr kumimoji="0" lang="ja-JP" altLang="ja-JP" sz="1100" b="0" i="0" u="none" strike="noStrike" kern="1200" cap="none" spc="0" normalizeH="0" baseline="0" noProof="0" dirty="0">
                <a:ln>
                  <a:noFill/>
                </a:ln>
                <a:solidFill>
                  <a:srgbClr val="595959"/>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0</a:t>
            </a:r>
            <a:endParaRPr kumimoji="0" lang="ja-JP" altLang="ja-JP" sz="18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124" name="Rectangle 93">
            <a:extLst>
              <a:ext uri="{FF2B5EF4-FFF2-40B4-BE49-F238E27FC236}">
                <a16:creationId xmlns:a16="http://schemas.microsoft.com/office/drawing/2014/main" id="{901BD04E-59C2-426C-45CA-7123117A39DB}"/>
              </a:ext>
            </a:extLst>
          </p:cNvPr>
          <p:cNvSpPr>
            <a:spLocks noChangeArrowheads="1"/>
          </p:cNvSpPr>
          <p:nvPr/>
        </p:nvSpPr>
        <p:spPr bwMode="auto">
          <a:xfrm>
            <a:off x="7527165" y="2517022"/>
            <a:ext cx="2164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100" b="0" i="0" u="none" strike="noStrike" kern="1200" cap="none" spc="0" normalizeH="0" baseline="0" noProof="0" dirty="0">
                <a:ln>
                  <a:noFill/>
                </a:ln>
                <a:solidFill>
                  <a:srgbClr val="595959"/>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4</a:t>
            </a:r>
            <a:r>
              <a:rPr kumimoji="0" lang="ja-JP" altLang="ja-JP" sz="1100" b="0" i="0" u="none" strike="noStrike" kern="1200" cap="none" spc="0" normalizeH="0" baseline="0" noProof="0" dirty="0">
                <a:ln>
                  <a:noFill/>
                </a:ln>
                <a:solidFill>
                  <a:srgbClr val="595959"/>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00</a:t>
            </a:r>
            <a:endParaRPr kumimoji="0" lang="ja-JP" altLang="ja-JP" sz="18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125" name="Rectangle 94">
            <a:extLst>
              <a:ext uri="{FF2B5EF4-FFF2-40B4-BE49-F238E27FC236}">
                <a16:creationId xmlns:a16="http://schemas.microsoft.com/office/drawing/2014/main" id="{5366526F-3E92-190C-BCB5-410736774820}"/>
              </a:ext>
            </a:extLst>
          </p:cNvPr>
          <p:cNvSpPr>
            <a:spLocks noChangeArrowheads="1"/>
          </p:cNvSpPr>
          <p:nvPr/>
        </p:nvSpPr>
        <p:spPr bwMode="auto">
          <a:xfrm>
            <a:off x="7527165" y="1949905"/>
            <a:ext cx="2164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100" b="0" i="0" u="none" strike="noStrike" kern="1200" cap="none" spc="0" normalizeH="0" baseline="0" noProof="0" dirty="0">
                <a:ln>
                  <a:noFill/>
                </a:ln>
                <a:solidFill>
                  <a:srgbClr val="595959"/>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50</a:t>
            </a:r>
            <a:r>
              <a:rPr kumimoji="0" lang="ja-JP" altLang="ja-JP" sz="1100" b="0" i="0" u="none" strike="noStrike" kern="1200" cap="none" spc="0" normalizeH="0" baseline="0" noProof="0" dirty="0">
                <a:ln>
                  <a:noFill/>
                </a:ln>
                <a:solidFill>
                  <a:srgbClr val="595959"/>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0</a:t>
            </a:r>
            <a:endParaRPr kumimoji="0" lang="ja-JP" altLang="ja-JP" sz="18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127" name="Rectangle 96">
            <a:extLst>
              <a:ext uri="{FF2B5EF4-FFF2-40B4-BE49-F238E27FC236}">
                <a16:creationId xmlns:a16="http://schemas.microsoft.com/office/drawing/2014/main" id="{88519B2A-B809-4576-3ED7-1553AEBA11A6}"/>
              </a:ext>
            </a:extLst>
          </p:cNvPr>
          <p:cNvSpPr>
            <a:spLocks noChangeArrowheads="1"/>
          </p:cNvSpPr>
          <p:nvPr/>
        </p:nvSpPr>
        <p:spPr bwMode="auto">
          <a:xfrm>
            <a:off x="7520445" y="1370567"/>
            <a:ext cx="2164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100" b="0" i="0" u="none" strike="noStrike" kern="1200" cap="none" spc="0" normalizeH="0" baseline="0" noProof="0" dirty="0">
                <a:ln>
                  <a:noFill/>
                </a:ln>
                <a:solidFill>
                  <a:srgbClr val="595959"/>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60</a:t>
            </a:r>
            <a:r>
              <a:rPr kumimoji="0" lang="ja-JP" altLang="ja-JP" sz="1100" b="0" i="0" u="none" strike="noStrike" kern="1200" cap="none" spc="0" normalizeH="0" baseline="0" noProof="0" dirty="0">
                <a:ln>
                  <a:noFill/>
                </a:ln>
                <a:solidFill>
                  <a:srgbClr val="595959"/>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0</a:t>
            </a:r>
            <a:endParaRPr kumimoji="0" lang="ja-JP" altLang="ja-JP" sz="18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138" name="テキスト ボックス 137">
            <a:extLst>
              <a:ext uri="{FF2B5EF4-FFF2-40B4-BE49-F238E27FC236}">
                <a16:creationId xmlns:a16="http://schemas.microsoft.com/office/drawing/2014/main" id="{1FDAFBD3-16C0-F8E8-7935-37A7B6BC08CC}"/>
              </a:ext>
            </a:extLst>
          </p:cNvPr>
          <p:cNvSpPr txBox="1"/>
          <p:nvPr/>
        </p:nvSpPr>
        <p:spPr>
          <a:xfrm>
            <a:off x="35879" y="1492625"/>
            <a:ext cx="553998" cy="3301250"/>
          </a:xfrm>
          <a:prstGeom prst="rect">
            <a:avLst/>
          </a:prstGeom>
          <a:noFill/>
        </p:spPr>
        <p:txBody>
          <a:bodyPr vert="vert270"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           </a:t>
            </a:r>
            <a:r>
              <a:rPr kumimoji="1" lang="en-US" altLang="ja-JP"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Total amount of social security benefits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 </a:t>
            </a:r>
            <a:r>
              <a:rPr kumimoji="1" lang="ja-JP" altLang="en-US"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a:t>
            </a:r>
            <a:r>
              <a:rPr kumimoji="1" lang="en-US" altLang="ja-JP"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Welfare and others</a:t>
            </a:r>
            <a:r>
              <a:rPr kumimoji="1" lang="ja-JP" altLang="en-US"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a:t>
            </a:r>
            <a:r>
              <a:rPr kumimoji="1" lang="en-US" altLang="ja-JP"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medical care</a:t>
            </a:r>
            <a:r>
              <a:rPr kumimoji="1" lang="ja-JP" altLang="en-US"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a:t>
            </a:r>
            <a:r>
              <a:rPr kumimoji="1" lang="en-US" altLang="ja-JP"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pension</a:t>
            </a:r>
            <a:r>
              <a:rPr kumimoji="1" lang="ja-JP" altLang="en-US"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a:t>
            </a:r>
          </a:p>
        </p:txBody>
      </p:sp>
      <p:cxnSp>
        <p:nvCxnSpPr>
          <p:cNvPr id="140" name="直線コネクタ 139">
            <a:extLst>
              <a:ext uri="{FF2B5EF4-FFF2-40B4-BE49-F238E27FC236}">
                <a16:creationId xmlns:a16="http://schemas.microsoft.com/office/drawing/2014/main" id="{8FB92C01-DD4A-9875-3CA6-D6CC23BD2EAE}"/>
              </a:ext>
            </a:extLst>
          </p:cNvPr>
          <p:cNvCxnSpPr>
            <a:cxnSpLocks/>
          </p:cNvCxnSpPr>
          <p:nvPr/>
        </p:nvCxnSpPr>
        <p:spPr>
          <a:xfrm>
            <a:off x="7375719" y="2030506"/>
            <a:ext cx="13447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直線コネクタ 141">
            <a:extLst>
              <a:ext uri="{FF2B5EF4-FFF2-40B4-BE49-F238E27FC236}">
                <a16:creationId xmlns:a16="http://schemas.microsoft.com/office/drawing/2014/main" id="{0A3A13B9-D2DD-101D-AD76-FE75AEC733C1}"/>
              </a:ext>
            </a:extLst>
          </p:cNvPr>
          <p:cNvCxnSpPr>
            <a:cxnSpLocks/>
          </p:cNvCxnSpPr>
          <p:nvPr/>
        </p:nvCxnSpPr>
        <p:spPr>
          <a:xfrm>
            <a:off x="8180313" y="2828362"/>
            <a:ext cx="134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60178318-FFCC-C64C-6F3B-1FF25F4789A3}"/>
              </a:ext>
            </a:extLst>
          </p:cNvPr>
          <p:cNvCxnSpPr>
            <a:cxnSpLocks/>
          </p:cNvCxnSpPr>
          <p:nvPr/>
        </p:nvCxnSpPr>
        <p:spPr>
          <a:xfrm>
            <a:off x="7371220" y="2610966"/>
            <a:ext cx="13447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a:extLst>
              <a:ext uri="{FF2B5EF4-FFF2-40B4-BE49-F238E27FC236}">
                <a16:creationId xmlns:a16="http://schemas.microsoft.com/office/drawing/2014/main" id="{0BB1B96C-CDDE-11AA-430E-34152CE5D9B8}"/>
              </a:ext>
            </a:extLst>
          </p:cNvPr>
          <p:cNvCxnSpPr>
            <a:cxnSpLocks/>
          </p:cNvCxnSpPr>
          <p:nvPr/>
        </p:nvCxnSpPr>
        <p:spPr>
          <a:xfrm>
            <a:off x="7375700" y="3180233"/>
            <a:ext cx="13447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C1B77CDB-938F-6346-7CE7-22771C43D426}"/>
              </a:ext>
            </a:extLst>
          </p:cNvPr>
          <p:cNvCxnSpPr>
            <a:cxnSpLocks/>
          </p:cNvCxnSpPr>
          <p:nvPr/>
        </p:nvCxnSpPr>
        <p:spPr>
          <a:xfrm>
            <a:off x="7375700" y="3744999"/>
            <a:ext cx="134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a:extLst>
              <a:ext uri="{FF2B5EF4-FFF2-40B4-BE49-F238E27FC236}">
                <a16:creationId xmlns:a16="http://schemas.microsoft.com/office/drawing/2014/main" id="{71224B4C-D7A7-298E-232B-D59B70A17938}"/>
              </a:ext>
            </a:extLst>
          </p:cNvPr>
          <p:cNvCxnSpPr>
            <a:cxnSpLocks/>
          </p:cNvCxnSpPr>
          <p:nvPr/>
        </p:nvCxnSpPr>
        <p:spPr>
          <a:xfrm>
            <a:off x="7373449" y="4314263"/>
            <a:ext cx="134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a:extLst>
              <a:ext uri="{FF2B5EF4-FFF2-40B4-BE49-F238E27FC236}">
                <a16:creationId xmlns:a16="http://schemas.microsoft.com/office/drawing/2014/main" id="{85D88516-A03D-6ED7-0CD4-9EB09DB85178}"/>
              </a:ext>
            </a:extLst>
          </p:cNvPr>
          <p:cNvCxnSpPr/>
          <p:nvPr/>
        </p:nvCxnSpPr>
        <p:spPr>
          <a:xfrm>
            <a:off x="8245286" y="1339511"/>
            <a:ext cx="0" cy="350436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AE2C2FBE-4B17-34F1-847F-636397BCFE6A}"/>
              </a:ext>
            </a:extLst>
          </p:cNvPr>
          <p:cNvCxnSpPr>
            <a:cxnSpLocks/>
          </p:cNvCxnSpPr>
          <p:nvPr/>
        </p:nvCxnSpPr>
        <p:spPr>
          <a:xfrm>
            <a:off x="7375697" y="1458990"/>
            <a:ext cx="13447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F9FB57D8-BBDD-2857-F08D-4EFEFFB0398A}"/>
              </a:ext>
            </a:extLst>
          </p:cNvPr>
          <p:cNvCxnSpPr>
            <a:cxnSpLocks/>
          </p:cNvCxnSpPr>
          <p:nvPr/>
        </p:nvCxnSpPr>
        <p:spPr>
          <a:xfrm>
            <a:off x="8198243" y="2167231"/>
            <a:ext cx="134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DBAAF8D3-BBE2-269F-DDE0-C73AB05CEAEF}"/>
              </a:ext>
            </a:extLst>
          </p:cNvPr>
          <p:cNvCxnSpPr>
            <a:cxnSpLocks/>
          </p:cNvCxnSpPr>
          <p:nvPr/>
        </p:nvCxnSpPr>
        <p:spPr>
          <a:xfrm>
            <a:off x="8189275" y="3502982"/>
            <a:ext cx="134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8BF3FC99-EC4C-12ED-7017-F238DB9DE683}"/>
              </a:ext>
            </a:extLst>
          </p:cNvPr>
          <p:cNvCxnSpPr>
            <a:cxnSpLocks/>
          </p:cNvCxnSpPr>
          <p:nvPr/>
        </p:nvCxnSpPr>
        <p:spPr>
          <a:xfrm>
            <a:off x="8193753" y="4173097"/>
            <a:ext cx="134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616E3B50-30EB-96AC-73E7-C50AE973077D}"/>
              </a:ext>
            </a:extLst>
          </p:cNvPr>
          <p:cNvCxnSpPr>
            <a:cxnSpLocks/>
          </p:cNvCxnSpPr>
          <p:nvPr/>
        </p:nvCxnSpPr>
        <p:spPr>
          <a:xfrm>
            <a:off x="8191507" y="4836491"/>
            <a:ext cx="134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直線コネクタ 161">
            <a:extLst>
              <a:ext uri="{FF2B5EF4-FFF2-40B4-BE49-F238E27FC236}">
                <a16:creationId xmlns:a16="http://schemas.microsoft.com/office/drawing/2014/main" id="{EE6358ED-A381-7BD0-790A-E5DCADDD55CE}"/>
              </a:ext>
            </a:extLst>
          </p:cNvPr>
          <p:cNvCxnSpPr>
            <a:cxnSpLocks/>
          </p:cNvCxnSpPr>
          <p:nvPr/>
        </p:nvCxnSpPr>
        <p:spPr>
          <a:xfrm>
            <a:off x="8195994" y="1499361"/>
            <a:ext cx="134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右大かっこ 172">
            <a:extLst>
              <a:ext uri="{FF2B5EF4-FFF2-40B4-BE49-F238E27FC236}">
                <a16:creationId xmlns:a16="http://schemas.microsoft.com/office/drawing/2014/main" id="{FC7C6C2F-DF8C-B10D-DD0E-EEA2438F309C}"/>
              </a:ext>
            </a:extLst>
          </p:cNvPr>
          <p:cNvSpPr/>
          <p:nvPr/>
        </p:nvSpPr>
        <p:spPr>
          <a:xfrm>
            <a:off x="7662578" y="1311082"/>
            <a:ext cx="123271" cy="3245216"/>
          </a:xfrm>
          <a:prstGeom prst="rightBracket">
            <a:avLst/>
          </a:prstGeom>
          <a:ln w="317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174" name="Rectangle 89">
            <a:extLst>
              <a:ext uri="{FF2B5EF4-FFF2-40B4-BE49-F238E27FC236}">
                <a16:creationId xmlns:a16="http://schemas.microsoft.com/office/drawing/2014/main" id="{9243C06F-16F2-BF99-B942-7F5AC9451E19}"/>
              </a:ext>
            </a:extLst>
          </p:cNvPr>
          <p:cNvSpPr>
            <a:spLocks noChangeArrowheads="1"/>
          </p:cNvSpPr>
          <p:nvPr/>
        </p:nvSpPr>
        <p:spPr bwMode="auto">
          <a:xfrm>
            <a:off x="8355944" y="4748957"/>
            <a:ext cx="17633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100" b="0" i="0" u="none" strike="noStrike" kern="1200" cap="none" spc="0" normalizeH="0" baseline="0" noProof="0" dirty="0">
                <a:ln>
                  <a:noFill/>
                </a:ln>
                <a:solidFill>
                  <a:srgbClr val="595959"/>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0.</a:t>
            </a:r>
            <a:r>
              <a:rPr kumimoji="0" lang="ja-JP" altLang="ja-JP" sz="1100" b="0" i="0" u="none" strike="noStrike" kern="1200" cap="none" spc="0" normalizeH="0" baseline="0" noProof="0" dirty="0">
                <a:ln>
                  <a:noFill/>
                </a:ln>
                <a:solidFill>
                  <a:srgbClr val="595959"/>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0</a:t>
            </a:r>
            <a:endParaRPr kumimoji="0" lang="ja-JP" altLang="ja-JP" sz="18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175" name="Rectangle 90">
            <a:extLst>
              <a:ext uri="{FF2B5EF4-FFF2-40B4-BE49-F238E27FC236}">
                <a16:creationId xmlns:a16="http://schemas.microsoft.com/office/drawing/2014/main" id="{29B0AEEE-B2AA-35EC-0557-B47A113E6746}"/>
              </a:ext>
            </a:extLst>
          </p:cNvPr>
          <p:cNvSpPr>
            <a:spLocks noChangeArrowheads="1"/>
          </p:cNvSpPr>
          <p:nvPr/>
        </p:nvSpPr>
        <p:spPr bwMode="auto">
          <a:xfrm>
            <a:off x="8355940" y="4080984"/>
            <a:ext cx="24686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100" b="0" i="0" u="none" strike="noStrike" kern="1200" cap="none" spc="0" normalizeH="0" baseline="0" noProof="0" dirty="0">
                <a:ln>
                  <a:noFill/>
                </a:ln>
                <a:solidFill>
                  <a:srgbClr val="595959"/>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0.5</a:t>
            </a:r>
            <a:r>
              <a:rPr kumimoji="0" lang="ja-JP" altLang="ja-JP" sz="1100" b="0" i="0" u="none" strike="noStrike" kern="1200" cap="none" spc="0" normalizeH="0" baseline="0" noProof="0" dirty="0">
                <a:ln>
                  <a:noFill/>
                </a:ln>
                <a:solidFill>
                  <a:srgbClr val="595959"/>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0</a:t>
            </a:r>
            <a:endParaRPr kumimoji="0" lang="ja-JP" altLang="ja-JP" sz="12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176" name="Rectangle 92">
            <a:extLst>
              <a:ext uri="{FF2B5EF4-FFF2-40B4-BE49-F238E27FC236}">
                <a16:creationId xmlns:a16="http://schemas.microsoft.com/office/drawing/2014/main" id="{14A5CDDA-74F4-1B3E-5F2F-868BBF48C432}"/>
              </a:ext>
            </a:extLst>
          </p:cNvPr>
          <p:cNvSpPr>
            <a:spLocks noChangeArrowheads="1"/>
          </p:cNvSpPr>
          <p:nvPr/>
        </p:nvSpPr>
        <p:spPr bwMode="auto">
          <a:xfrm>
            <a:off x="8355942" y="3422551"/>
            <a:ext cx="24686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100" b="0" i="0" u="none" strike="noStrike" kern="1200" cap="none" spc="0" normalizeH="0" baseline="0" noProof="0" dirty="0">
                <a:ln>
                  <a:noFill/>
                </a:ln>
                <a:solidFill>
                  <a:srgbClr val="595959"/>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10.</a:t>
            </a:r>
            <a:r>
              <a:rPr kumimoji="0" lang="ja-JP" altLang="ja-JP" sz="1100" b="0" i="0" u="none" strike="noStrike" kern="1200" cap="none" spc="0" normalizeH="0" baseline="0" noProof="0" dirty="0">
                <a:ln>
                  <a:noFill/>
                </a:ln>
                <a:solidFill>
                  <a:srgbClr val="595959"/>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0</a:t>
            </a:r>
            <a:endParaRPr kumimoji="0" lang="ja-JP" altLang="ja-JP" sz="18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177" name="Rectangle 93">
            <a:extLst>
              <a:ext uri="{FF2B5EF4-FFF2-40B4-BE49-F238E27FC236}">
                <a16:creationId xmlns:a16="http://schemas.microsoft.com/office/drawing/2014/main" id="{894C5990-68C3-85EF-D7CB-B139306C4AEC}"/>
              </a:ext>
            </a:extLst>
          </p:cNvPr>
          <p:cNvSpPr>
            <a:spLocks noChangeArrowheads="1"/>
          </p:cNvSpPr>
          <p:nvPr/>
        </p:nvSpPr>
        <p:spPr bwMode="auto">
          <a:xfrm>
            <a:off x="8349689" y="2747861"/>
            <a:ext cx="24686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100" b="0" i="0" u="none" strike="noStrike" kern="1200" cap="none" spc="0" normalizeH="0" baseline="0" noProof="0" dirty="0">
                <a:ln>
                  <a:noFill/>
                </a:ln>
                <a:solidFill>
                  <a:srgbClr val="595959"/>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15.0</a:t>
            </a:r>
            <a:endParaRPr kumimoji="0" lang="ja-JP" altLang="ja-JP" sz="18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178" name="Rectangle 94">
            <a:extLst>
              <a:ext uri="{FF2B5EF4-FFF2-40B4-BE49-F238E27FC236}">
                <a16:creationId xmlns:a16="http://schemas.microsoft.com/office/drawing/2014/main" id="{C747B022-C48A-8F1D-CF0A-2D51761AB854}"/>
              </a:ext>
            </a:extLst>
          </p:cNvPr>
          <p:cNvSpPr>
            <a:spLocks noChangeArrowheads="1"/>
          </p:cNvSpPr>
          <p:nvPr/>
        </p:nvSpPr>
        <p:spPr bwMode="auto">
          <a:xfrm>
            <a:off x="8349689" y="2066446"/>
            <a:ext cx="24686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100" b="0" i="0" u="none" strike="noStrike" kern="1200" cap="none" spc="0" normalizeH="0" baseline="0" noProof="0" dirty="0">
                <a:ln>
                  <a:noFill/>
                </a:ln>
                <a:solidFill>
                  <a:srgbClr val="595959"/>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20.0</a:t>
            </a:r>
            <a:endParaRPr kumimoji="0" lang="ja-JP" altLang="ja-JP" sz="18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179" name="Rectangle 96">
            <a:extLst>
              <a:ext uri="{FF2B5EF4-FFF2-40B4-BE49-F238E27FC236}">
                <a16:creationId xmlns:a16="http://schemas.microsoft.com/office/drawing/2014/main" id="{6605823C-EDE3-C29D-37C7-EE9B1BA38E08}"/>
              </a:ext>
            </a:extLst>
          </p:cNvPr>
          <p:cNvSpPr>
            <a:spLocks noChangeArrowheads="1"/>
          </p:cNvSpPr>
          <p:nvPr/>
        </p:nvSpPr>
        <p:spPr bwMode="auto">
          <a:xfrm>
            <a:off x="8342969" y="1419868"/>
            <a:ext cx="24686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100" b="0" i="0" u="none" strike="noStrike" kern="1200" cap="none" spc="0" normalizeH="0" baseline="0" noProof="0" dirty="0">
                <a:ln>
                  <a:noFill/>
                </a:ln>
                <a:solidFill>
                  <a:srgbClr val="595959"/>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25.0</a:t>
            </a:r>
          </a:p>
        </p:txBody>
      </p:sp>
      <p:sp>
        <p:nvSpPr>
          <p:cNvPr id="181" name="テキスト ボックス 180">
            <a:extLst>
              <a:ext uri="{FF2B5EF4-FFF2-40B4-BE49-F238E27FC236}">
                <a16:creationId xmlns:a16="http://schemas.microsoft.com/office/drawing/2014/main" id="{68953D0F-3A49-7F07-114B-399139ED8F06}"/>
              </a:ext>
            </a:extLst>
          </p:cNvPr>
          <p:cNvSpPr txBox="1"/>
          <p:nvPr/>
        </p:nvSpPr>
        <p:spPr>
          <a:xfrm>
            <a:off x="7765684" y="1645018"/>
            <a:ext cx="369332" cy="2967317"/>
          </a:xfrm>
          <a:prstGeom prst="rect">
            <a:avLst/>
          </a:prstGeom>
          <a:noFill/>
        </p:spPr>
        <p:txBody>
          <a:bodyPr vert="vert270"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           </a:t>
            </a:r>
            <a:r>
              <a:rPr kumimoji="1" lang="en-US" altLang="ja-JP"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Gross domestic product</a:t>
            </a:r>
            <a:r>
              <a:rPr kumimoji="1" lang="ja-JP" altLang="en-US"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a:t>
            </a:r>
            <a:r>
              <a:rPr kumimoji="1" lang="en-US" altLang="ja-JP"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Trillion yen</a:t>
            </a:r>
            <a:r>
              <a:rPr kumimoji="1" lang="ja-JP" altLang="en-US"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a:t>
            </a:r>
            <a:endParaRPr kumimoji="1" lang="en-US" altLang="ja-JP"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182" name="テキスト ボックス 181">
            <a:extLst>
              <a:ext uri="{FF2B5EF4-FFF2-40B4-BE49-F238E27FC236}">
                <a16:creationId xmlns:a16="http://schemas.microsoft.com/office/drawing/2014/main" id="{92B73BE2-5C2F-AB96-7D5E-3648468C9974}"/>
              </a:ext>
            </a:extLst>
          </p:cNvPr>
          <p:cNvSpPr txBox="1"/>
          <p:nvPr/>
        </p:nvSpPr>
        <p:spPr>
          <a:xfrm>
            <a:off x="8644238" y="963685"/>
            <a:ext cx="369332" cy="4542870"/>
          </a:xfrm>
          <a:prstGeom prst="rect">
            <a:avLst/>
          </a:prstGeom>
          <a:solidFill>
            <a:schemeClr val="bg1"/>
          </a:solidFill>
          <a:ln>
            <a:noFill/>
          </a:ln>
        </p:spPr>
        <p:txBody>
          <a:bodyPr vert="vert270"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          </a:t>
            </a:r>
            <a:r>
              <a:rPr kumimoji="1" lang="en-US" altLang="ja-JP"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Total amount of social security benefits</a:t>
            </a:r>
            <a:r>
              <a:rPr kumimoji="1" lang="ja-JP" altLang="en-US"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 </a:t>
            </a:r>
            <a:r>
              <a:rPr kumimoji="1" lang="en-US" altLang="ja-JP"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/Gross domestic product</a:t>
            </a:r>
            <a:r>
              <a:rPr kumimoji="1" lang="ja-JP" altLang="en-US"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 </a:t>
            </a:r>
            <a:endParaRPr kumimoji="1" lang="en-US" altLang="ja-JP"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183" name="Rectangle 96">
            <a:extLst>
              <a:ext uri="{FF2B5EF4-FFF2-40B4-BE49-F238E27FC236}">
                <a16:creationId xmlns:a16="http://schemas.microsoft.com/office/drawing/2014/main" id="{B2040EC9-858E-64BB-E876-8EA86E6D73FD}"/>
              </a:ext>
            </a:extLst>
          </p:cNvPr>
          <p:cNvSpPr>
            <a:spLocks noChangeArrowheads="1"/>
          </p:cNvSpPr>
          <p:nvPr/>
        </p:nvSpPr>
        <p:spPr bwMode="auto">
          <a:xfrm>
            <a:off x="884338" y="1141977"/>
            <a:ext cx="811119"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en-US" sz="900" b="1" i="0" u="none" strike="noStrike" kern="1200" cap="none" spc="0" normalizeH="0" baseline="0" noProof="0" dirty="0">
                <a:ln>
                  <a:noFill/>
                </a:ln>
                <a:solidFill>
                  <a:srgbClr val="595959"/>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a:t>
            </a:r>
            <a:r>
              <a:rPr kumimoji="0" lang="en-US" altLang="ja-JP" sz="900" b="1" i="0" u="none" strike="noStrike" kern="1200" cap="none" spc="0" normalizeH="0" baseline="0" noProof="0" dirty="0">
                <a:ln>
                  <a:noFill/>
                </a:ln>
                <a:solidFill>
                  <a:srgbClr val="595959"/>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Trillion yen</a:t>
            </a:r>
            <a:r>
              <a:rPr kumimoji="0" lang="ja-JP" altLang="en-US" sz="900" b="1" i="0" u="none" strike="noStrike" kern="1200" cap="none" spc="0" normalizeH="0" baseline="0" noProof="0" dirty="0">
                <a:ln>
                  <a:noFill/>
                </a:ln>
                <a:solidFill>
                  <a:srgbClr val="595959"/>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a:t>
            </a:r>
            <a:endParaRPr kumimoji="0" lang="ja-JP" altLang="ja-JP" sz="1100" b="1"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184" name="Rectangle 96">
            <a:extLst>
              <a:ext uri="{FF2B5EF4-FFF2-40B4-BE49-F238E27FC236}">
                <a16:creationId xmlns:a16="http://schemas.microsoft.com/office/drawing/2014/main" id="{0C3B67B2-D64F-8CCB-3DF3-C154FB936AE9}"/>
              </a:ext>
            </a:extLst>
          </p:cNvPr>
          <p:cNvSpPr>
            <a:spLocks noChangeArrowheads="1"/>
          </p:cNvSpPr>
          <p:nvPr/>
        </p:nvSpPr>
        <p:spPr bwMode="auto">
          <a:xfrm>
            <a:off x="7255988" y="1126283"/>
            <a:ext cx="811119"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en-US" sz="900" b="1" i="0" u="none" strike="noStrike" kern="1200" cap="none" spc="0" normalizeH="0" baseline="0" noProof="0" dirty="0">
                <a:ln>
                  <a:noFill/>
                </a:ln>
                <a:solidFill>
                  <a:srgbClr val="595959"/>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a:t>
            </a:r>
            <a:r>
              <a:rPr kumimoji="0" lang="en-US" altLang="ja-JP" sz="900" b="1" i="0" u="none" strike="noStrike" kern="1200" cap="none" spc="0" normalizeH="0" baseline="0" noProof="0" dirty="0">
                <a:ln>
                  <a:noFill/>
                </a:ln>
                <a:solidFill>
                  <a:srgbClr val="595959"/>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Trillion yen</a:t>
            </a:r>
            <a:r>
              <a:rPr kumimoji="0" lang="ja-JP" altLang="en-US" sz="900" b="1" i="0" u="none" strike="noStrike" kern="1200" cap="none" spc="0" normalizeH="0" baseline="0" noProof="0" dirty="0">
                <a:ln>
                  <a:noFill/>
                </a:ln>
                <a:solidFill>
                  <a:srgbClr val="595959"/>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a:t>
            </a:r>
            <a:endParaRPr kumimoji="0" lang="ja-JP" altLang="ja-JP" sz="1100" b="1"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185" name="Rectangle 96">
            <a:extLst>
              <a:ext uri="{FF2B5EF4-FFF2-40B4-BE49-F238E27FC236}">
                <a16:creationId xmlns:a16="http://schemas.microsoft.com/office/drawing/2014/main" id="{31E7256C-3293-0A32-B46D-B77ED9BF680D}"/>
              </a:ext>
            </a:extLst>
          </p:cNvPr>
          <p:cNvSpPr>
            <a:spLocks noChangeArrowheads="1"/>
          </p:cNvSpPr>
          <p:nvPr/>
        </p:nvSpPr>
        <p:spPr bwMode="auto">
          <a:xfrm>
            <a:off x="8208495" y="1137487"/>
            <a:ext cx="346249"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en-US" sz="900" b="1" i="0" u="none" strike="noStrike" kern="1200" cap="none" spc="0" normalizeH="0" baseline="0" noProof="0" dirty="0">
                <a:ln>
                  <a:noFill/>
                </a:ln>
                <a:solidFill>
                  <a:srgbClr val="595959"/>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a:t>
            </a:r>
            <a:endParaRPr kumimoji="0" lang="ja-JP" altLang="ja-JP" sz="1100" b="1"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189" name="Rectangle 104">
            <a:extLst>
              <a:ext uri="{FF2B5EF4-FFF2-40B4-BE49-F238E27FC236}">
                <a16:creationId xmlns:a16="http://schemas.microsoft.com/office/drawing/2014/main" id="{D989E2E7-A682-0DD0-B125-D93E3610EF48}"/>
              </a:ext>
            </a:extLst>
          </p:cNvPr>
          <p:cNvSpPr>
            <a:spLocks noChangeArrowheads="1"/>
          </p:cNvSpPr>
          <p:nvPr/>
        </p:nvSpPr>
        <p:spPr bwMode="auto">
          <a:xfrm>
            <a:off x="2455584" y="6579465"/>
            <a:ext cx="223298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900" b="1" i="0" u="none" strike="noStrike" kern="120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mn-cs"/>
              </a:rPr>
              <a:t>Total amount of social security benefits</a:t>
            </a:r>
            <a:endParaRPr kumimoji="0" lang="ja-JP" altLang="ja-JP" sz="2400" b="1"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endParaRPr>
          </a:p>
        </p:txBody>
      </p:sp>
      <p:sp>
        <p:nvSpPr>
          <p:cNvPr id="190" name="正方形/長方形 189">
            <a:extLst>
              <a:ext uri="{FF2B5EF4-FFF2-40B4-BE49-F238E27FC236}">
                <a16:creationId xmlns:a16="http://schemas.microsoft.com/office/drawing/2014/main" id="{30B696CA-44F2-7BB7-C2D7-002CA6582FA2}"/>
              </a:ext>
            </a:extLst>
          </p:cNvPr>
          <p:cNvSpPr/>
          <p:nvPr/>
        </p:nvSpPr>
        <p:spPr>
          <a:xfrm>
            <a:off x="1687607" y="6239448"/>
            <a:ext cx="3825688" cy="29583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80" name="右大かっこ 179">
            <a:extLst>
              <a:ext uri="{FF2B5EF4-FFF2-40B4-BE49-F238E27FC236}">
                <a16:creationId xmlns:a16="http://schemas.microsoft.com/office/drawing/2014/main" id="{1473F667-C928-BE2A-3292-F753C94E3C54}"/>
              </a:ext>
            </a:extLst>
          </p:cNvPr>
          <p:cNvSpPr/>
          <p:nvPr/>
        </p:nvSpPr>
        <p:spPr>
          <a:xfrm>
            <a:off x="8559053" y="1277471"/>
            <a:ext cx="107590" cy="3644153"/>
          </a:xfrm>
          <a:prstGeom prst="rightBracket">
            <a:avLst/>
          </a:prstGeom>
          <a:ln w="317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 name="テキスト ボックス 3">
            <a:extLst>
              <a:ext uri="{FF2B5EF4-FFF2-40B4-BE49-F238E27FC236}">
                <a16:creationId xmlns:a16="http://schemas.microsoft.com/office/drawing/2014/main" id="{12755059-8E16-8A47-BC0C-BADB93E99F62}"/>
              </a:ext>
            </a:extLst>
          </p:cNvPr>
          <p:cNvSpPr txBox="1"/>
          <p:nvPr/>
        </p:nvSpPr>
        <p:spPr>
          <a:xfrm rot="16200000" flipH="1">
            <a:off x="4499738" y="-2528339"/>
            <a:ext cx="461665" cy="6070227"/>
          </a:xfrm>
          <a:prstGeom prst="rect">
            <a:avLst/>
          </a:prstGeom>
          <a:noFill/>
        </p:spPr>
        <p:txBody>
          <a:bodyPr vert="eaVert" wrap="square" rtlCol="0">
            <a:spAutoFit/>
          </a:bodyPr>
          <a:lstStyle/>
          <a:p>
            <a:pPr algn="l"/>
            <a:r>
              <a:rPr kumimoji="1" lang="en-US" altLang="ja-JP" dirty="0"/>
              <a:t>Changes in GDP and the social security benefits, 1970-2020</a:t>
            </a:r>
            <a:endParaRPr kumimoji="1" lang="ja-JP" altLang="en-US" dirty="0"/>
          </a:p>
        </p:txBody>
      </p:sp>
    </p:spTree>
    <p:extLst>
      <p:ext uri="{BB962C8B-B14F-4D97-AF65-F5344CB8AC3E}">
        <p14:creationId xmlns:p14="http://schemas.microsoft.com/office/powerpoint/2010/main" val="2763687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ChangeArrowheads="1"/>
          </p:cNvSpPr>
          <p:nvPr/>
        </p:nvSpPr>
        <p:spPr bwMode="auto">
          <a:xfrm>
            <a:off x="690563" y="1760538"/>
            <a:ext cx="8012112" cy="3854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83971" name="Line 3"/>
          <p:cNvSpPr>
            <a:spLocks noChangeShapeType="1"/>
          </p:cNvSpPr>
          <p:nvPr/>
        </p:nvSpPr>
        <p:spPr bwMode="auto">
          <a:xfrm>
            <a:off x="690563" y="1760538"/>
            <a:ext cx="8012112"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3972" name="Rectangle 4"/>
          <p:cNvSpPr>
            <a:spLocks noChangeArrowheads="1"/>
          </p:cNvSpPr>
          <p:nvPr/>
        </p:nvSpPr>
        <p:spPr bwMode="auto">
          <a:xfrm>
            <a:off x="690563" y="1760538"/>
            <a:ext cx="8012112" cy="3854450"/>
          </a:xfrm>
          <a:prstGeom prst="rect">
            <a:avLst/>
          </a:prstGeom>
          <a:noFill/>
          <a:ln w="11113">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83973" name="Line 5"/>
          <p:cNvSpPr>
            <a:spLocks noChangeShapeType="1"/>
          </p:cNvSpPr>
          <p:nvPr/>
        </p:nvSpPr>
        <p:spPr bwMode="auto">
          <a:xfrm>
            <a:off x="690563" y="1760538"/>
            <a:ext cx="0" cy="38544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3974" name="Line 6"/>
          <p:cNvSpPr>
            <a:spLocks noChangeShapeType="1"/>
          </p:cNvSpPr>
          <p:nvPr/>
        </p:nvSpPr>
        <p:spPr bwMode="auto">
          <a:xfrm>
            <a:off x="690563" y="5614988"/>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3975" name="Line 7"/>
          <p:cNvSpPr>
            <a:spLocks noChangeShapeType="1"/>
          </p:cNvSpPr>
          <p:nvPr/>
        </p:nvSpPr>
        <p:spPr bwMode="auto">
          <a:xfrm>
            <a:off x="690563" y="5264150"/>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3976" name="Line 8"/>
          <p:cNvSpPr>
            <a:spLocks noChangeShapeType="1"/>
          </p:cNvSpPr>
          <p:nvPr/>
        </p:nvSpPr>
        <p:spPr bwMode="auto">
          <a:xfrm>
            <a:off x="690563" y="4914900"/>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3977" name="Line 9"/>
          <p:cNvSpPr>
            <a:spLocks noChangeShapeType="1"/>
          </p:cNvSpPr>
          <p:nvPr/>
        </p:nvSpPr>
        <p:spPr bwMode="auto">
          <a:xfrm>
            <a:off x="690563" y="4564063"/>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3978" name="Line 10"/>
          <p:cNvSpPr>
            <a:spLocks noChangeShapeType="1"/>
          </p:cNvSpPr>
          <p:nvPr/>
        </p:nvSpPr>
        <p:spPr bwMode="auto">
          <a:xfrm>
            <a:off x="690563" y="4213225"/>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3979" name="Line 11"/>
          <p:cNvSpPr>
            <a:spLocks noChangeShapeType="1"/>
          </p:cNvSpPr>
          <p:nvPr/>
        </p:nvSpPr>
        <p:spPr bwMode="auto">
          <a:xfrm>
            <a:off x="690563" y="3862388"/>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3980" name="Line 12"/>
          <p:cNvSpPr>
            <a:spLocks noChangeShapeType="1"/>
          </p:cNvSpPr>
          <p:nvPr/>
        </p:nvSpPr>
        <p:spPr bwMode="auto">
          <a:xfrm>
            <a:off x="690563" y="3513138"/>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3981" name="Line 13"/>
          <p:cNvSpPr>
            <a:spLocks noChangeShapeType="1"/>
          </p:cNvSpPr>
          <p:nvPr/>
        </p:nvSpPr>
        <p:spPr bwMode="auto">
          <a:xfrm>
            <a:off x="690563" y="3162300"/>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3982" name="Line 14"/>
          <p:cNvSpPr>
            <a:spLocks noChangeShapeType="1"/>
          </p:cNvSpPr>
          <p:nvPr/>
        </p:nvSpPr>
        <p:spPr bwMode="auto">
          <a:xfrm>
            <a:off x="690563" y="2811463"/>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3983" name="Line 15"/>
          <p:cNvSpPr>
            <a:spLocks noChangeShapeType="1"/>
          </p:cNvSpPr>
          <p:nvPr/>
        </p:nvSpPr>
        <p:spPr bwMode="auto">
          <a:xfrm>
            <a:off x="690563" y="2460625"/>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3984" name="Line 16"/>
          <p:cNvSpPr>
            <a:spLocks noChangeShapeType="1"/>
          </p:cNvSpPr>
          <p:nvPr/>
        </p:nvSpPr>
        <p:spPr bwMode="auto">
          <a:xfrm>
            <a:off x="690563" y="2111375"/>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3985" name="Line 17"/>
          <p:cNvSpPr>
            <a:spLocks noChangeShapeType="1"/>
          </p:cNvSpPr>
          <p:nvPr/>
        </p:nvSpPr>
        <p:spPr bwMode="auto">
          <a:xfrm>
            <a:off x="690563" y="1760538"/>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3986" name="Line 18"/>
          <p:cNvSpPr>
            <a:spLocks noChangeShapeType="1"/>
          </p:cNvSpPr>
          <p:nvPr/>
        </p:nvSpPr>
        <p:spPr bwMode="auto">
          <a:xfrm>
            <a:off x="690563" y="5614988"/>
            <a:ext cx="8012112"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3987" name="Line 19"/>
          <p:cNvSpPr>
            <a:spLocks noChangeShapeType="1"/>
          </p:cNvSpPr>
          <p:nvPr/>
        </p:nvSpPr>
        <p:spPr bwMode="auto">
          <a:xfrm flipV="1">
            <a:off x="690563"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3988" name="Line 20"/>
          <p:cNvSpPr>
            <a:spLocks noChangeShapeType="1"/>
          </p:cNvSpPr>
          <p:nvPr/>
        </p:nvSpPr>
        <p:spPr bwMode="auto">
          <a:xfrm flipV="1">
            <a:off x="779463"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3989" name="Line 21"/>
          <p:cNvSpPr>
            <a:spLocks noChangeShapeType="1"/>
          </p:cNvSpPr>
          <p:nvPr/>
        </p:nvSpPr>
        <p:spPr bwMode="auto">
          <a:xfrm flipV="1">
            <a:off x="866775"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3990" name="Line 22"/>
          <p:cNvSpPr>
            <a:spLocks noChangeShapeType="1"/>
          </p:cNvSpPr>
          <p:nvPr/>
        </p:nvSpPr>
        <p:spPr bwMode="auto">
          <a:xfrm flipV="1">
            <a:off x="954088"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3991" name="Line 23"/>
          <p:cNvSpPr>
            <a:spLocks noChangeShapeType="1"/>
          </p:cNvSpPr>
          <p:nvPr/>
        </p:nvSpPr>
        <p:spPr bwMode="auto">
          <a:xfrm flipV="1">
            <a:off x="1042988"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3992" name="Line 24"/>
          <p:cNvSpPr>
            <a:spLocks noChangeShapeType="1"/>
          </p:cNvSpPr>
          <p:nvPr/>
        </p:nvSpPr>
        <p:spPr bwMode="auto">
          <a:xfrm flipV="1">
            <a:off x="1130300"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3993" name="Line 25"/>
          <p:cNvSpPr>
            <a:spLocks noChangeShapeType="1"/>
          </p:cNvSpPr>
          <p:nvPr/>
        </p:nvSpPr>
        <p:spPr bwMode="auto">
          <a:xfrm flipV="1">
            <a:off x="1219200"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3994" name="Line 26"/>
          <p:cNvSpPr>
            <a:spLocks noChangeShapeType="1"/>
          </p:cNvSpPr>
          <p:nvPr/>
        </p:nvSpPr>
        <p:spPr bwMode="auto">
          <a:xfrm flipV="1">
            <a:off x="1308100"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3995" name="Line 27"/>
          <p:cNvSpPr>
            <a:spLocks noChangeShapeType="1"/>
          </p:cNvSpPr>
          <p:nvPr/>
        </p:nvSpPr>
        <p:spPr bwMode="auto">
          <a:xfrm flipV="1">
            <a:off x="1393825"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3996" name="Line 28"/>
          <p:cNvSpPr>
            <a:spLocks noChangeShapeType="1"/>
          </p:cNvSpPr>
          <p:nvPr/>
        </p:nvSpPr>
        <p:spPr bwMode="auto">
          <a:xfrm flipV="1">
            <a:off x="1482725"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3997" name="Line 29"/>
          <p:cNvSpPr>
            <a:spLocks noChangeShapeType="1"/>
          </p:cNvSpPr>
          <p:nvPr/>
        </p:nvSpPr>
        <p:spPr bwMode="auto">
          <a:xfrm flipV="1">
            <a:off x="1571625"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3998" name="Line 30"/>
          <p:cNvSpPr>
            <a:spLocks noChangeShapeType="1"/>
          </p:cNvSpPr>
          <p:nvPr/>
        </p:nvSpPr>
        <p:spPr bwMode="auto">
          <a:xfrm flipV="1">
            <a:off x="1658938"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3999" name="Line 31"/>
          <p:cNvSpPr>
            <a:spLocks noChangeShapeType="1"/>
          </p:cNvSpPr>
          <p:nvPr/>
        </p:nvSpPr>
        <p:spPr bwMode="auto">
          <a:xfrm flipV="1">
            <a:off x="1747838"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00" name="Line 32"/>
          <p:cNvSpPr>
            <a:spLocks noChangeShapeType="1"/>
          </p:cNvSpPr>
          <p:nvPr/>
        </p:nvSpPr>
        <p:spPr bwMode="auto">
          <a:xfrm flipV="1">
            <a:off x="1835150"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01" name="Line 33"/>
          <p:cNvSpPr>
            <a:spLocks noChangeShapeType="1"/>
          </p:cNvSpPr>
          <p:nvPr/>
        </p:nvSpPr>
        <p:spPr bwMode="auto">
          <a:xfrm flipV="1">
            <a:off x="1922463"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02" name="Line 34"/>
          <p:cNvSpPr>
            <a:spLocks noChangeShapeType="1"/>
          </p:cNvSpPr>
          <p:nvPr/>
        </p:nvSpPr>
        <p:spPr bwMode="auto">
          <a:xfrm flipV="1">
            <a:off x="2011363"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03" name="Line 35"/>
          <p:cNvSpPr>
            <a:spLocks noChangeShapeType="1"/>
          </p:cNvSpPr>
          <p:nvPr/>
        </p:nvSpPr>
        <p:spPr bwMode="auto">
          <a:xfrm flipV="1">
            <a:off x="2100263"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04" name="Line 36"/>
          <p:cNvSpPr>
            <a:spLocks noChangeShapeType="1"/>
          </p:cNvSpPr>
          <p:nvPr/>
        </p:nvSpPr>
        <p:spPr bwMode="auto">
          <a:xfrm flipV="1">
            <a:off x="2187575"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05" name="Line 37"/>
          <p:cNvSpPr>
            <a:spLocks noChangeShapeType="1"/>
          </p:cNvSpPr>
          <p:nvPr/>
        </p:nvSpPr>
        <p:spPr bwMode="auto">
          <a:xfrm flipV="1">
            <a:off x="2274888"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06" name="Line 38"/>
          <p:cNvSpPr>
            <a:spLocks noChangeShapeType="1"/>
          </p:cNvSpPr>
          <p:nvPr/>
        </p:nvSpPr>
        <p:spPr bwMode="auto">
          <a:xfrm flipV="1">
            <a:off x="2363788"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07" name="Line 39"/>
          <p:cNvSpPr>
            <a:spLocks noChangeShapeType="1"/>
          </p:cNvSpPr>
          <p:nvPr/>
        </p:nvSpPr>
        <p:spPr bwMode="auto">
          <a:xfrm flipV="1">
            <a:off x="2451100"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08" name="Line 40"/>
          <p:cNvSpPr>
            <a:spLocks noChangeShapeType="1"/>
          </p:cNvSpPr>
          <p:nvPr/>
        </p:nvSpPr>
        <p:spPr bwMode="auto">
          <a:xfrm flipV="1">
            <a:off x="2540000"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09" name="Line 41"/>
          <p:cNvSpPr>
            <a:spLocks noChangeShapeType="1"/>
          </p:cNvSpPr>
          <p:nvPr/>
        </p:nvSpPr>
        <p:spPr bwMode="auto">
          <a:xfrm flipV="1">
            <a:off x="2628900"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10" name="Line 42"/>
          <p:cNvSpPr>
            <a:spLocks noChangeShapeType="1"/>
          </p:cNvSpPr>
          <p:nvPr/>
        </p:nvSpPr>
        <p:spPr bwMode="auto">
          <a:xfrm flipV="1">
            <a:off x="2714625"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11" name="Line 43"/>
          <p:cNvSpPr>
            <a:spLocks noChangeShapeType="1"/>
          </p:cNvSpPr>
          <p:nvPr/>
        </p:nvSpPr>
        <p:spPr bwMode="auto">
          <a:xfrm flipV="1">
            <a:off x="2803525"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12" name="Line 44"/>
          <p:cNvSpPr>
            <a:spLocks noChangeShapeType="1"/>
          </p:cNvSpPr>
          <p:nvPr/>
        </p:nvSpPr>
        <p:spPr bwMode="auto">
          <a:xfrm flipV="1">
            <a:off x="2892425"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13" name="Line 45"/>
          <p:cNvSpPr>
            <a:spLocks noChangeShapeType="1"/>
          </p:cNvSpPr>
          <p:nvPr/>
        </p:nvSpPr>
        <p:spPr bwMode="auto">
          <a:xfrm flipV="1">
            <a:off x="2979738"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14" name="Line 46"/>
          <p:cNvSpPr>
            <a:spLocks noChangeShapeType="1"/>
          </p:cNvSpPr>
          <p:nvPr/>
        </p:nvSpPr>
        <p:spPr bwMode="auto">
          <a:xfrm flipV="1">
            <a:off x="3068638"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15" name="Line 47"/>
          <p:cNvSpPr>
            <a:spLocks noChangeShapeType="1"/>
          </p:cNvSpPr>
          <p:nvPr/>
        </p:nvSpPr>
        <p:spPr bwMode="auto">
          <a:xfrm flipV="1">
            <a:off x="3155950"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16" name="Line 48"/>
          <p:cNvSpPr>
            <a:spLocks noChangeShapeType="1"/>
          </p:cNvSpPr>
          <p:nvPr/>
        </p:nvSpPr>
        <p:spPr bwMode="auto">
          <a:xfrm flipV="1">
            <a:off x="3243263"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17" name="Line 49"/>
          <p:cNvSpPr>
            <a:spLocks noChangeShapeType="1"/>
          </p:cNvSpPr>
          <p:nvPr/>
        </p:nvSpPr>
        <p:spPr bwMode="auto">
          <a:xfrm flipV="1">
            <a:off x="3332163"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18" name="Line 50"/>
          <p:cNvSpPr>
            <a:spLocks noChangeShapeType="1"/>
          </p:cNvSpPr>
          <p:nvPr/>
        </p:nvSpPr>
        <p:spPr bwMode="auto">
          <a:xfrm flipV="1">
            <a:off x="3419475"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19" name="Line 51"/>
          <p:cNvSpPr>
            <a:spLocks noChangeShapeType="1"/>
          </p:cNvSpPr>
          <p:nvPr/>
        </p:nvSpPr>
        <p:spPr bwMode="auto">
          <a:xfrm flipV="1">
            <a:off x="3508375"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20" name="Line 52"/>
          <p:cNvSpPr>
            <a:spLocks noChangeShapeType="1"/>
          </p:cNvSpPr>
          <p:nvPr/>
        </p:nvSpPr>
        <p:spPr bwMode="auto">
          <a:xfrm flipV="1">
            <a:off x="3595688"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21" name="Line 53"/>
          <p:cNvSpPr>
            <a:spLocks noChangeShapeType="1"/>
          </p:cNvSpPr>
          <p:nvPr/>
        </p:nvSpPr>
        <p:spPr bwMode="auto">
          <a:xfrm flipV="1">
            <a:off x="3683000"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22" name="Line 54"/>
          <p:cNvSpPr>
            <a:spLocks noChangeShapeType="1"/>
          </p:cNvSpPr>
          <p:nvPr/>
        </p:nvSpPr>
        <p:spPr bwMode="auto">
          <a:xfrm flipV="1">
            <a:off x="3771900"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23" name="Line 55"/>
          <p:cNvSpPr>
            <a:spLocks noChangeShapeType="1"/>
          </p:cNvSpPr>
          <p:nvPr/>
        </p:nvSpPr>
        <p:spPr bwMode="auto">
          <a:xfrm flipV="1">
            <a:off x="3860800"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24" name="Line 56"/>
          <p:cNvSpPr>
            <a:spLocks noChangeShapeType="1"/>
          </p:cNvSpPr>
          <p:nvPr/>
        </p:nvSpPr>
        <p:spPr bwMode="auto">
          <a:xfrm flipV="1">
            <a:off x="3948113"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25" name="Line 57"/>
          <p:cNvSpPr>
            <a:spLocks noChangeShapeType="1"/>
          </p:cNvSpPr>
          <p:nvPr/>
        </p:nvSpPr>
        <p:spPr bwMode="auto">
          <a:xfrm flipV="1">
            <a:off x="4035425"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26" name="Line 58"/>
          <p:cNvSpPr>
            <a:spLocks noChangeShapeType="1"/>
          </p:cNvSpPr>
          <p:nvPr/>
        </p:nvSpPr>
        <p:spPr bwMode="auto">
          <a:xfrm flipV="1">
            <a:off x="4124325"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27" name="Line 59"/>
          <p:cNvSpPr>
            <a:spLocks noChangeShapeType="1"/>
          </p:cNvSpPr>
          <p:nvPr/>
        </p:nvSpPr>
        <p:spPr bwMode="auto">
          <a:xfrm flipV="1">
            <a:off x="4211638"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28" name="Line 60"/>
          <p:cNvSpPr>
            <a:spLocks noChangeShapeType="1"/>
          </p:cNvSpPr>
          <p:nvPr/>
        </p:nvSpPr>
        <p:spPr bwMode="auto">
          <a:xfrm flipV="1">
            <a:off x="4300538"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29" name="Line 61"/>
          <p:cNvSpPr>
            <a:spLocks noChangeShapeType="1"/>
          </p:cNvSpPr>
          <p:nvPr/>
        </p:nvSpPr>
        <p:spPr bwMode="auto">
          <a:xfrm flipV="1">
            <a:off x="4389438"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30" name="Line 62"/>
          <p:cNvSpPr>
            <a:spLocks noChangeShapeType="1"/>
          </p:cNvSpPr>
          <p:nvPr/>
        </p:nvSpPr>
        <p:spPr bwMode="auto">
          <a:xfrm flipV="1">
            <a:off x="4475163"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31" name="Line 63"/>
          <p:cNvSpPr>
            <a:spLocks noChangeShapeType="1"/>
          </p:cNvSpPr>
          <p:nvPr/>
        </p:nvSpPr>
        <p:spPr bwMode="auto">
          <a:xfrm flipV="1">
            <a:off x="4564063"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32" name="Line 64"/>
          <p:cNvSpPr>
            <a:spLocks noChangeShapeType="1"/>
          </p:cNvSpPr>
          <p:nvPr/>
        </p:nvSpPr>
        <p:spPr bwMode="auto">
          <a:xfrm flipV="1">
            <a:off x="4652963"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33" name="Line 65"/>
          <p:cNvSpPr>
            <a:spLocks noChangeShapeType="1"/>
          </p:cNvSpPr>
          <p:nvPr/>
        </p:nvSpPr>
        <p:spPr bwMode="auto">
          <a:xfrm flipV="1">
            <a:off x="4740275"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34" name="Line 66"/>
          <p:cNvSpPr>
            <a:spLocks noChangeShapeType="1"/>
          </p:cNvSpPr>
          <p:nvPr/>
        </p:nvSpPr>
        <p:spPr bwMode="auto">
          <a:xfrm flipV="1">
            <a:off x="4829175"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35" name="Line 67"/>
          <p:cNvSpPr>
            <a:spLocks noChangeShapeType="1"/>
          </p:cNvSpPr>
          <p:nvPr/>
        </p:nvSpPr>
        <p:spPr bwMode="auto">
          <a:xfrm flipV="1">
            <a:off x="4918075"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36" name="Line 68"/>
          <p:cNvSpPr>
            <a:spLocks noChangeShapeType="1"/>
          </p:cNvSpPr>
          <p:nvPr/>
        </p:nvSpPr>
        <p:spPr bwMode="auto">
          <a:xfrm flipV="1">
            <a:off x="5003800"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37" name="Line 69"/>
          <p:cNvSpPr>
            <a:spLocks noChangeShapeType="1"/>
          </p:cNvSpPr>
          <p:nvPr/>
        </p:nvSpPr>
        <p:spPr bwMode="auto">
          <a:xfrm flipV="1">
            <a:off x="5092700"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38" name="Line 70"/>
          <p:cNvSpPr>
            <a:spLocks noChangeShapeType="1"/>
          </p:cNvSpPr>
          <p:nvPr/>
        </p:nvSpPr>
        <p:spPr bwMode="auto">
          <a:xfrm flipV="1">
            <a:off x="5181600"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39" name="Line 71"/>
          <p:cNvSpPr>
            <a:spLocks noChangeShapeType="1"/>
          </p:cNvSpPr>
          <p:nvPr/>
        </p:nvSpPr>
        <p:spPr bwMode="auto">
          <a:xfrm flipV="1">
            <a:off x="5268913"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40" name="Line 72"/>
          <p:cNvSpPr>
            <a:spLocks noChangeShapeType="1"/>
          </p:cNvSpPr>
          <p:nvPr/>
        </p:nvSpPr>
        <p:spPr bwMode="auto">
          <a:xfrm flipV="1">
            <a:off x="5357813"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41" name="Line 73"/>
          <p:cNvSpPr>
            <a:spLocks noChangeShapeType="1"/>
          </p:cNvSpPr>
          <p:nvPr/>
        </p:nvSpPr>
        <p:spPr bwMode="auto">
          <a:xfrm flipV="1">
            <a:off x="5445125"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42" name="Line 74"/>
          <p:cNvSpPr>
            <a:spLocks noChangeShapeType="1"/>
          </p:cNvSpPr>
          <p:nvPr/>
        </p:nvSpPr>
        <p:spPr bwMode="auto">
          <a:xfrm flipV="1">
            <a:off x="5532438"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43" name="Line 75"/>
          <p:cNvSpPr>
            <a:spLocks noChangeShapeType="1"/>
          </p:cNvSpPr>
          <p:nvPr/>
        </p:nvSpPr>
        <p:spPr bwMode="auto">
          <a:xfrm flipV="1">
            <a:off x="5621338"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44" name="Line 76"/>
          <p:cNvSpPr>
            <a:spLocks noChangeShapeType="1"/>
          </p:cNvSpPr>
          <p:nvPr/>
        </p:nvSpPr>
        <p:spPr bwMode="auto">
          <a:xfrm flipV="1">
            <a:off x="5710238"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45" name="Line 77"/>
          <p:cNvSpPr>
            <a:spLocks noChangeShapeType="1"/>
          </p:cNvSpPr>
          <p:nvPr/>
        </p:nvSpPr>
        <p:spPr bwMode="auto">
          <a:xfrm flipV="1">
            <a:off x="5797550"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46" name="Line 78"/>
          <p:cNvSpPr>
            <a:spLocks noChangeShapeType="1"/>
          </p:cNvSpPr>
          <p:nvPr/>
        </p:nvSpPr>
        <p:spPr bwMode="auto">
          <a:xfrm flipV="1">
            <a:off x="5884863"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47" name="Line 79"/>
          <p:cNvSpPr>
            <a:spLocks noChangeShapeType="1"/>
          </p:cNvSpPr>
          <p:nvPr/>
        </p:nvSpPr>
        <p:spPr bwMode="auto">
          <a:xfrm flipV="1">
            <a:off x="5973763"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48" name="Line 80"/>
          <p:cNvSpPr>
            <a:spLocks noChangeShapeType="1"/>
          </p:cNvSpPr>
          <p:nvPr/>
        </p:nvSpPr>
        <p:spPr bwMode="auto">
          <a:xfrm flipV="1">
            <a:off x="6061075"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49" name="Line 81"/>
          <p:cNvSpPr>
            <a:spLocks noChangeShapeType="1"/>
          </p:cNvSpPr>
          <p:nvPr/>
        </p:nvSpPr>
        <p:spPr bwMode="auto">
          <a:xfrm flipV="1">
            <a:off x="6149975"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50" name="Line 82"/>
          <p:cNvSpPr>
            <a:spLocks noChangeShapeType="1"/>
          </p:cNvSpPr>
          <p:nvPr/>
        </p:nvSpPr>
        <p:spPr bwMode="auto">
          <a:xfrm flipV="1">
            <a:off x="6237288"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51" name="Line 83"/>
          <p:cNvSpPr>
            <a:spLocks noChangeShapeType="1"/>
          </p:cNvSpPr>
          <p:nvPr/>
        </p:nvSpPr>
        <p:spPr bwMode="auto">
          <a:xfrm flipV="1">
            <a:off x="6324600"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52" name="Line 84"/>
          <p:cNvSpPr>
            <a:spLocks noChangeShapeType="1"/>
          </p:cNvSpPr>
          <p:nvPr/>
        </p:nvSpPr>
        <p:spPr bwMode="auto">
          <a:xfrm flipV="1">
            <a:off x="6413500"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53" name="Line 85"/>
          <p:cNvSpPr>
            <a:spLocks noChangeShapeType="1"/>
          </p:cNvSpPr>
          <p:nvPr/>
        </p:nvSpPr>
        <p:spPr bwMode="auto">
          <a:xfrm flipV="1">
            <a:off x="6500813"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54" name="Line 86"/>
          <p:cNvSpPr>
            <a:spLocks noChangeShapeType="1"/>
          </p:cNvSpPr>
          <p:nvPr/>
        </p:nvSpPr>
        <p:spPr bwMode="auto">
          <a:xfrm flipV="1">
            <a:off x="6589713"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55" name="Line 87"/>
          <p:cNvSpPr>
            <a:spLocks noChangeShapeType="1"/>
          </p:cNvSpPr>
          <p:nvPr/>
        </p:nvSpPr>
        <p:spPr bwMode="auto">
          <a:xfrm flipV="1">
            <a:off x="6678613"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56" name="Line 88"/>
          <p:cNvSpPr>
            <a:spLocks noChangeShapeType="1"/>
          </p:cNvSpPr>
          <p:nvPr/>
        </p:nvSpPr>
        <p:spPr bwMode="auto">
          <a:xfrm flipV="1">
            <a:off x="6764338"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57" name="Line 89"/>
          <p:cNvSpPr>
            <a:spLocks noChangeShapeType="1"/>
          </p:cNvSpPr>
          <p:nvPr/>
        </p:nvSpPr>
        <p:spPr bwMode="auto">
          <a:xfrm flipV="1">
            <a:off x="6853238"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58" name="Line 90"/>
          <p:cNvSpPr>
            <a:spLocks noChangeShapeType="1"/>
          </p:cNvSpPr>
          <p:nvPr/>
        </p:nvSpPr>
        <p:spPr bwMode="auto">
          <a:xfrm flipV="1">
            <a:off x="6942138"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59" name="Line 91"/>
          <p:cNvSpPr>
            <a:spLocks noChangeShapeType="1"/>
          </p:cNvSpPr>
          <p:nvPr/>
        </p:nvSpPr>
        <p:spPr bwMode="auto">
          <a:xfrm flipV="1">
            <a:off x="7029450"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60" name="Line 92"/>
          <p:cNvSpPr>
            <a:spLocks noChangeShapeType="1"/>
          </p:cNvSpPr>
          <p:nvPr/>
        </p:nvSpPr>
        <p:spPr bwMode="auto">
          <a:xfrm flipV="1">
            <a:off x="7118350"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61" name="Line 93"/>
          <p:cNvSpPr>
            <a:spLocks noChangeShapeType="1"/>
          </p:cNvSpPr>
          <p:nvPr/>
        </p:nvSpPr>
        <p:spPr bwMode="auto">
          <a:xfrm flipV="1">
            <a:off x="7205663"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62" name="Line 94"/>
          <p:cNvSpPr>
            <a:spLocks noChangeShapeType="1"/>
          </p:cNvSpPr>
          <p:nvPr/>
        </p:nvSpPr>
        <p:spPr bwMode="auto">
          <a:xfrm flipV="1">
            <a:off x="7292975"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63" name="Line 95"/>
          <p:cNvSpPr>
            <a:spLocks noChangeShapeType="1"/>
          </p:cNvSpPr>
          <p:nvPr/>
        </p:nvSpPr>
        <p:spPr bwMode="auto">
          <a:xfrm flipV="1">
            <a:off x="7381875"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64" name="Line 96"/>
          <p:cNvSpPr>
            <a:spLocks noChangeShapeType="1"/>
          </p:cNvSpPr>
          <p:nvPr/>
        </p:nvSpPr>
        <p:spPr bwMode="auto">
          <a:xfrm flipV="1">
            <a:off x="7470775"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65" name="Line 97"/>
          <p:cNvSpPr>
            <a:spLocks noChangeShapeType="1"/>
          </p:cNvSpPr>
          <p:nvPr/>
        </p:nvSpPr>
        <p:spPr bwMode="auto">
          <a:xfrm flipV="1">
            <a:off x="7558088"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66" name="Line 98"/>
          <p:cNvSpPr>
            <a:spLocks noChangeShapeType="1"/>
          </p:cNvSpPr>
          <p:nvPr/>
        </p:nvSpPr>
        <p:spPr bwMode="auto">
          <a:xfrm flipV="1">
            <a:off x="7645400"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67" name="Line 99"/>
          <p:cNvSpPr>
            <a:spLocks noChangeShapeType="1"/>
          </p:cNvSpPr>
          <p:nvPr/>
        </p:nvSpPr>
        <p:spPr bwMode="auto">
          <a:xfrm flipV="1">
            <a:off x="7734300"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68" name="Line 100"/>
          <p:cNvSpPr>
            <a:spLocks noChangeShapeType="1"/>
          </p:cNvSpPr>
          <p:nvPr/>
        </p:nvSpPr>
        <p:spPr bwMode="auto">
          <a:xfrm flipV="1">
            <a:off x="7821613"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69" name="Line 101"/>
          <p:cNvSpPr>
            <a:spLocks noChangeShapeType="1"/>
          </p:cNvSpPr>
          <p:nvPr/>
        </p:nvSpPr>
        <p:spPr bwMode="auto">
          <a:xfrm flipV="1">
            <a:off x="7910513"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70" name="Line 102"/>
          <p:cNvSpPr>
            <a:spLocks noChangeShapeType="1"/>
          </p:cNvSpPr>
          <p:nvPr/>
        </p:nvSpPr>
        <p:spPr bwMode="auto">
          <a:xfrm flipV="1">
            <a:off x="7999413"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71" name="Line 103"/>
          <p:cNvSpPr>
            <a:spLocks noChangeShapeType="1"/>
          </p:cNvSpPr>
          <p:nvPr/>
        </p:nvSpPr>
        <p:spPr bwMode="auto">
          <a:xfrm flipV="1">
            <a:off x="8085138"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72" name="Line 104"/>
          <p:cNvSpPr>
            <a:spLocks noChangeShapeType="1"/>
          </p:cNvSpPr>
          <p:nvPr/>
        </p:nvSpPr>
        <p:spPr bwMode="auto">
          <a:xfrm flipV="1">
            <a:off x="8174038"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73" name="Line 105"/>
          <p:cNvSpPr>
            <a:spLocks noChangeShapeType="1"/>
          </p:cNvSpPr>
          <p:nvPr/>
        </p:nvSpPr>
        <p:spPr bwMode="auto">
          <a:xfrm flipV="1">
            <a:off x="8262938"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74" name="Line 106"/>
          <p:cNvSpPr>
            <a:spLocks noChangeShapeType="1"/>
          </p:cNvSpPr>
          <p:nvPr/>
        </p:nvSpPr>
        <p:spPr bwMode="auto">
          <a:xfrm flipV="1">
            <a:off x="8350250"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75" name="Line 107"/>
          <p:cNvSpPr>
            <a:spLocks noChangeShapeType="1"/>
          </p:cNvSpPr>
          <p:nvPr/>
        </p:nvSpPr>
        <p:spPr bwMode="auto">
          <a:xfrm flipV="1">
            <a:off x="8439150"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76" name="Line 108"/>
          <p:cNvSpPr>
            <a:spLocks noChangeShapeType="1"/>
          </p:cNvSpPr>
          <p:nvPr/>
        </p:nvSpPr>
        <p:spPr bwMode="auto">
          <a:xfrm flipV="1">
            <a:off x="8526463"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77" name="Line 109"/>
          <p:cNvSpPr>
            <a:spLocks noChangeShapeType="1"/>
          </p:cNvSpPr>
          <p:nvPr/>
        </p:nvSpPr>
        <p:spPr bwMode="auto">
          <a:xfrm flipV="1">
            <a:off x="8613775"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78" name="Line 110"/>
          <p:cNvSpPr>
            <a:spLocks noChangeShapeType="1"/>
          </p:cNvSpPr>
          <p:nvPr/>
        </p:nvSpPr>
        <p:spPr bwMode="auto">
          <a:xfrm flipV="1">
            <a:off x="8702675" y="5583238"/>
            <a:ext cx="0" cy="31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79" name="Freeform 111"/>
          <p:cNvSpPr>
            <a:spLocks/>
          </p:cNvSpPr>
          <p:nvPr/>
        </p:nvSpPr>
        <p:spPr bwMode="auto">
          <a:xfrm>
            <a:off x="735013" y="2108200"/>
            <a:ext cx="7923212" cy="3506788"/>
          </a:xfrm>
          <a:custGeom>
            <a:avLst/>
            <a:gdLst>
              <a:gd name="T0" fmla="*/ 2147483647 w 5473"/>
              <a:gd name="T1" fmla="*/ 2147483647 h 3028"/>
              <a:gd name="T2" fmla="*/ 2147483647 w 5473"/>
              <a:gd name="T3" fmla="*/ 2147483647 h 3028"/>
              <a:gd name="T4" fmla="*/ 2147483647 w 5473"/>
              <a:gd name="T5" fmla="*/ 2147483647 h 3028"/>
              <a:gd name="T6" fmla="*/ 2147483647 w 5473"/>
              <a:gd name="T7" fmla="*/ 2147483647 h 3028"/>
              <a:gd name="T8" fmla="*/ 2147483647 w 5473"/>
              <a:gd name="T9" fmla="*/ 2147483647 h 3028"/>
              <a:gd name="T10" fmla="*/ 2147483647 w 5473"/>
              <a:gd name="T11" fmla="*/ 2147483647 h 3028"/>
              <a:gd name="T12" fmla="*/ 2147483647 w 5473"/>
              <a:gd name="T13" fmla="*/ 2147483647 h 3028"/>
              <a:gd name="T14" fmla="*/ 2147483647 w 5473"/>
              <a:gd name="T15" fmla="*/ 2147483647 h 3028"/>
              <a:gd name="T16" fmla="*/ 2147483647 w 5473"/>
              <a:gd name="T17" fmla="*/ 2147483647 h 3028"/>
              <a:gd name="T18" fmla="*/ 2147483647 w 5473"/>
              <a:gd name="T19" fmla="*/ 2147483647 h 3028"/>
              <a:gd name="T20" fmla="*/ 2147483647 w 5473"/>
              <a:gd name="T21" fmla="*/ 2147483647 h 3028"/>
              <a:gd name="T22" fmla="*/ 2147483647 w 5473"/>
              <a:gd name="T23" fmla="*/ 2147483647 h 3028"/>
              <a:gd name="T24" fmla="*/ 2147483647 w 5473"/>
              <a:gd name="T25" fmla="*/ 2147483647 h 3028"/>
              <a:gd name="T26" fmla="*/ 2147483647 w 5473"/>
              <a:gd name="T27" fmla="*/ 2147483647 h 3028"/>
              <a:gd name="T28" fmla="*/ 2147483647 w 5473"/>
              <a:gd name="T29" fmla="*/ 2147483647 h 3028"/>
              <a:gd name="T30" fmla="*/ 2147483647 w 5473"/>
              <a:gd name="T31" fmla="*/ 2147483647 h 3028"/>
              <a:gd name="T32" fmla="*/ 2147483647 w 5473"/>
              <a:gd name="T33" fmla="*/ 2147483647 h 3028"/>
              <a:gd name="T34" fmla="*/ 2147483647 w 5473"/>
              <a:gd name="T35" fmla="*/ 2147483647 h 3028"/>
              <a:gd name="T36" fmla="*/ 2147483647 w 5473"/>
              <a:gd name="T37" fmla="*/ 2147483647 h 3028"/>
              <a:gd name="T38" fmla="*/ 2147483647 w 5473"/>
              <a:gd name="T39" fmla="*/ 2147483647 h 3028"/>
              <a:gd name="T40" fmla="*/ 2147483647 w 5473"/>
              <a:gd name="T41" fmla="*/ 2147483647 h 3028"/>
              <a:gd name="T42" fmla="*/ 2147483647 w 5473"/>
              <a:gd name="T43" fmla="*/ 2147483647 h 3028"/>
              <a:gd name="T44" fmla="*/ 2147483647 w 5473"/>
              <a:gd name="T45" fmla="*/ 2147483647 h 3028"/>
              <a:gd name="T46" fmla="*/ 2147483647 w 5473"/>
              <a:gd name="T47" fmla="*/ 2147483647 h 3028"/>
              <a:gd name="T48" fmla="*/ 2147483647 w 5473"/>
              <a:gd name="T49" fmla="*/ 2147483647 h 3028"/>
              <a:gd name="T50" fmla="*/ 2147483647 w 5473"/>
              <a:gd name="T51" fmla="*/ 0 h 3028"/>
              <a:gd name="T52" fmla="*/ 2147483647 w 5473"/>
              <a:gd name="T53" fmla="*/ 2147483647 h 3028"/>
              <a:gd name="T54" fmla="*/ 2147483647 w 5473"/>
              <a:gd name="T55" fmla="*/ 2147483647 h 3028"/>
              <a:gd name="T56" fmla="*/ 2147483647 w 5473"/>
              <a:gd name="T57" fmla="*/ 2147483647 h 3028"/>
              <a:gd name="T58" fmla="*/ 2147483647 w 5473"/>
              <a:gd name="T59" fmla="*/ 2147483647 h 3028"/>
              <a:gd name="T60" fmla="*/ 2147483647 w 5473"/>
              <a:gd name="T61" fmla="*/ 2147483647 h 3028"/>
              <a:gd name="T62" fmla="*/ 2147483647 w 5473"/>
              <a:gd name="T63" fmla="*/ 2147483647 h 3028"/>
              <a:gd name="T64" fmla="*/ 2147483647 w 5473"/>
              <a:gd name="T65" fmla="*/ 2147483647 h 3028"/>
              <a:gd name="T66" fmla="*/ 2147483647 w 5473"/>
              <a:gd name="T67" fmla="*/ 2147483647 h 3028"/>
              <a:gd name="T68" fmla="*/ 2147483647 w 5473"/>
              <a:gd name="T69" fmla="*/ 2147483647 h 3028"/>
              <a:gd name="T70" fmla="*/ 2147483647 w 5473"/>
              <a:gd name="T71" fmla="*/ 2147483647 h 3028"/>
              <a:gd name="T72" fmla="*/ 2147483647 w 5473"/>
              <a:gd name="T73" fmla="*/ 2147483647 h 3028"/>
              <a:gd name="T74" fmla="*/ 2147483647 w 5473"/>
              <a:gd name="T75" fmla="*/ 2147483647 h 3028"/>
              <a:gd name="T76" fmla="*/ 2147483647 w 5473"/>
              <a:gd name="T77" fmla="*/ 2147483647 h 3028"/>
              <a:gd name="T78" fmla="*/ 2147483647 w 5473"/>
              <a:gd name="T79" fmla="*/ 2147483647 h 3028"/>
              <a:gd name="T80" fmla="*/ 2147483647 w 5473"/>
              <a:gd name="T81" fmla="*/ 2147483647 h 3028"/>
              <a:gd name="T82" fmla="*/ 2147483647 w 5473"/>
              <a:gd name="T83" fmla="*/ 2147483647 h 3028"/>
              <a:gd name="T84" fmla="*/ 2147483647 w 5473"/>
              <a:gd name="T85" fmla="*/ 2147483647 h 3028"/>
              <a:gd name="T86" fmla="*/ 2147483647 w 5473"/>
              <a:gd name="T87" fmla="*/ 2147483647 h 3028"/>
              <a:gd name="T88" fmla="*/ 2147483647 w 5473"/>
              <a:gd name="T89" fmla="*/ 2147483647 h 30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473" h="3028">
                <a:moveTo>
                  <a:pt x="0" y="3028"/>
                </a:moveTo>
                <a:lnTo>
                  <a:pt x="61" y="3028"/>
                </a:lnTo>
                <a:lnTo>
                  <a:pt x="122" y="3028"/>
                </a:lnTo>
                <a:lnTo>
                  <a:pt x="183" y="3028"/>
                </a:lnTo>
                <a:lnTo>
                  <a:pt x="244" y="3028"/>
                </a:lnTo>
                <a:lnTo>
                  <a:pt x="304" y="3028"/>
                </a:lnTo>
                <a:lnTo>
                  <a:pt x="365" y="3028"/>
                </a:lnTo>
                <a:lnTo>
                  <a:pt x="426" y="3028"/>
                </a:lnTo>
                <a:lnTo>
                  <a:pt x="487" y="3028"/>
                </a:lnTo>
                <a:lnTo>
                  <a:pt x="548" y="3028"/>
                </a:lnTo>
                <a:lnTo>
                  <a:pt x="608" y="3028"/>
                </a:lnTo>
                <a:lnTo>
                  <a:pt x="669" y="3028"/>
                </a:lnTo>
                <a:lnTo>
                  <a:pt x="730" y="3028"/>
                </a:lnTo>
                <a:lnTo>
                  <a:pt x="791" y="3028"/>
                </a:lnTo>
                <a:lnTo>
                  <a:pt x="852" y="3028"/>
                </a:lnTo>
                <a:lnTo>
                  <a:pt x="912" y="3028"/>
                </a:lnTo>
                <a:lnTo>
                  <a:pt x="973" y="3008"/>
                </a:lnTo>
                <a:lnTo>
                  <a:pt x="1034" y="2976"/>
                </a:lnTo>
                <a:lnTo>
                  <a:pt x="1095" y="2929"/>
                </a:lnTo>
                <a:lnTo>
                  <a:pt x="1156" y="2861"/>
                </a:lnTo>
                <a:lnTo>
                  <a:pt x="1216" y="2743"/>
                </a:lnTo>
                <a:lnTo>
                  <a:pt x="1277" y="2600"/>
                </a:lnTo>
                <a:lnTo>
                  <a:pt x="1338" y="2411"/>
                </a:lnTo>
                <a:lnTo>
                  <a:pt x="1399" y="2242"/>
                </a:lnTo>
                <a:lnTo>
                  <a:pt x="1460" y="2064"/>
                </a:lnTo>
                <a:lnTo>
                  <a:pt x="1520" y="1948"/>
                </a:lnTo>
                <a:lnTo>
                  <a:pt x="1581" y="1852"/>
                </a:lnTo>
                <a:lnTo>
                  <a:pt x="1642" y="1799"/>
                </a:lnTo>
                <a:lnTo>
                  <a:pt x="1703" y="1723"/>
                </a:lnTo>
                <a:lnTo>
                  <a:pt x="1764" y="1646"/>
                </a:lnTo>
                <a:lnTo>
                  <a:pt x="1824" y="1527"/>
                </a:lnTo>
                <a:lnTo>
                  <a:pt x="1885" y="1416"/>
                </a:lnTo>
                <a:lnTo>
                  <a:pt x="1946" y="1333"/>
                </a:lnTo>
                <a:lnTo>
                  <a:pt x="2007" y="1261"/>
                </a:lnTo>
                <a:lnTo>
                  <a:pt x="2068" y="1190"/>
                </a:lnTo>
                <a:lnTo>
                  <a:pt x="2128" y="1123"/>
                </a:lnTo>
                <a:lnTo>
                  <a:pt x="2189" y="1066"/>
                </a:lnTo>
                <a:lnTo>
                  <a:pt x="2250" y="971"/>
                </a:lnTo>
                <a:lnTo>
                  <a:pt x="2311" y="865"/>
                </a:lnTo>
                <a:lnTo>
                  <a:pt x="2372" y="798"/>
                </a:lnTo>
                <a:lnTo>
                  <a:pt x="2432" y="715"/>
                </a:lnTo>
                <a:lnTo>
                  <a:pt x="2493" y="601"/>
                </a:lnTo>
                <a:lnTo>
                  <a:pt x="2554" y="487"/>
                </a:lnTo>
                <a:lnTo>
                  <a:pt x="2615" y="428"/>
                </a:lnTo>
                <a:lnTo>
                  <a:pt x="2676" y="334"/>
                </a:lnTo>
                <a:lnTo>
                  <a:pt x="2737" y="273"/>
                </a:lnTo>
                <a:lnTo>
                  <a:pt x="2797" y="245"/>
                </a:lnTo>
                <a:lnTo>
                  <a:pt x="2858" y="210"/>
                </a:lnTo>
                <a:lnTo>
                  <a:pt x="2919" y="113"/>
                </a:lnTo>
                <a:lnTo>
                  <a:pt x="2980" y="77"/>
                </a:lnTo>
                <a:lnTo>
                  <a:pt x="3041" y="52"/>
                </a:lnTo>
                <a:lnTo>
                  <a:pt x="3101" y="0"/>
                </a:lnTo>
                <a:lnTo>
                  <a:pt x="3162" y="16"/>
                </a:lnTo>
                <a:lnTo>
                  <a:pt x="3223" y="109"/>
                </a:lnTo>
                <a:lnTo>
                  <a:pt x="3284" y="172"/>
                </a:lnTo>
                <a:lnTo>
                  <a:pt x="3345" y="267"/>
                </a:lnTo>
                <a:lnTo>
                  <a:pt x="3405" y="376"/>
                </a:lnTo>
                <a:lnTo>
                  <a:pt x="3466" y="503"/>
                </a:lnTo>
                <a:lnTo>
                  <a:pt x="3527" y="691"/>
                </a:lnTo>
                <a:lnTo>
                  <a:pt x="3588" y="963"/>
                </a:lnTo>
                <a:lnTo>
                  <a:pt x="3649" y="1233"/>
                </a:lnTo>
                <a:lnTo>
                  <a:pt x="3709" y="1552"/>
                </a:lnTo>
                <a:lnTo>
                  <a:pt x="3770" y="1824"/>
                </a:lnTo>
                <a:lnTo>
                  <a:pt x="3831" y="2024"/>
                </a:lnTo>
                <a:lnTo>
                  <a:pt x="3892" y="2179"/>
                </a:lnTo>
                <a:lnTo>
                  <a:pt x="3953" y="2318"/>
                </a:lnTo>
                <a:lnTo>
                  <a:pt x="4013" y="2431"/>
                </a:lnTo>
                <a:lnTo>
                  <a:pt x="4074" y="2517"/>
                </a:lnTo>
                <a:lnTo>
                  <a:pt x="4135" y="2598"/>
                </a:lnTo>
                <a:lnTo>
                  <a:pt x="4196" y="2641"/>
                </a:lnTo>
                <a:lnTo>
                  <a:pt x="4257" y="2699"/>
                </a:lnTo>
                <a:lnTo>
                  <a:pt x="4317" y="2747"/>
                </a:lnTo>
                <a:lnTo>
                  <a:pt x="4378" y="2793"/>
                </a:lnTo>
                <a:lnTo>
                  <a:pt x="4439" y="2818"/>
                </a:lnTo>
                <a:lnTo>
                  <a:pt x="4500" y="2848"/>
                </a:lnTo>
                <a:lnTo>
                  <a:pt x="4561" y="2858"/>
                </a:lnTo>
                <a:lnTo>
                  <a:pt x="4621" y="2868"/>
                </a:lnTo>
                <a:lnTo>
                  <a:pt x="4682" y="2888"/>
                </a:lnTo>
                <a:lnTo>
                  <a:pt x="4743" y="2886"/>
                </a:lnTo>
                <a:lnTo>
                  <a:pt x="4804" y="2898"/>
                </a:lnTo>
                <a:lnTo>
                  <a:pt x="4865" y="2906"/>
                </a:lnTo>
                <a:lnTo>
                  <a:pt x="4925" y="2921"/>
                </a:lnTo>
                <a:lnTo>
                  <a:pt x="4986" y="2929"/>
                </a:lnTo>
                <a:lnTo>
                  <a:pt x="5047" y="2956"/>
                </a:lnTo>
                <a:lnTo>
                  <a:pt x="5108" y="2970"/>
                </a:lnTo>
                <a:lnTo>
                  <a:pt x="5169" y="2970"/>
                </a:lnTo>
                <a:lnTo>
                  <a:pt x="5229" y="2979"/>
                </a:lnTo>
                <a:lnTo>
                  <a:pt x="5290" y="2983"/>
                </a:lnTo>
                <a:lnTo>
                  <a:pt x="5351" y="2990"/>
                </a:lnTo>
                <a:lnTo>
                  <a:pt x="5412" y="2999"/>
                </a:lnTo>
                <a:lnTo>
                  <a:pt x="5473" y="3007"/>
                </a:lnTo>
              </a:path>
            </a:pathLst>
          </a:custGeom>
          <a:noFill/>
          <a:ln w="47625">
            <a:solidFill>
              <a:srgbClr val="3366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080" name="Rectangle 112"/>
          <p:cNvSpPr>
            <a:spLocks noChangeArrowheads="1"/>
          </p:cNvSpPr>
          <p:nvPr/>
        </p:nvSpPr>
        <p:spPr bwMode="auto">
          <a:xfrm>
            <a:off x="393700" y="5557838"/>
            <a:ext cx="21113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0.0</a:t>
            </a:r>
          </a:p>
        </p:txBody>
      </p:sp>
      <p:sp>
        <p:nvSpPr>
          <p:cNvPr id="84081" name="Rectangle 113"/>
          <p:cNvSpPr>
            <a:spLocks noChangeArrowheads="1"/>
          </p:cNvSpPr>
          <p:nvPr/>
        </p:nvSpPr>
        <p:spPr bwMode="auto">
          <a:xfrm>
            <a:off x="393700" y="5207000"/>
            <a:ext cx="21113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0.5</a:t>
            </a:r>
          </a:p>
        </p:txBody>
      </p:sp>
      <p:sp>
        <p:nvSpPr>
          <p:cNvPr id="84082" name="Rectangle 114"/>
          <p:cNvSpPr>
            <a:spLocks noChangeArrowheads="1"/>
          </p:cNvSpPr>
          <p:nvPr/>
        </p:nvSpPr>
        <p:spPr bwMode="auto">
          <a:xfrm>
            <a:off x="393700" y="4857750"/>
            <a:ext cx="21113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1.0</a:t>
            </a:r>
          </a:p>
        </p:txBody>
      </p:sp>
      <p:sp>
        <p:nvSpPr>
          <p:cNvPr id="84083" name="Rectangle 115"/>
          <p:cNvSpPr>
            <a:spLocks noChangeArrowheads="1"/>
          </p:cNvSpPr>
          <p:nvPr/>
        </p:nvSpPr>
        <p:spPr bwMode="auto">
          <a:xfrm>
            <a:off x="393700" y="4506913"/>
            <a:ext cx="21113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1.5</a:t>
            </a:r>
          </a:p>
        </p:txBody>
      </p:sp>
      <p:sp>
        <p:nvSpPr>
          <p:cNvPr id="84084" name="Rectangle 116"/>
          <p:cNvSpPr>
            <a:spLocks noChangeArrowheads="1"/>
          </p:cNvSpPr>
          <p:nvPr/>
        </p:nvSpPr>
        <p:spPr bwMode="auto">
          <a:xfrm>
            <a:off x="393700" y="4156075"/>
            <a:ext cx="21113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2.0</a:t>
            </a:r>
          </a:p>
        </p:txBody>
      </p:sp>
      <p:sp>
        <p:nvSpPr>
          <p:cNvPr id="84085" name="Rectangle 117"/>
          <p:cNvSpPr>
            <a:spLocks noChangeArrowheads="1"/>
          </p:cNvSpPr>
          <p:nvPr/>
        </p:nvSpPr>
        <p:spPr bwMode="auto">
          <a:xfrm>
            <a:off x="393700" y="3805238"/>
            <a:ext cx="21113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2.5</a:t>
            </a:r>
          </a:p>
        </p:txBody>
      </p:sp>
      <p:sp>
        <p:nvSpPr>
          <p:cNvPr id="84086" name="Rectangle 118"/>
          <p:cNvSpPr>
            <a:spLocks noChangeArrowheads="1"/>
          </p:cNvSpPr>
          <p:nvPr/>
        </p:nvSpPr>
        <p:spPr bwMode="auto">
          <a:xfrm>
            <a:off x="393700" y="3455988"/>
            <a:ext cx="21113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3.0</a:t>
            </a:r>
          </a:p>
        </p:txBody>
      </p:sp>
      <p:sp>
        <p:nvSpPr>
          <p:cNvPr id="84087" name="Rectangle 119"/>
          <p:cNvSpPr>
            <a:spLocks noChangeArrowheads="1"/>
          </p:cNvSpPr>
          <p:nvPr/>
        </p:nvSpPr>
        <p:spPr bwMode="auto">
          <a:xfrm>
            <a:off x="393700" y="3105150"/>
            <a:ext cx="21113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3.5</a:t>
            </a:r>
          </a:p>
        </p:txBody>
      </p:sp>
      <p:sp>
        <p:nvSpPr>
          <p:cNvPr id="84088" name="Rectangle 120"/>
          <p:cNvSpPr>
            <a:spLocks noChangeArrowheads="1"/>
          </p:cNvSpPr>
          <p:nvPr/>
        </p:nvSpPr>
        <p:spPr bwMode="auto">
          <a:xfrm>
            <a:off x="393700" y="2755900"/>
            <a:ext cx="21113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4.0</a:t>
            </a:r>
          </a:p>
        </p:txBody>
      </p:sp>
      <p:sp>
        <p:nvSpPr>
          <p:cNvPr id="84089" name="Rectangle 121"/>
          <p:cNvSpPr>
            <a:spLocks noChangeArrowheads="1"/>
          </p:cNvSpPr>
          <p:nvPr/>
        </p:nvSpPr>
        <p:spPr bwMode="auto">
          <a:xfrm>
            <a:off x="393700" y="2405063"/>
            <a:ext cx="21113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4.5</a:t>
            </a:r>
          </a:p>
        </p:txBody>
      </p:sp>
      <p:sp>
        <p:nvSpPr>
          <p:cNvPr id="84090" name="Rectangle 122"/>
          <p:cNvSpPr>
            <a:spLocks noChangeArrowheads="1"/>
          </p:cNvSpPr>
          <p:nvPr/>
        </p:nvSpPr>
        <p:spPr bwMode="auto">
          <a:xfrm>
            <a:off x="393700" y="2054225"/>
            <a:ext cx="21113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5.0</a:t>
            </a:r>
          </a:p>
        </p:txBody>
      </p:sp>
      <p:sp>
        <p:nvSpPr>
          <p:cNvPr id="84091" name="Rectangle 123"/>
          <p:cNvSpPr>
            <a:spLocks noChangeArrowheads="1"/>
          </p:cNvSpPr>
          <p:nvPr/>
        </p:nvSpPr>
        <p:spPr bwMode="auto">
          <a:xfrm>
            <a:off x="393700" y="1703388"/>
            <a:ext cx="21113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5.5</a:t>
            </a:r>
          </a:p>
        </p:txBody>
      </p:sp>
      <p:sp>
        <p:nvSpPr>
          <p:cNvPr id="84092" name="Rectangle 124"/>
          <p:cNvSpPr>
            <a:spLocks noChangeArrowheads="1"/>
          </p:cNvSpPr>
          <p:nvPr/>
        </p:nvSpPr>
        <p:spPr bwMode="auto">
          <a:xfrm>
            <a:off x="673100" y="5694363"/>
            <a:ext cx="8413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0</a:t>
            </a:r>
          </a:p>
        </p:txBody>
      </p:sp>
      <p:sp>
        <p:nvSpPr>
          <p:cNvPr id="84093" name="Rectangle 125"/>
          <p:cNvSpPr>
            <a:spLocks noChangeArrowheads="1"/>
          </p:cNvSpPr>
          <p:nvPr/>
        </p:nvSpPr>
        <p:spPr bwMode="auto">
          <a:xfrm>
            <a:off x="1112838" y="5694363"/>
            <a:ext cx="84137"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5</a:t>
            </a:r>
          </a:p>
        </p:txBody>
      </p:sp>
      <p:sp>
        <p:nvSpPr>
          <p:cNvPr id="84094" name="Rectangle 126"/>
          <p:cNvSpPr>
            <a:spLocks noChangeArrowheads="1"/>
          </p:cNvSpPr>
          <p:nvPr/>
        </p:nvSpPr>
        <p:spPr bwMode="auto">
          <a:xfrm>
            <a:off x="1519238" y="5694363"/>
            <a:ext cx="1682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10</a:t>
            </a:r>
          </a:p>
        </p:txBody>
      </p:sp>
      <p:sp>
        <p:nvSpPr>
          <p:cNvPr id="84095" name="Rectangle 127"/>
          <p:cNvSpPr>
            <a:spLocks noChangeArrowheads="1"/>
          </p:cNvSpPr>
          <p:nvPr/>
        </p:nvSpPr>
        <p:spPr bwMode="auto">
          <a:xfrm>
            <a:off x="1958975" y="5694363"/>
            <a:ext cx="1682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15</a:t>
            </a:r>
          </a:p>
        </p:txBody>
      </p:sp>
      <p:sp>
        <p:nvSpPr>
          <p:cNvPr id="84096" name="Rectangle 128"/>
          <p:cNvSpPr>
            <a:spLocks noChangeArrowheads="1"/>
          </p:cNvSpPr>
          <p:nvPr/>
        </p:nvSpPr>
        <p:spPr bwMode="auto">
          <a:xfrm>
            <a:off x="2400300" y="5694363"/>
            <a:ext cx="1682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20</a:t>
            </a:r>
          </a:p>
        </p:txBody>
      </p:sp>
      <p:sp>
        <p:nvSpPr>
          <p:cNvPr id="84097" name="Rectangle 129"/>
          <p:cNvSpPr>
            <a:spLocks noChangeArrowheads="1"/>
          </p:cNvSpPr>
          <p:nvPr/>
        </p:nvSpPr>
        <p:spPr bwMode="auto">
          <a:xfrm>
            <a:off x="2840038" y="5694363"/>
            <a:ext cx="1682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25</a:t>
            </a:r>
          </a:p>
        </p:txBody>
      </p:sp>
      <p:sp>
        <p:nvSpPr>
          <p:cNvPr id="84098" name="Rectangle 130"/>
          <p:cNvSpPr>
            <a:spLocks noChangeArrowheads="1"/>
          </p:cNvSpPr>
          <p:nvPr/>
        </p:nvSpPr>
        <p:spPr bwMode="auto">
          <a:xfrm>
            <a:off x="3279775" y="5694363"/>
            <a:ext cx="1682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30</a:t>
            </a:r>
          </a:p>
        </p:txBody>
      </p:sp>
      <p:sp>
        <p:nvSpPr>
          <p:cNvPr id="84099" name="Rectangle 131"/>
          <p:cNvSpPr>
            <a:spLocks noChangeArrowheads="1"/>
          </p:cNvSpPr>
          <p:nvPr/>
        </p:nvSpPr>
        <p:spPr bwMode="auto">
          <a:xfrm>
            <a:off x="3721100" y="5694363"/>
            <a:ext cx="1682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35</a:t>
            </a:r>
          </a:p>
        </p:txBody>
      </p:sp>
      <p:sp>
        <p:nvSpPr>
          <p:cNvPr id="84100" name="Rectangle 132"/>
          <p:cNvSpPr>
            <a:spLocks noChangeArrowheads="1"/>
          </p:cNvSpPr>
          <p:nvPr/>
        </p:nvSpPr>
        <p:spPr bwMode="auto">
          <a:xfrm>
            <a:off x="4160838" y="5694363"/>
            <a:ext cx="1682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40</a:t>
            </a:r>
          </a:p>
        </p:txBody>
      </p:sp>
      <p:sp>
        <p:nvSpPr>
          <p:cNvPr id="84101" name="Rectangle 133"/>
          <p:cNvSpPr>
            <a:spLocks noChangeArrowheads="1"/>
          </p:cNvSpPr>
          <p:nvPr/>
        </p:nvSpPr>
        <p:spPr bwMode="auto">
          <a:xfrm>
            <a:off x="4602163" y="5694363"/>
            <a:ext cx="1682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45</a:t>
            </a:r>
          </a:p>
        </p:txBody>
      </p:sp>
      <p:sp>
        <p:nvSpPr>
          <p:cNvPr id="84102" name="Rectangle 134"/>
          <p:cNvSpPr>
            <a:spLocks noChangeArrowheads="1"/>
          </p:cNvSpPr>
          <p:nvPr/>
        </p:nvSpPr>
        <p:spPr bwMode="auto">
          <a:xfrm>
            <a:off x="5041900" y="5694363"/>
            <a:ext cx="1682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50</a:t>
            </a:r>
          </a:p>
        </p:txBody>
      </p:sp>
      <p:sp>
        <p:nvSpPr>
          <p:cNvPr id="84103" name="Rectangle 135"/>
          <p:cNvSpPr>
            <a:spLocks noChangeArrowheads="1"/>
          </p:cNvSpPr>
          <p:nvPr/>
        </p:nvSpPr>
        <p:spPr bwMode="auto">
          <a:xfrm>
            <a:off x="5483225" y="5694363"/>
            <a:ext cx="1682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55</a:t>
            </a:r>
          </a:p>
        </p:txBody>
      </p:sp>
      <p:sp>
        <p:nvSpPr>
          <p:cNvPr id="84104" name="Rectangle 136"/>
          <p:cNvSpPr>
            <a:spLocks noChangeArrowheads="1"/>
          </p:cNvSpPr>
          <p:nvPr/>
        </p:nvSpPr>
        <p:spPr bwMode="auto">
          <a:xfrm>
            <a:off x="5922963" y="5694363"/>
            <a:ext cx="1682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60</a:t>
            </a:r>
          </a:p>
        </p:txBody>
      </p:sp>
      <p:sp>
        <p:nvSpPr>
          <p:cNvPr id="84105" name="Rectangle 137"/>
          <p:cNvSpPr>
            <a:spLocks noChangeArrowheads="1"/>
          </p:cNvSpPr>
          <p:nvPr/>
        </p:nvSpPr>
        <p:spPr bwMode="auto">
          <a:xfrm>
            <a:off x="6362700" y="5694363"/>
            <a:ext cx="1682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65</a:t>
            </a:r>
          </a:p>
        </p:txBody>
      </p:sp>
      <p:sp>
        <p:nvSpPr>
          <p:cNvPr id="84106" name="Rectangle 138"/>
          <p:cNvSpPr>
            <a:spLocks noChangeArrowheads="1"/>
          </p:cNvSpPr>
          <p:nvPr/>
        </p:nvSpPr>
        <p:spPr bwMode="auto">
          <a:xfrm>
            <a:off x="6802438" y="5694363"/>
            <a:ext cx="1682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70</a:t>
            </a:r>
          </a:p>
        </p:txBody>
      </p:sp>
      <p:sp>
        <p:nvSpPr>
          <p:cNvPr id="84107" name="Rectangle 139"/>
          <p:cNvSpPr>
            <a:spLocks noChangeArrowheads="1"/>
          </p:cNvSpPr>
          <p:nvPr/>
        </p:nvSpPr>
        <p:spPr bwMode="auto">
          <a:xfrm>
            <a:off x="7243763" y="5694363"/>
            <a:ext cx="1682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75</a:t>
            </a:r>
          </a:p>
        </p:txBody>
      </p:sp>
      <p:sp>
        <p:nvSpPr>
          <p:cNvPr id="84108" name="Rectangle 140"/>
          <p:cNvSpPr>
            <a:spLocks noChangeArrowheads="1"/>
          </p:cNvSpPr>
          <p:nvPr/>
        </p:nvSpPr>
        <p:spPr bwMode="auto">
          <a:xfrm>
            <a:off x="7683500" y="5694363"/>
            <a:ext cx="1682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80</a:t>
            </a:r>
          </a:p>
        </p:txBody>
      </p:sp>
      <p:sp>
        <p:nvSpPr>
          <p:cNvPr id="84109" name="Rectangle 141"/>
          <p:cNvSpPr>
            <a:spLocks noChangeArrowheads="1"/>
          </p:cNvSpPr>
          <p:nvPr/>
        </p:nvSpPr>
        <p:spPr bwMode="auto">
          <a:xfrm>
            <a:off x="8123238" y="5694363"/>
            <a:ext cx="1682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85</a:t>
            </a:r>
          </a:p>
        </p:txBody>
      </p:sp>
      <p:sp>
        <p:nvSpPr>
          <p:cNvPr id="84110" name="Rectangle 142"/>
          <p:cNvSpPr>
            <a:spLocks noChangeArrowheads="1"/>
          </p:cNvSpPr>
          <p:nvPr/>
        </p:nvSpPr>
        <p:spPr bwMode="auto">
          <a:xfrm>
            <a:off x="8529638" y="5694363"/>
            <a:ext cx="2571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90+</a:t>
            </a:r>
          </a:p>
        </p:txBody>
      </p:sp>
      <p:sp>
        <p:nvSpPr>
          <p:cNvPr id="54415" name="Text Box 143"/>
          <p:cNvSpPr txBox="1">
            <a:spLocks noChangeArrowheads="1"/>
          </p:cNvSpPr>
          <p:nvPr/>
        </p:nvSpPr>
        <p:spPr bwMode="auto">
          <a:xfrm>
            <a:off x="0" y="27940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ja-JP" sz="4000" b="0" i="0" u="none" strike="noStrike" kern="1200" cap="none" spc="0" normalizeH="0" baseline="0" noProof="0">
                <a:ln>
                  <a:noFill/>
                </a:ln>
                <a:solidFill>
                  <a:srgbClr val="FF0000"/>
                </a:solidFill>
                <a:effectLst>
                  <a:outerShdw blurRad="38100" dist="38100" dir="2700000" algn="tl">
                    <a:srgbClr val="000000"/>
                  </a:outerShdw>
                </a:effectLst>
                <a:uLnTx/>
                <a:uFillTx/>
                <a:latin typeface="Arial"/>
                <a:ea typeface="ＭＳ Ｐゴシック"/>
                <a:cs typeface="+mn-cs"/>
              </a:rPr>
              <a:t>Japan’s Most Important Graph</a:t>
            </a:r>
          </a:p>
        </p:txBody>
      </p:sp>
      <p:sp>
        <p:nvSpPr>
          <p:cNvPr id="54416" name="Text Box 144"/>
          <p:cNvSpPr txBox="1">
            <a:spLocks noChangeArrowheads="1"/>
          </p:cNvSpPr>
          <p:nvPr/>
        </p:nvSpPr>
        <p:spPr bwMode="auto">
          <a:xfrm>
            <a:off x="0" y="833438"/>
            <a:ext cx="9144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ja-JP" sz="2800" b="0" i="0" u="none" strike="noStrike" kern="1200" cap="none" spc="0" normalizeH="0" baseline="0" noProof="0">
                <a:ln>
                  <a:noFill/>
                </a:ln>
                <a:solidFill>
                  <a:srgbClr val="0042A4"/>
                </a:solidFill>
                <a:effectLst>
                  <a:outerShdw blurRad="38100" dist="38100" dir="2700000" algn="tl">
                    <a:srgbClr val="000000"/>
                  </a:outerShdw>
                </a:effectLst>
                <a:uLnTx/>
                <a:uFillTx/>
                <a:latin typeface="Arial"/>
                <a:ea typeface="ＭＳ Ｐゴシック"/>
                <a:cs typeface="+mn-cs"/>
              </a:rPr>
              <a:t>Per capita lifecycle: Japan (2009)</a:t>
            </a:r>
          </a:p>
        </p:txBody>
      </p:sp>
      <p:sp>
        <p:nvSpPr>
          <p:cNvPr id="84113" name="Rectangle 146"/>
          <p:cNvSpPr>
            <a:spLocks noChangeArrowheads="1"/>
          </p:cNvSpPr>
          <p:nvPr/>
        </p:nvSpPr>
        <p:spPr bwMode="auto">
          <a:xfrm>
            <a:off x="4572000" y="5983288"/>
            <a:ext cx="2698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Age</a:t>
            </a:r>
          </a:p>
        </p:txBody>
      </p:sp>
      <p:sp>
        <p:nvSpPr>
          <p:cNvPr id="84114" name="Rectangle 147"/>
          <p:cNvSpPr>
            <a:spLocks noChangeArrowheads="1"/>
          </p:cNvSpPr>
          <p:nvPr/>
        </p:nvSpPr>
        <p:spPr bwMode="auto">
          <a:xfrm>
            <a:off x="3276600" y="2670175"/>
            <a:ext cx="919163"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Labor income</a:t>
            </a:r>
          </a:p>
        </p:txBody>
      </p:sp>
      <p:sp>
        <p:nvSpPr>
          <p:cNvPr id="54420" name="Freeform 148"/>
          <p:cNvSpPr>
            <a:spLocks/>
          </p:cNvSpPr>
          <p:nvPr/>
        </p:nvSpPr>
        <p:spPr bwMode="auto">
          <a:xfrm>
            <a:off x="731838" y="2695575"/>
            <a:ext cx="7934325" cy="2921000"/>
          </a:xfrm>
          <a:custGeom>
            <a:avLst/>
            <a:gdLst>
              <a:gd name="T0" fmla="*/ 2147483647 w 4998"/>
              <a:gd name="T1" fmla="*/ 2147483647 h 1840"/>
              <a:gd name="T2" fmla="*/ 0 w 4998"/>
              <a:gd name="T3" fmla="*/ 2147483647 h 1840"/>
              <a:gd name="T4" fmla="*/ 2147483647 w 4998"/>
              <a:gd name="T5" fmla="*/ 2147483647 h 1840"/>
              <a:gd name="T6" fmla="*/ 2147483647 w 4998"/>
              <a:gd name="T7" fmla="*/ 2147483647 h 1840"/>
              <a:gd name="T8" fmla="*/ 2147483647 w 4998"/>
              <a:gd name="T9" fmla="*/ 2147483647 h 1840"/>
              <a:gd name="T10" fmla="*/ 2147483647 w 4998"/>
              <a:gd name="T11" fmla="*/ 2147483647 h 1840"/>
              <a:gd name="T12" fmla="*/ 2147483647 w 4998"/>
              <a:gd name="T13" fmla="*/ 2147483647 h 1840"/>
              <a:gd name="T14" fmla="*/ 2147483647 w 4998"/>
              <a:gd name="T15" fmla="*/ 2147483647 h 1840"/>
              <a:gd name="T16" fmla="*/ 2147483647 w 4998"/>
              <a:gd name="T17" fmla="*/ 2147483647 h 1840"/>
              <a:gd name="T18" fmla="*/ 2147483647 w 4998"/>
              <a:gd name="T19" fmla="*/ 2147483647 h 1840"/>
              <a:gd name="T20" fmla="*/ 2147483647 w 4998"/>
              <a:gd name="T21" fmla="*/ 2147483647 h 1840"/>
              <a:gd name="T22" fmla="*/ 2147483647 w 4998"/>
              <a:gd name="T23" fmla="*/ 2147483647 h 1840"/>
              <a:gd name="T24" fmla="*/ 2147483647 w 4998"/>
              <a:gd name="T25" fmla="*/ 2147483647 h 1840"/>
              <a:gd name="T26" fmla="*/ 2147483647 w 4998"/>
              <a:gd name="T27" fmla="*/ 2147483647 h 1840"/>
              <a:gd name="T28" fmla="*/ 2147483647 w 4998"/>
              <a:gd name="T29" fmla="*/ 2147483647 h 1840"/>
              <a:gd name="T30" fmla="*/ 2147483647 w 4998"/>
              <a:gd name="T31" fmla="*/ 2147483647 h 1840"/>
              <a:gd name="T32" fmla="*/ 2147483647 w 4998"/>
              <a:gd name="T33" fmla="*/ 2147483647 h 1840"/>
              <a:gd name="T34" fmla="*/ 2147483647 w 4998"/>
              <a:gd name="T35" fmla="*/ 2147483647 h 1840"/>
              <a:gd name="T36" fmla="*/ 2147483647 w 4998"/>
              <a:gd name="T37" fmla="*/ 2147483647 h 1840"/>
              <a:gd name="T38" fmla="*/ 2147483647 w 4998"/>
              <a:gd name="T39" fmla="*/ 2147483647 h 1840"/>
              <a:gd name="T40" fmla="*/ 2147483647 w 4998"/>
              <a:gd name="T41" fmla="*/ 2147483647 h 1840"/>
              <a:gd name="T42" fmla="*/ 2147483647 w 4998"/>
              <a:gd name="T43" fmla="*/ 2147483647 h 1840"/>
              <a:gd name="T44" fmla="*/ 2147483647 w 4998"/>
              <a:gd name="T45" fmla="*/ 2147483647 h 1840"/>
              <a:gd name="T46" fmla="*/ 2147483647 w 4998"/>
              <a:gd name="T47" fmla="*/ 2147483647 h 1840"/>
              <a:gd name="T48" fmla="*/ 2147483647 w 4998"/>
              <a:gd name="T49" fmla="*/ 2147483647 h 1840"/>
              <a:gd name="T50" fmla="*/ 2147483647 w 4998"/>
              <a:gd name="T51" fmla="*/ 2147483647 h 1840"/>
              <a:gd name="T52" fmla="*/ 2147483647 w 4998"/>
              <a:gd name="T53" fmla="*/ 2147483647 h 1840"/>
              <a:gd name="T54" fmla="*/ 2147483647 w 4998"/>
              <a:gd name="T55" fmla="*/ 2147483647 h 1840"/>
              <a:gd name="T56" fmla="*/ 2147483647 w 4998"/>
              <a:gd name="T57" fmla="*/ 2147483647 h 1840"/>
              <a:gd name="T58" fmla="*/ 2147483647 w 4998"/>
              <a:gd name="T59" fmla="*/ 2147483647 h 1840"/>
              <a:gd name="T60" fmla="*/ 2147483647 w 4998"/>
              <a:gd name="T61" fmla="*/ 2147483647 h 1840"/>
              <a:gd name="T62" fmla="*/ 2147483647 w 4998"/>
              <a:gd name="T63" fmla="*/ 2147483647 h 1840"/>
              <a:gd name="T64" fmla="*/ 2147483647 w 4998"/>
              <a:gd name="T65" fmla="*/ 2147483647 h 1840"/>
              <a:gd name="T66" fmla="*/ 2147483647 w 4998"/>
              <a:gd name="T67" fmla="*/ 2147483647 h 1840"/>
              <a:gd name="T68" fmla="*/ 2147483647 w 4998"/>
              <a:gd name="T69" fmla="*/ 2147483647 h 1840"/>
              <a:gd name="T70" fmla="*/ 2147483647 w 4998"/>
              <a:gd name="T71" fmla="*/ 2147483647 h 1840"/>
              <a:gd name="T72" fmla="*/ 2147483647 w 4998"/>
              <a:gd name="T73" fmla="*/ 2147483647 h 1840"/>
              <a:gd name="T74" fmla="*/ 2147483647 w 4998"/>
              <a:gd name="T75" fmla="*/ 2147483647 h 1840"/>
              <a:gd name="T76" fmla="*/ 2147483647 w 4998"/>
              <a:gd name="T77" fmla="*/ 2147483647 h 1840"/>
              <a:gd name="T78" fmla="*/ 2147483647 w 4998"/>
              <a:gd name="T79" fmla="*/ 2147483647 h 1840"/>
              <a:gd name="T80" fmla="*/ 2147483647 w 4998"/>
              <a:gd name="T81" fmla="*/ 2147483647 h 1840"/>
              <a:gd name="T82" fmla="*/ 2147483647 w 4998"/>
              <a:gd name="T83" fmla="*/ 2147483647 h 1840"/>
              <a:gd name="T84" fmla="*/ 2147483647 w 4998"/>
              <a:gd name="T85" fmla="*/ 2147483647 h 1840"/>
              <a:gd name="T86" fmla="*/ 2147483647 w 4998"/>
              <a:gd name="T87" fmla="*/ 2147483647 h 1840"/>
              <a:gd name="T88" fmla="*/ 2147483647 w 4998"/>
              <a:gd name="T89" fmla="*/ 2147483647 h 1840"/>
              <a:gd name="T90" fmla="*/ 2147483647 w 4998"/>
              <a:gd name="T91" fmla="*/ 2147483647 h 1840"/>
              <a:gd name="T92" fmla="*/ 2147483647 w 4998"/>
              <a:gd name="T93" fmla="*/ 2147483647 h 1840"/>
              <a:gd name="T94" fmla="*/ 2147483647 w 4998"/>
              <a:gd name="T95" fmla="*/ 2147483647 h 1840"/>
              <a:gd name="T96" fmla="*/ 2147483647 w 4998"/>
              <a:gd name="T97" fmla="*/ 2147483647 h 1840"/>
              <a:gd name="T98" fmla="*/ 2147483647 w 4998"/>
              <a:gd name="T99" fmla="*/ 2147483647 h 1840"/>
              <a:gd name="T100" fmla="*/ 2147483647 w 4998"/>
              <a:gd name="T101" fmla="*/ 2147483647 h 1840"/>
              <a:gd name="T102" fmla="*/ 2147483647 w 4998"/>
              <a:gd name="T103" fmla="*/ 2147483647 h 1840"/>
              <a:gd name="T104" fmla="*/ 2147483647 w 4998"/>
              <a:gd name="T105" fmla="*/ 0 h 1840"/>
              <a:gd name="T106" fmla="*/ 2147483647 w 4998"/>
              <a:gd name="T107" fmla="*/ 2147483647 h 1840"/>
              <a:gd name="T108" fmla="*/ 2147483647 w 4998"/>
              <a:gd name="T109" fmla="*/ 2147483647 h 184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998" h="1840">
                <a:moveTo>
                  <a:pt x="6" y="1840"/>
                </a:moveTo>
                <a:lnTo>
                  <a:pt x="0" y="1224"/>
                </a:lnTo>
                <a:lnTo>
                  <a:pt x="110" y="1268"/>
                </a:lnTo>
                <a:lnTo>
                  <a:pt x="168" y="1192"/>
                </a:lnTo>
                <a:lnTo>
                  <a:pt x="222" y="1136"/>
                </a:lnTo>
                <a:lnTo>
                  <a:pt x="276" y="1116"/>
                </a:lnTo>
                <a:lnTo>
                  <a:pt x="334" y="796"/>
                </a:lnTo>
                <a:lnTo>
                  <a:pt x="386" y="814"/>
                </a:lnTo>
                <a:lnTo>
                  <a:pt x="452" y="800"/>
                </a:lnTo>
                <a:lnTo>
                  <a:pt x="496" y="780"/>
                </a:lnTo>
                <a:lnTo>
                  <a:pt x="610" y="736"/>
                </a:lnTo>
                <a:lnTo>
                  <a:pt x="666" y="632"/>
                </a:lnTo>
                <a:lnTo>
                  <a:pt x="780" y="564"/>
                </a:lnTo>
                <a:lnTo>
                  <a:pt x="840" y="534"/>
                </a:lnTo>
                <a:lnTo>
                  <a:pt x="894" y="486"/>
                </a:lnTo>
                <a:lnTo>
                  <a:pt x="944" y="430"/>
                </a:lnTo>
                <a:lnTo>
                  <a:pt x="1004" y="578"/>
                </a:lnTo>
                <a:lnTo>
                  <a:pt x="1060" y="588"/>
                </a:lnTo>
                <a:lnTo>
                  <a:pt x="1112" y="630"/>
                </a:lnTo>
                <a:lnTo>
                  <a:pt x="1166" y="596"/>
                </a:lnTo>
                <a:lnTo>
                  <a:pt x="1220" y="780"/>
                </a:lnTo>
                <a:lnTo>
                  <a:pt x="1282" y="850"/>
                </a:lnTo>
                <a:lnTo>
                  <a:pt x="1334" y="880"/>
                </a:lnTo>
                <a:lnTo>
                  <a:pt x="1390" y="884"/>
                </a:lnTo>
                <a:lnTo>
                  <a:pt x="1444" y="874"/>
                </a:lnTo>
                <a:lnTo>
                  <a:pt x="1504" y="876"/>
                </a:lnTo>
                <a:lnTo>
                  <a:pt x="1556" y="862"/>
                </a:lnTo>
                <a:lnTo>
                  <a:pt x="1638" y="858"/>
                </a:lnTo>
                <a:lnTo>
                  <a:pt x="1774" y="838"/>
                </a:lnTo>
                <a:lnTo>
                  <a:pt x="2172" y="820"/>
                </a:lnTo>
                <a:lnTo>
                  <a:pt x="2388" y="798"/>
                </a:lnTo>
                <a:lnTo>
                  <a:pt x="2580" y="774"/>
                </a:lnTo>
                <a:lnTo>
                  <a:pt x="2686" y="752"/>
                </a:lnTo>
                <a:lnTo>
                  <a:pt x="2802" y="716"/>
                </a:lnTo>
                <a:lnTo>
                  <a:pt x="3004" y="642"/>
                </a:lnTo>
                <a:lnTo>
                  <a:pt x="3146" y="592"/>
                </a:lnTo>
                <a:lnTo>
                  <a:pt x="3290" y="534"/>
                </a:lnTo>
                <a:lnTo>
                  <a:pt x="3424" y="480"/>
                </a:lnTo>
                <a:lnTo>
                  <a:pt x="3538" y="448"/>
                </a:lnTo>
                <a:lnTo>
                  <a:pt x="3754" y="422"/>
                </a:lnTo>
                <a:lnTo>
                  <a:pt x="3972" y="416"/>
                </a:lnTo>
                <a:lnTo>
                  <a:pt x="4156" y="392"/>
                </a:lnTo>
                <a:lnTo>
                  <a:pt x="4214" y="392"/>
                </a:lnTo>
                <a:lnTo>
                  <a:pt x="4334" y="354"/>
                </a:lnTo>
                <a:lnTo>
                  <a:pt x="4396" y="344"/>
                </a:lnTo>
                <a:lnTo>
                  <a:pt x="4492" y="338"/>
                </a:lnTo>
                <a:lnTo>
                  <a:pt x="4606" y="292"/>
                </a:lnTo>
                <a:lnTo>
                  <a:pt x="4660" y="250"/>
                </a:lnTo>
                <a:lnTo>
                  <a:pt x="4718" y="260"/>
                </a:lnTo>
                <a:lnTo>
                  <a:pt x="4776" y="214"/>
                </a:lnTo>
                <a:lnTo>
                  <a:pt x="4878" y="82"/>
                </a:lnTo>
                <a:lnTo>
                  <a:pt x="4940" y="66"/>
                </a:lnTo>
                <a:lnTo>
                  <a:pt x="4994" y="0"/>
                </a:lnTo>
                <a:lnTo>
                  <a:pt x="4998" y="1836"/>
                </a:lnTo>
                <a:lnTo>
                  <a:pt x="6" y="1840"/>
                </a:lnTo>
                <a:close/>
              </a:path>
            </a:pathLst>
          </a:custGeom>
          <a:solidFill>
            <a:srgbClr val="008000">
              <a:alpha val="39999"/>
            </a:srgbClr>
          </a:solidFill>
          <a:ln>
            <a:noFill/>
          </a:ln>
          <a:effectLst/>
          <a:extLst>
            <a:ext uri="{91240B29-F687-4F45-9708-019B960494DF}">
              <a14:hiddenLine xmlns:a14="http://schemas.microsoft.com/office/drawing/2010/main" w="0">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116" name="Rectangle 149"/>
          <p:cNvSpPr>
            <a:spLocks noChangeArrowheads="1"/>
          </p:cNvSpPr>
          <p:nvPr/>
        </p:nvSpPr>
        <p:spPr bwMode="auto">
          <a:xfrm>
            <a:off x="6516688" y="3136900"/>
            <a:ext cx="8937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Consumption</a:t>
            </a:r>
          </a:p>
        </p:txBody>
      </p:sp>
      <p:grpSp>
        <p:nvGrpSpPr>
          <p:cNvPr id="54422" name="Group 150"/>
          <p:cNvGrpSpPr>
            <a:grpSpLocks/>
          </p:cNvGrpSpPr>
          <p:nvPr/>
        </p:nvGrpSpPr>
        <p:grpSpPr bwMode="auto">
          <a:xfrm>
            <a:off x="733425" y="2695575"/>
            <a:ext cx="7927975" cy="2355850"/>
            <a:chOff x="462" y="1698"/>
            <a:chExt cx="4994" cy="1484"/>
          </a:xfrm>
        </p:grpSpPr>
        <p:sp>
          <p:nvSpPr>
            <p:cNvPr id="84124" name="Freeform 151"/>
            <p:cNvSpPr>
              <a:spLocks/>
            </p:cNvSpPr>
            <p:nvPr/>
          </p:nvSpPr>
          <p:spPr bwMode="auto">
            <a:xfrm>
              <a:off x="462" y="1698"/>
              <a:ext cx="4994" cy="1484"/>
            </a:xfrm>
            <a:custGeom>
              <a:avLst/>
              <a:gdLst>
                <a:gd name="T0" fmla="*/ 0 w 4994"/>
                <a:gd name="T1" fmla="*/ 1224 h 1484"/>
                <a:gd name="T2" fmla="*/ 168 w 4994"/>
                <a:gd name="T3" fmla="*/ 1192 h 1484"/>
                <a:gd name="T4" fmla="*/ 276 w 4994"/>
                <a:gd name="T5" fmla="*/ 1116 h 1484"/>
                <a:gd name="T6" fmla="*/ 386 w 4994"/>
                <a:gd name="T7" fmla="*/ 814 h 1484"/>
                <a:gd name="T8" fmla="*/ 496 w 4994"/>
                <a:gd name="T9" fmla="*/ 780 h 1484"/>
                <a:gd name="T10" fmla="*/ 666 w 4994"/>
                <a:gd name="T11" fmla="*/ 632 h 1484"/>
                <a:gd name="T12" fmla="*/ 840 w 4994"/>
                <a:gd name="T13" fmla="*/ 534 h 1484"/>
                <a:gd name="T14" fmla="*/ 944 w 4994"/>
                <a:gd name="T15" fmla="*/ 430 h 1484"/>
                <a:gd name="T16" fmla="*/ 1060 w 4994"/>
                <a:gd name="T17" fmla="*/ 588 h 1484"/>
                <a:gd name="T18" fmla="*/ 1166 w 4994"/>
                <a:gd name="T19" fmla="*/ 596 h 1484"/>
                <a:gd name="T20" fmla="*/ 1282 w 4994"/>
                <a:gd name="T21" fmla="*/ 850 h 1484"/>
                <a:gd name="T22" fmla="*/ 1390 w 4994"/>
                <a:gd name="T23" fmla="*/ 884 h 1484"/>
                <a:gd name="T24" fmla="*/ 1504 w 4994"/>
                <a:gd name="T25" fmla="*/ 876 h 1484"/>
                <a:gd name="T26" fmla="*/ 1638 w 4994"/>
                <a:gd name="T27" fmla="*/ 858 h 1484"/>
                <a:gd name="T28" fmla="*/ 2172 w 4994"/>
                <a:gd name="T29" fmla="*/ 820 h 1484"/>
                <a:gd name="T30" fmla="*/ 2580 w 4994"/>
                <a:gd name="T31" fmla="*/ 774 h 1484"/>
                <a:gd name="T32" fmla="*/ 2802 w 4994"/>
                <a:gd name="T33" fmla="*/ 716 h 1484"/>
                <a:gd name="T34" fmla="*/ 3146 w 4994"/>
                <a:gd name="T35" fmla="*/ 592 h 1484"/>
                <a:gd name="T36" fmla="*/ 3424 w 4994"/>
                <a:gd name="T37" fmla="*/ 480 h 1484"/>
                <a:gd name="T38" fmla="*/ 3754 w 4994"/>
                <a:gd name="T39" fmla="*/ 422 h 1484"/>
                <a:gd name="T40" fmla="*/ 4156 w 4994"/>
                <a:gd name="T41" fmla="*/ 392 h 1484"/>
                <a:gd name="T42" fmla="*/ 4334 w 4994"/>
                <a:gd name="T43" fmla="*/ 354 h 1484"/>
                <a:gd name="T44" fmla="*/ 4492 w 4994"/>
                <a:gd name="T45" fmla="*/ 338 h 1484"/>
                <a:gd name="T46" fmla="*/ 4660 w 4994"/>
                <a:gd name="T47" fmla="*/ 250 h 1484"/>
                <a:gd name="T48" fmla="*/ 4776 w 4994"/>
                <a:gd name="T49" fmla="*/ 214 h 1484"/>
                <a:gd name="T50" fmla="*/ 4940 w 4994"/>
                <a:gd name="T51" fmla="*/ 66 h 1484"/>
                <a:gd name="T52" fmla="*/ 4992 w 4994"/>
                <a:gd name="T53" fmla="*/ 992 h 1484"/>
                <a:gd name="T54" fmla="*/ 4668 w 4994"/>
                <a:gd name="T55" fmla="*/ 966 h 1484"/>
                <a:gd name="T56" fmla="*/ 4062 w 4994"/>
                <a:gd name="T57" fmla="*/ 842 h 1484"/>
                <a:gd name="T58" fmla="*/ 3544 w 4994"/>
                <a:gd name="T59" fmla="*/ 746 h 1484"/>
                <a:gd name="T60" fmla="*/ 3360 w 4994"/>
                <a:gd name="T61" fmla="*/ 774 h 1484"/>
                <a:gd name="T62" fmla="*/ 2844 w 4994"/>
                <a:gd name="T63" fmla="*/ 920 h 1484"/>
                <a:gd name="T64" fmla="*/ 2482 w 4994"/>
                <a:gd name="T65" fmla="*/ 990 h 1484"/>
                <a:gd name="T66" fmla="*/ 2180 w 4994"/>
                <a:gd name="T67" fmla="*/ 1008 h 1484"/>
                <a:gd name="T68" fmla="*/ 1778 w 4994"/>
                <a:gd name="T69" fmla="*/ 1020 h 1484"/>
                <a:gd name="T70" fmla="*/ 1560 w 4994"/>
                <a:gd name="T71" fmla="*/ 1040 h 1484"/>
                <a:gd name="T72" fmla="*/ 1414 w 4994"/>
                <a:gd name="T73" fmla="*/ 1068 h 1484"/>
                <a:gd name="T74" fmla="*/ 1206 w 4994"/>
                <a:gd name="T75" fmla="*/ 970 h 1484"/>
                <a:gd name="T76" fmla="*/ 1112 w 4994"/>
                <a:gd name="T77" fmla="*/ 916 h 1484"/>
                <a:gd name="T78" fmla="*/ 998 w 4994"/>
                <a:gd name="T79" fmla="*/ 902 h 1484"/>
                <a:gd name="T80" fmla="*/ 896 w 4994"/>
                <a:gd name="T81" fmla="*/ 1084 h 1484"/>
                <a:gd name="T82" fmla="*/ 778 w 4994"/>
                <a:gd name="T83" fmla="*/ 1192 h 1484"/>
                <a:gd name="T84" fmla="*/ 610 w 4994"/>
                <a:gd name="T85" fmla="*/ 1318 h 1484"/>
                <a:gd name="T86" fmla="*/ 498 w 4994"/>
                <a:gd name="T87" fmla="*/ 1372 h 1484"/>
                <a:gd name="T88" fmla="*/ 396 w 4994"/>
                <a:gd name="T89" fmla="*/ 1424 h 1484"/>
                <a:gd name="T90" fmla="*/ 276 w 4994"/>
                <a:gd name="T91" fmla="*/ 1384 h 1484"/>
                <a:gd name="T92" fmla="*/ 168 w 4994"/>
                <a:gd name="T93" fmla="*/ 1430 h 1484"/>
                <a:gd name="T94" fmla="*/ 0 w 4994"/>
                <a:gd name="T95" fmla="*/ 1452 h 14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4994" h="1484">
                  <a:moveTo>
                    <a:pt x="0" y="1452"/>
                  </a:moveTo>
                  <a:lnTo>
                    <a:pt x="0" y="1224"/>
                  </a:lnTo>
                  <a:lnTo>
                    <a:pt x="110" y="1268"/>
                  </a:lnTo>
                  <a:lnTo>
                    <a:pt x="168" y="1192"/>
                  </a:lnTo>
                  <a:lnTo>
                    <a:pt x="222" y="1136"/>
                  </a:lnTo>
                  <a:lnTo>
                    <a:pt x="276" y="1116"/>
                  </a:lnTo>
                  <a:lnTo>
                    <a:pt x="334" y="796"/>
                  </a:lnTo>
                  <a:lnTo>
                    <a:pt x="386" y="814"/>
                  </a:lnTo>
                  <a:lnTo>
                    <a:pt x="452" y="800"/>
                  </a:lnTo>
                  <a:lnTo>
                    <a:pt x="496" y="780"/>
                  </a:lnTo>
                  <a:lnTo>
                    <a:pt x="610" y="736"/>
                  </a:lnTo>
                  <a:lnTo>
                    <a:pt x="666" y="632"/>
                  </a:lnTo>
                  <a:lnTo>
                    <a:pt x="780" y="564"/>
                  </a:lnTo>
                  <a:lnTo>
                    <a:pt x="840" y="534"/>
                  </a:lnTo>
                  <a:lnTo>
                    <a:pt x="894" y="486"/>
                  </a:lnTo>
                  <a:lnTo>
                    <a:pt x="944" y="430"/>
                  </a:lnTo>
                  <a:lnTo>
                    <a:pt x="1004" y="578"/>
                  </a:lnTo>
                  <a:lnTo>
                    <a:pt x="1060" y="588"/>
                  </a:lnTo>
                  <a:lnTo>
                    <a:pt x="1112" y="630"/>
                  </a:lnTo>
                  <a:lnTo>
                    <a:pt x="1166" y="596"/>
                  </a:lnTo>
                  <a:lnTo>
                    <a:pt x="1220" y="780"/>
                  </a:lnTo>
                  <a:lnTo>
                    <a:pt x="1282" y="850"/>
                  </a:lnTo>
                  <a:lnTo>
                    <a:pt x="1334" y="880"/>
                  </a:lnTo>
                  <a:lnTo>
                    <a:pt x="1390" y="884"/>
                  </a:lnTo>
                  <a:lnTo>
                    <a:pt x="1444" y="874"/>
                  </a:lnTo>
                  <a:lnTo>
                    <a:pt x="1504" y="876"/>
                  </a:lnTo>
                  <a:lnTo>
                    <a:pt x="1556" y="862"/>
                  </a:lnTo>
                  <a:lnTo>
                    <a:pt x="1638" y="858"/>
                  </a:lnTo>
                  <a:lnTo>
                    <a:pt x="1774" y="838"/>
                  </a:lnTo>
                  <a:lnTo>
                    <a:pt x="2172" y="820"/>
                  </a:lnTo>
                  <a:lnTo>
                    <a:pt x="2388" y="798"/>
                  </a:lnTo>
                  <a:lnTo>
                    <a:pt x="2580" y="774"/>
                  </a:lnTo>
                  <a:lnTo>
                    <a:pt x="2686" y="752"/>
                  </a:lnTo>
                  <a:lnTo>
                    <a:pt x="2802" y="716"/>
                  </a:lnTo>
                  <a:lnTo>
                    <a:pt x="3004" y="642"/>
                  </a:lnTo>
                  <a:lnTo>
                    <a:pt x="3146" y="592"/>
                  </a:lnTo>
                  <a:lnTo>
                    <a:pt x="3290" y="534"/>
                  </a:lnTo>
                  <a:lnTo>
                    <a:pt x="3424" y="480"/>
                  </a:lnTo>
                  <a:lnTo>
                    <a:pt x="3538" y="448"/>
                  </a:lnTo>
                  <a:lnTo>
                    <a:pt x="3754" y="422"/>
                  </a:lnTo>
                  <a:lnTo>
                    <a:pt x="3972" y="416"/>
                  </a:lnTo>
                  <a:lnTo>
                    <a:pt x="4156" y="392"/>
                  </a:lnTo>
                  <a:lnTo>
                    <a:pt x="4214" y="392"/>
                  </a:lnTo>
                  <a:lnTo>
                    <a:pt x="4334" y="354"/>
                  </a:lnTo>
                  <a:lnTo>
                    <a:pt x="4396" y="344"/>
                  </a:lnTo>
                  <a:lnTo>
                    <a:pt x="4492" y="338"/>
                  </a:lnTo>
                  <a:lnTo>
                    <a:pt x="4606" y="292"/>
                  </a:lnTo>
                  <a:lnTo>
                    <a:pt x="4660" y="250"/>
                  </a:lnTo>
                  <a:lnTo>
                    <a:pt x="4718" y="260"/>
                  </a:lnTo>
                  <a:lnTo>
                    <a:pt x="4776" y="214"/>
                  </a:lnTo>
                  <a:lnTo>
                    <a:pt x="4878" y="82"/>
                  </a:lnTo>
                  <a:lnTo>
                    <a:pt x="4940" y="66"/>
                  </a:lnTo>
                  <a:lnTo>
                    <a:pt x="4994" y="0"/>
                  </a:lnTo>
                  <a:lnTo>
                    <a:pt x="4992" y="992"/>
                  </a:lnTo>
                  <a:lnTo>
                    <a:pt x="4882" y="984"/>
                  </a:lnTo>
                  <a:lnTo>
                    <a:pt x="4668" y="966"/>
                  </a:lnTo>
                  <a:lnTo>
                    <a:pt x="4368" y="906"/>
                  </a:lnTo>
                  <a:lnTo>
                    <a:pt x="4062" y="842"/>
                  </a:lnTo>
                  <a:lnTo>
                    <a:pt x="3726" y="756"/>
                  </a:lnTo>
                  <a:lnTo>
                    <a:pt x="3544" y="746"/>
                  </a:lnTo>
                  <a:lnTo>
                    <a:pt x="3428" y="756"/>
                  </a:lnTo>
                  <a:lnTo>
                    <a:pt x="3360" y="774"/>
                  </a:lnTo>
                  <a:lnTo>
                    <a:pt x="3104" y="852"/>
                  </a:lnTo>
                  <a:lnTo>
                    <a:pt x="2844" y="920"/>
                  </a:lnTo>
                  <a:lnTo>
                    <a:pt x="2646" y="972"/>
                  </a:lnTo>
                  <a:lnTo>
                    <a:pt x="2482" y="990"/>
                  </a:lnTo>
                  <a:lnTo>
                    <a:pt x="2364" y="996"/>
                  </a:lnTo>
                  <a:lnTo>
                    <a:pt x="2180" y="1008"/>
                  </a:lnTo>
                  <a:lnTo>
                    <a:pt x="1968" y="1014"/>
                  </a:lnTo>
                  <a:lnTo>
                    <a:pt x="1778" y="1020"/>
                  </a:lnTo>
                  <a:lnTo>
                    <a:pt x="1680" y="1032"/>
                  </a:lnTo>
                  <a:lnTo>
                    <a:pt x="1560" y="1040"/>
                  </a:lnTo>
                  <a:lnTo>
                    <a:pt x="1494" y="1058"/>
                  </a:lnTo>
                  <a:lnTo>
                    <a:pt x="1414" y="1068"/>
                  </a:lnTo>
                  <a:lnTo>
                    <a:pt x="1278" y="1050"/>
                  </a:lnTo>
                  <a:lnTo>
                    <a:pt x="1206" y="970"/>
                  </a:lnTo>
                  <a:lnTo>
                    <a:pt x="1168" y="892"/>
                  </a:lnTo>
                  <a:lnTo>
                    <a:pt x="1112" y="916"/>
                  </a:lnTo>
                  <a:lnTo>
                    <a:pt x="1056" y="904"/>
                  </a:lnTo>
                  <a:lnTo>
                    <a:pt x="998" y="902"/>
                  </a:lnTo>
                  <a:lnTo>
                    <a:pt x="958" y="994"/>
                  </a:lnTo>
                  <a:lnTo>
                    <a:pt x="896" y="1084"/>
                  </a:lnTo>
                  <a:lnTo>
                    <a:pt x="832" y="1130"/>
                  </a:lnTo>
                  <a:lnTo>
                    <a:pt x="778" y="1192"/>
                  </a:lnTo>
                  <a:lnTo>
                    <a:pt x="662" y="1256"/>
                  </a:lnTo>
                  <a:lnTo>
                    <a:pt x="610" y="1318"/>
                  </a:lnTo>
                  <a:lnTo>
                    <a:pt x="552" y="1342"/>
                  </a:lnTo>
                  <a:lnTo>
                    <a:pt x="498" y="1372"/>
                  </a:lnTo>
                  <a:lnTo>
                    <a:pt x="438" y="1392"/>
                  </a:lnTo>
                  <a:lnTo>
                    <a:pt x="396" y="1424"/>
                  </a:lnTo>
                  <a:lnTo>
                    <a:pt x="330" y="1418"/>
                  </a:lnTo>
                  <a:lnTo>
                    <a:pt x="276" y="1384"/>
                  </a:lnTo>
                  <a:lnTo>
                    <a:pt x="222" y="1402"/>
                  </a:lnTo>
                  <a:lnTo>
                    <a:pt x="168" y="1430"/>
                  </a:lnTo>
                  <a:lnTo>
                    <a:pt x="104" y="1484"/>
                  </a:lnTo>
                  <a:lnTo>
                    <a:pt x="0" y="1452"/>
                  </a:lnTo>
                  <a:close/>
                </a:path>
              </a:pathLst>
            </a:custGeom>
            <a:solidFill>
              <a:srgbClr val="FF0000">
                <a:alpha val="30196"/>
              </a:srgbClr>
            </a:solidFill>
            <a:ln>
              <a:noFill/>
            </a:ln>
            <a:effectLst/>
            <a:extLst>
              <a:ext uri="{91240B29-F687-4F45-9708-019B960494DF}">
                <a14:hiddenLine xmlns:a14="http://schemas.microsoft.com/office/drawing/2010/main" w="0">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125" name="Rectangle 152"/>
            <p:cNvSpPr>
              <a:spLocks noChangeArrowheads="1"/>
            </p:cNvSpPr>
            <p:nvPr/>
          </p:nvSpPr>
          <p:spPr bwMode="auto">
            <a:xfrm>
              <a:off x="2381" y="2550"/>
              <a:ext cx="82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Public consumption</a:t>
              </a:r>
            </a:p>
          </p:txBody>
        </p:sp>
      </p:grpSp>
      <p:grpSp>
        <p:nvGrpSpPr>
          <p:cNvPr id="54431" name="Group 159"/>
          <p:cNvGrpSpPr>
            <a:grpSpLocks/>
          </p:cNvGrpSpPr>
          <p:nvPr/>
        </p:nvGrpSpPr>
        <p:grpSpPr bwMode="auto">
          <a:xfrm>
            <a:off x="733425" y="3876675"/>
            <a:ext cx="7927975" cy="1743075"/>
            <a:chOff x="462" y="2442"/>
            <a:chExt cx="4994" cy="1098"/>
          </a:xfrm>
        </p:grpSpPr>
        <p:sp>
          <p:nvSpPr>
            <p:cNvPr id="84121" name="Freeform 154"/>
            <p:cNvSpPr>
              <a:spLocks/>
            </p:cNvSpPr>
            <p:nvPr/>
          </p:nvSpPr>
          <p:spPr bwMode="auto">
            <a:xfrm>
              <a:off x="462" y="2442"/>
              <a:ext cx="4994" cy="1098"/>
            </a:xfrm>
            <a:custGeom>
              <a:avLst/>
              <a:gdLst>
                <a:gd name="T0" fmla="*/ 0 w 4994"/>
                <a:gd name="T1" fmla="*/ 1094 h 1098"/>
                <a:gd name="T2" fmla="*/ 0 w 4994"/>
                <a:gd name="T3" fmla="*/ 710 h 1098"/>
                <a:gd name="T4" fmla="*/ 110 w 4994"/>
                <a:gd name="T5" fmla="*/ 742 h 1098"/>
                <a:gd name="T6" fmla="*/ 174 w 4994"/>
                <a:gd name="T7" fmla="*/ 680 h 1098"/>
                <a:gd name="T8" fmla="*/ 220 w 4994"/>
                <a:gd name="T9" fmla="*/ 660 h 1098"/>
                <a:gd name="T10" fmla="*/ 280 w 4994"/>
                <a:gd name="T11" fmla="*/ 640 h 1098"/>
                <a:gd name="T12" fmla="*/ 332 w 4994"/>
                <a:gd name="T13" fmla="*/ 674 h 1098"/>
                <a:gd name="T14" fmla="*/ 392 w 4994"/>
                <a:gd name="T15" fmla="*/ 684 h 1098"/>
                <a:gd name="T16" fmla="*/ 458 w 4994"/>
                <a:gd name="T17" fmla="*/ 646 h 1098"/>
                <a:gd name="T18" fmla="*/ 514 w 4994"/>
                <a:gd name="T19" fmla="*/ 624 h 1098"/>
                <a:gd name="T20" fmla="*/ 562 w 4994"/>
                <a:gd name="T21" fmla="*/ 594 h 1098"/>
                <a:gd name="T22" fmla="*/ 614 w 4994"/>
                <a:gd name="T23" fmla="*/ 570 h 1098"/>
                <a:gd name="T24" fmla="*/ 668 w 4994"/>
                <a:gd name="T25" fmla="*/ 510 h 1098"/>
                <a:gd name="T26" fmla="*/ 786 w 4994"/>
                <a:gd name="T27" fmla="*/ 440 h 1098"/>
                <a:gd name="T28" fmla="*/ 832 w 4994"/>
                <a:gd name="T29" fmla="*/ 390 h 1098"/>
                <a:gd name="T30" fmla="*/ 888 w 4994"/>
                <a:gd name="T31" fmla="*/ 348 h 1098"/>
                <a:gd name="T32" fmla="*/ 948 w 4994"/>
                <a:gd name="T33" fmla="*/ 264 h 1098"/>
                <a:gd name="T34" fmla="*/ 1002 w 4994"/>
                <a:gd name="T35" fmla="*/ 156 h 1098"/>
                <a:gd name="T36" fmla="*/ 1110 w 4994"/>
                <a:gd name="T37" fmla="*/ 170 h 1098"/>
                <a:gd name="T38" fmla="*/ 1168 w 4994"/>
                <a:gd name="T39" fmla="*/ 148 h 1098"/>
                <a:gd name="T40" fmla="*/ 1216 w 4994"/>
                <a:gd name="T41" fmla="*/ 230 h 1098"/>
                <a:gd name="T42" fmla="*/ 1280 w 4994"/>
                <a:gd name="T43" fmla="*/ 312 h 1098"/>
                <a:gd name="T44" fmla="*/ 1392 w 4994"/>
                <a:gd name="T45" fmla="*/ 324 h 1098"/>
                <a:gd name="T46" fmla="*/ 1504 w 4994"/>
                <a:gd name="T47" fmla="*/ 312 h 1098"/>
                <a:gd name="T48" fmla="*/ 1558 w 4994"/>
                <a:gd name="T49" fmla="*/ 298 h 1098"/>
                <a:gd name="T50" fmla="*/ 1618 w 4994"/>
                <a:gd name="T51" fmla="*/ 294 h 1098"/>
                <a:gd name="T52" fmla="*/ 1760 w 4994"/>
                <a:gd name="T53" fmla="*/ 278 h 1098"/>
                <a:gd name="T54" fmla="*/ 2226 w 4994"/>
                <a:gd name="T55" fmla="*/ 264 h 1098"/>
                <a:gd name="T56" fmla="*/ 2464 w 4994"/>
                <a:gd name="T57" fmla="*/ 248 h 1098"/>
                <a:gd name="T58" fmla="*/ 2606 w 4994"/>
                <a:gd name="T59" fmla="*/ 238 h 1098"/>
                <a:gd name="T60" fmla="*/ 2736 w 4994"/>
                <a:gd name="T61" fmla="*/ 206 h 1098"/>
                <a:gd name="T62" fmla="*/ 3096 w 4994"/>
                <a:gd name="T63" fmla="*/ 108 h 1098"/>
                <a:gd name="T64" fmla="*/ 3384 w 4994"/>
                <a:gd name="T65" fmla="*/ 24 h 1098"/>
                <a:gd name="T66" fmla="*/ 3442 w 4994"/>
                <a:gd name="T67" fmla="*/ 10 h 1098"/>
                <a:gd name="T68" fmla="*/ 3514 w 4994"/>
                <a:gd name="T69" fmla="*/ 6 h 1098"/>
                <a:gd name="T70" fmla="*/ 3588 w 4994"/>
                <a:gd name="T71" fmla="*/ 0 h 1098"/>
                <a:gd name="T72" fmla="*/ 3670 w 4994"/>
                <a:gd name="T73" fmla="*/ 6 h 1098"/>
                <a:gd name="T74" fmla="*/ 3754 w 4994"/>
                <a:gd name="T75" fmla="*/ 18 h 1098"/>
                <a:gd name="T76" fmla="*/ 4064 w 4994"/>
                <a:gd name="T77" fmla="*/ 98 h 1098"/>
                <a:gd name="T78" fmla="*/ 4394 w 4994"/>
                <a:gd name="T79" fmla="*/ 170 h 1098"/>
                <a:gd name="T80" fmla="*/ 4584 w 4994"/>
                <a:gd name="T81" fmla="*/ 210 h 1098"/>
                <a:gd name="T82" fmla="*/ 4878 w 4994"/>
                <a:gd name="T83" fmla="*/ 242 h 1098"/>
                <a:gd name="T84" fmla="*/ 4992 w 4994"/>
                <a:gd name="T85" fmla="*/ 244 h 1098"/>
                <a:gd name="T86" fmla="*/ 4994 w 4994"/>
                <a:gd name="T87" fmla="*/ 1098 h 1098"/>
                <a:gd name="T88" fmla="*/ 0 w 4994"/>
                <a:gd name="T89" fmla="*/ 1094 h 109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994" h="1098">
                  <a:moveTo>
                    <a:pt x="0" y="1094"/>
                  </a:moveTo>
                  <a:lnTo>
                    <a:pt x="0" y="710"/>
                  </a:lnTo>
                  <a:lnTo>
                    <a:pt x="110" y="742"/>
                  </a:lnTo>
                  <a:lnTo>
                    <a:pt x="174" y="680"/>
                  </a:lnTo>
                  <a:lnTo>
                    <a:pt x="220" y="660"/>
                  </a:lnTo>
                  <a:lnTo>
                    <a:pt x="280" y="640"/>
                  </a:lnTo>
                  <a:lnTo>
                    <a:pt x="332" y="674"/>
                  </a:lnTo>
                  <a:lnTo>
                    <a:pt x="392" y="684"/>
                  </a:lnTo>
                  <a:lnTo>
                    <a:pt x="458" y="646"/>
                  </a:lnTo>
                  <a:lnTo>
                    <a:pt x="514" y="624"/>
                  </a:lnTo>
                  <a:lnTo>
                    <a:pt x="562" y="594"/>
                  </a:lnTo>
                  <a:lnTo>
                    <a:pt x="614" y="570"/>
                  </a:lnTo>
                  <a:lnTo>
                    <a:pt x="668" y="510"/>
                  </a:lnTo>
                  <a:lnTo>
                    <a:pt x="786" y="440"/>
                  </a:lnTo>
                  <a:lnTo>
                    <a:pt x="832" y="390"/>
                  </a:lnTo>
                  <a:lnTo>
                    <a:pt x="888" y="348"/>
                  </a:lnTo>
                  <a:lnTo>
                    <a:pt x="948" y="264"/>
                  </a:lnTo>
                  <a:lnTo>
                    <a:pt x="1002" y="156"/>
                  </a:lnTo>
                  <a:lnTo>
                    <a:pt x="1110" y="170"/>
                  </a:lnTo>
                  <a:lnTo>
                    <a:pt x="1168" y="148"/>
                  </a:lnTo>
                  <a:lnTo>
                    <a:pt x="1216" y="230"/>
                  </a:lnTo>
                  <a:lnTo>
                    <a:pt x="1280" y="312"/>
                  </a:lnTo>
                  <a:lnTo>
                    <a:pt x="1392" y="324"/>
                  </a:lnTo>
                  <a:lnTo>
                    <a:pt x="1504" y="312"/>
                  </a:lnTo>
                  <a:lnTo>
                    <a:pt x="1558" y="298"/>
                  </a:lnTo>
                  <a:lnTo>
                    <a:pt x="1618" y="294"/>
                  </a:lnTo>
                  <a:lnTo>
                    <a:pt x="1760" y="278"/>
                  </a:lnTo>
                  <a:lnTo>
                    <a:pt x="2226" y="264"/>
                  </a:lnTo>
                  <a:lnTo>
                    <a:pt x="2464" y="248"/>
                  </a:lnTo>
                  <a:lnTo>
                    <a:pt x="2606" y="238"/>
                  </a:lnTo>
                  <a:lnTo>
                    <a:pt x="2736" y="206"/>
                  </a:lnTo>
                  <a:lnTo>
                    <a:pt x="3096" y="108"/>
                  </a:lnTo>
                  <a:lnTo>
                    <a:pt x="3384" y="24"/>
                  </a:lnTo>
                  <a:lnTo>
                    <a:pt x="3442" y="10"/>
                  </a:lnTo>
                  <a:lnTo>
                    <a:pt x="3514" y="6"/>
                  </a:lnTo>
                  <a:lnTo>
                    <a:pt x="3588" y="0"/>
                  </a:lnTo>
                  <a:lnTo>
                    <a:pt x="3670" y="6"/>
                  </a:lnTo>
                  <a:lnTo>
                    <a:pt x="3754" y="18"/>
                  </a:lnTo>
                  <a:lnTo>
                    <a:pt x="4064" y="98"/>
                  </a:lnTo>
                  <a:lnTo>
                    <a:pt x="4394" y="170"/>
                  </a:lnTo>
                  <a:lnTo>
                    <a:pt x="4584" y="210"/>
                  </a:lnTo>
                  <a:lnTo>
                    <a:pt x="4878" y="242"/>
                  </a:lnTo>
                  <a:lnTo>
                    <a:pt x="4992" y="244"/>
                  </a:lnTo>
                  <a:lnTo>
                    <a:pt x="4994" y="1098"/>
                  </a:lnTo>
                  <a:lnTo>
                    <a:pt x="0" y="1094"/>
                  </a:lnTo>
                  <a:close/>
                </a:path>
              </a:pathLst>
            </a:custGeom>
            <a:solidFill>
              <a:srgbClr val="FFCC00">
                <a:alpha val="50195"/>
              </a:srgbClr>
            </a:solidFill>
            <a:ln>
              <a:noFill/>
            </a:ln>
            <a:effectLst/>
            <a:extLst>
              <a:ext uri="{91240B29-F687-4F45-9708-019B960494DF}">
                <a14:hiddenLine xmlns:a14="http://schemas.microsoft.com/office/drawing/2010/main" w="0">
                  <a:solidFill>
                    <a:srgbClr val="FF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122" name="Rectangle 155"/>
            <p:cNvSpPr>
              <a:spLocks noChangeArrowheads="1"/>
            </p:cNvSpPr>
            <p:nvPr/>
          </p:nvSpPr>
          <p:spPr bwMode="auto">
            <a:xfrm>
              <a:off x="2381" y="2998"/>
              <a:ext cx="86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Private consumption</a:t>
              </a:r>
            </a:p>
          </p:txBody>
        </p:sp>
        <p:sp>
          <p:nvSpPr>
            <p:cNvPr id="84123" name="Freeform 156"/>
            <p:cNvSpPr>
              <a:spLocks/>
            </p:cNvSpPr>
            <p:nvPr/>
          </p:nvSpPr>
          <p:spPr bwMode="auto">
            <a:xfrm>
              <a:off x="463" y="2446"/>
              <a:ext cx="4991" cy="736"/>
            </a:xfrm>
            <a:custGeom>
              <a:avLst/>
              <a:gdLst>
                <a:gd name="T0" fmla="*/ 47 w 5473"/>
                <a:gd name="T1" fmla="*/ 383 h 1008"/>
                <a:gd name="T2" fmla="*/ 139 w 5473"/>
                <a:gd name="T3" fmla="*/ 364 h 1008"/>
                <a:gd name="T4" fmla="*/ 231 w 5473"/>
                <a:gd name="T5" fmla="*/ 340 h 1008"/>
                <a:gd name="T6" fmla="*/ 323 w 5473"/>
                <a:gd name="T7" fmla="*/ 361 h 1008"/>
                <a:gd name="T8" fmla="*/ 416 w 5473"/>
                <a:gd name="T9" fmla="*/ 335 h 1008"/>
                <a:gd name="T10" fmla="*/ 507 w 5473"/>
                <a:gd name="T11" fmla="*/ 302 h 1008"/>
                <a:gd name="T12" fmla="*/ 600 w 5473"/>
                <a:gd name="T13" fmla="*/ 254 h 1008"/>
                <a:gd name="T14" fmla="*/ 692 w 5473"/>
                <a:gd name="T15" fmla="*/ 206 h 1008"/>
                <a:gd name="T16" fmla="*/ 784 w 5473"/>
                <a:gd name="T17" fmla="*/ 142 h 1008"/>
                <a:gd name="T18" fmla="*/ 876 w 5473"/>
                <a:gd name="T19" fmla="*/ 84 h 1008"/>
                <a:gd name="T20" fmla="*/ 968 w 5473"/>
                <a:gd name="T21" fmla="*/ 76 h 1008"/>
                <a:gd name="T22" fmla="*/ 1061 w 5473"/>
                <a:gd name="T23" fmla="*/ 162 h 1008"/>
                <a:gd name="T24" fmla="*/ 1153 w 5473"/>
                <a:gd name="T25" fmla="*/ 171 h 1008"/>
                <a:gd name="T26" fmla="*/ 1245 w 5473"/>
                <a:gd name="T27" fmla="*/ 165 h 1008"/>
                <a:gd name="T28" fmla="*/ 1338 w 5473"/>
                <a:gd name="T29" fmla="*/ 156 h 1008"/>
                <a:gd name="T30" fmla="*/ 1430 w 5473"/>
                <a:gd name="T31" fmla="*/ 148 h 1008"/>
                <a:gd name="T32" fmla="*/ 1522 w 5473"/>
                <a:gd name="T33" fmla="*/ 145 h 1008"/>
                <a:gd name="T34" fmla="*/ 1614 w 5473"/>
                <a:gd name="T35" fmla="*/ 143 h 1008"/>
                <a:gd name="T36" fmla="*/ 1706 w 5473"/>
                <a:gd name="T37" fmla="*/ 142 h 1008"/>
                <a:gd name="T38" fmla="*/ 1799 w 5473"/>
                <a:gd name="T39" fmla="*/ 140 h 1008"/>
                <a:gd name="T40" fmla="*/ 1890 w 5473"/>
                <a:gd name="T41" fmla="*/ 137 h 1008"/>
                <a:gd name="T42" fmla="*/ 1983 w 5473"/>
                <a:gd name="T43" fmla="*/ 133 h 1008"/>
                <a:gd name="T44" fmla="*/ 2076 w 5473"/>
                <a:gd name="T45" fmla="*/ 129 h 1008"/>
                <a:gd name="T46" fmla="*/ 2167 w 5473"/>
                <a:gd name="T47" fmla="*/ 123 h 1008"/>
                <a:gd name="T48" fmla="*/ 2261 w 5473"/>
                <a:gd name="T49" fmla="*/ 112 h 1008"/>
                <a:gd name="T50" fmla="*/ 2352 w 5473"/>
                <a:gd name="T51" fmla="*/ 96 h 1008"/>
                <a:gd name="T52" fmla="*/ 2444 w 5473"/>
                <a:gd name="T53" fmla="*/ 78 h 1008"/>
                <a:gd name="T54" fmla="*/ 2536 w 5473"/>
                <a:gd name="T55" fmla="*/ 62 h 1008"/>
                <a:gd name="T56" fmla="*/ 2629 w 5473"/>
                <a:gd name="T57" fmla="*/ 47 h 1008"/>
                <a:gd name="T58" fmla="*/ 2721 w 5473"/>
                <a:gd name="T59" fmla="*/ 27 h 1008"/>
                <a:gd name="T60" fmla="*/ 2812 w 5473"/>
                <a:gd name="T61" fmla="*/ 11 h 1008"/>
                <a:gd name="T62" fmla="*/ 2905 w 5473"/>
                <a:gd name="T63" fmla="*/ 3 h 1008"/>
                <a:gd name="T64" fmla="*/ 2998 w 5473"/>
                <a:gd name="T65" fmla="*/ 0 h 1008"/>
                <a:gd name="T66" fmla="*/ 3090 w 5473"/>
                <a:gd name="T67" fmla="*/ 5 h 1008"/>
                <a:gd name="T68" fmla="*/ 3182 w 5473"/>
                <a:gd name="T69" fmla="*/ 18 h 1008"/>
                <a:gd name="T70" fmla="*/ 3274 w 5473"/>
                <a:gd name="T71" fmla="*/ 34 h 1008"/>
                <a:gd name="T72" fmla="*/ 3366 w 5473"/>
                <a:gd name="T73" fmla="*/ 50 h 1008"/>
                <a:gd name="T74" fmla="*/ 3459 w 5473"/>
                <a:gd name="T75" fmla="*/ 62 h 1008"/>
                <a:gd name="T76" fmla="*/ 3551 w 5473"/>
                <a:gd name="T77" fmla="*/ 74 h 1008"/>
                <a:gd name="T78" fmla="*/ 3643 w 5473"/>
                <a:gd name="T79" fmla="*/ 88 h 1008"/>
                <a:gd name="T80" fmla="*/ 3734 w 5473"/>
                <a:gd name="T81" fmla="*/ 100 h 1008"/>
                <a:gd name="T82" fmla="*/ 3828 w 5473"/>
                <a:gd name="T83" fmla="*/ 112 h 1008"/>
                <a:gd name="T84" fmla="*/ 3920 w 5473"/>
                <a:gd name="T85" fmla="*/ 119 h 1008"/>
                <a:gd name="T86" fmla="*/ 4012 w 5473"/>
                <a:gd name="T87" fmla="*/ 125 h 1008"/>
                <a:gd name="T88" fmla="*/ 4104 w 5473"/>
                <a:gd name="T89" fmla="*/ 129 h 100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473" h="1008">
                  <a:moveTo>
                    <a:pt x="0" y="962"/>
                  </a:moveTo>
                  <a:lnTo>
                    <a:pt x="61" y="985"/>
                  </a:lnTo>
                  <a:lnTo>
                    <a:pt x="122" y="1008"/>
                  </a:lnTo>
                  <a:lnTo>
                    <a:pt x="183" y="935"/>
                  </a:lnTo>
                  <a:lnTo>
                    <a:pt x="244" y="897"/>
                  </a:lnTo>
                  <a:lnTo>
                    <a:pt x="304" y="874"/>
                  </a:lnTo>
                  <a:lnTo>
                    <a:pt x="365" y="918"/>
                  </a:lnTo>
                  <a:lnTo>
                    <a:pt x="426" y="928"/>
                  </a:lnTo>
                  <a:lnTo>
                    <a:pt x="487" y="889"/>
                  </a:lnTo>
                  <a:lnTo>
                    <a:pt x="548" y="861"/>
                  </a:lnTo>
                  <a:lnTo>
                    <a:pt x="608" y="812"/>
                  </a:lnTo>
                  <a:lnTo>
                    <a:pt x="669" y="777"/>
                  </a:lnTo>
                  <a:lnTo>
                    <a:pt x="730" y="696"/>
                  </a:lnTo>
                  <a:lnTo>
                    <a:pt x="791" y="652"/>
                  </a:lnTo>
                  <a:lnTo>
                    <a:pt x="852" y="605"/>
                  </a:lnTo>
                  <a:lnTo>
                    <a:pt x="912" y="529"/>
                  </a:lnTo>
                  <a:lnTo>
                    <a:pt x="973" y="472"/>
                  </a:lnTo>
                  <a:lnTo>
                    <a:pt x="1034" y="364"/>
                  </a:lnTo>
                  <a:lnTo>
                    <a:pt x="1095" y="212"/>
                  </a:lnTo>
                  <a:lnTo>
                    <a:pt x="1156" y="215"/>
                  </a:lnTo>
                  <a:lnTo>
                    <a:pt x="1216" y="227"/>
                  </a:lnTo>
                  <a:lnTo>
                    <a:pt x="1277" y="196"/>
                  </a:lnTo>
                  <a:lnTo>
                    <a:pt x="1338" y="328"/>
                  </a:lnTo>
                  <a:lnTo>
                    <a:pt x="1399" y="417"/>
                  </a:lnTo>
                  <a:lnTo>
                    <a:pt x="1460" y="430"/>
                  </a:lnTo>
                  <a:lnTo>
                    <a:pt x="1520" y="438"/>
                  </a:lnTo>
                  <a:lnTo>
                    <a:pt x="1581" y="430"/>
                  </a:lnTo>
                  <a:lnTo>
                    <a:pt x="1642" y="423"/>
                  </a:lnTo>
                  <a:lnTo>
                    <a:pt x="1703" y="404"/>
                  </a:lnTo>
                  <a:lnTo>
                    <a:pt x="1764" y="401"/>
                  </a:lnTo>
                  <a:lnTo>
                    <a:pt x="1824" y="390"/>
                  </a:lnTo>
                  <a:lnTo>
                    <a:pt x="1885" y="381"/>
                  </a:lnTo>
                  <a:lnTo>
                    <a:pt x="1946" y="372"/>
                  </a:lnTo>
                  <a:lnTo>
                    <a:pt x="2007" y="371"/>
                  </a:lnTo>
                  <a:lnTo>
                    <a:pt x="2068" y="368"/>
                  </a:lnTo>
                  <a:lnTo>
                    <a:pt x="2128" y="367"/>
                  </a:lnTo>
                  <a:lnTo>
                    <a:pt x="2189" y="366"/>
                  </a:lnTo>
                  <a:lnTo>
                    <a:pt x="2250" y="366"/>
                  </a:lnTo>
                  <a:lnTo>
                    <a:pt x="2311" y="362"/>
                  </a:lnTo>
                  <a:lnTo>
                    <a:pt x="2372" y="360"/>
                  </a:lnTo>
                  <a:lnTo>
                    <a:pt x="2432" y="355"/>
                  </a:lnTo>
                  <a:lnTo>
                    <a:pt x="2493" y="350"/>
                  </a:lnTo>
                  <a:lnTo>
                    <a:pt x="2554" y="344"/>
                  </a:lnTo>
                  <a:lnTo>
                    <a:pt x="2615" y="341"/>
                  </a:lnTo>
                  <a:lnTo>
                    <a:pt x="2676" y="336"/>
                  </a:lnTo>
                  <a:lnTo>
                    <a:pt x="2737" y="331"/>
                  </a:lnTo>
                  <a:lnTo>
                    <a:pt x="2797" y="324"/>
                  </a:lnTo>
                  <a:lnTo>
                    <a:pt x="2858" y="316"/>
                  </a:lnTo>
                  <a:lnTo>
                    <a:pt x="2919" y="302"/>
                  </a:lnTo>
                  <a:lnTo>
                    <a:pt x="2980" y="286"/>
                  </a:lnTo>
                  <a:lnTo>
                    <a:pt x="3041" y="266"/>
                  </a:lnTo>
                  <a:lnTo>
                    <a:pt x="3101" y="245"/>
                  </a:lnTo>
                  <a:lnTo>
                    <a:pt x="3162" y="222"/>
                  </a:lnTo>
                  <a:lnTo>
                    <a:pt x="3223" y="202"/>
                  </a:lnTo>
                  <a:lnTo>
                    <a:pt x="3284" y="181"/>
                  </a:lnTo>
                  <a:lnTo>
                    <a:pt x="3345" y="160"/>
                  </a:lnTo>
                  <a:lnTo>
                    <a:pt x="3405" y="139"/>
                  </a:lnTo>
                  <a:lnTo>
                    <a:pt x="3466" y="119"/>
                  </a:lnTo>
                  <a:lnTo>
                    <a:pt x="3527" y="92"/>
                  </a:lnTo>
                  <a:lnTo>
                    <a:pt x="3588" y="68"/>
                  </a:lnTo>
                  <a:lnTo>
                    <a:pt x="3649" y="46"/>
                  </a:lnTo>
                  <a:lnTo>
                    <a:pt x="3709" y="27"/>
                  </a:lnTo>
                  <a:lnTo>
                    <a:pt x="3770" y="12"/>
                  </a:lnTo>
                  <a:lnTo>
                    <a:pt x="3831" y="7"/>
                  </a:lnTo>
                  <a:lnTo>
                    <a:pt x="3892" y="1"/>
                  </a:lnTo>
                  <a:lnTo>
                    <a:pt x="3953" y="0"/>
                  </a:lnTo>
                  <a:lnTo>
                    <a:pt x="4013" y="4"/>
                  </a:lnTo>
                  <a:lnTo>
                    <a:pt x="4074" y="13"/>
                  </a:lnTo>
                  <a:lnTo>
                    <a:pt x="4135" y="26"/>
                  </a:lnTo>
                  <a:lnTo>
                    <a:pt x="4196" y="45"/>
                  </a:lnTo>
                  <a:lnTo>
                    <a:pt x="4257" y="67"/>
                  </a:lnTo>
                  <a:lnTo>
                    <a:pt x="4317" y="89"/>
                  </a:lnTo>
                  <a:lnTo>
                    <a:pt x="4378" y="109"/>
                  </a:lnTo>
                  <a:lnTo>
                    <a:pt x="4439" y="127"/>
                  </a:lnTo>
                  <a:lnTo>
                    <a:pt x="4500" y="143"/>
                  </a:lnTo>
                  <a:lnTo>
                    <a:pt x="4561" y="160"/>
                  </a:lnTo>
                  <a:lnTo>
                    <a:pt x="4621" y="175"/>
                  </a:lnTo>
                  <a:lnTo>
                    <a:pt x="4682" y="192"/>
                  </a:lnTo>
                  <a:lnTo>
                    <a:pt x="4743" y="208"/>
                  </a:lnTo>
                  <a:lnTo>
                    <a:pt x="4804" y="224"/>
                  </a:lnTo>
                  <a:lnTo>
                    <a:pt x="4865" y="241"/>
                  </a:lnTo>
                  <a:lnTo>
                    <a:pt x="4925" y="258"/>
                  </a:lnTo>
                  <a:lnTo>
                    <a:pt x="4986" y="273"/>
                  </a:lnTo>
                  <a:lnTo>
                    <a:pt x="5047" y="286"/>
                  </a:lnTo>
                  <a:lnTo>
                    <a:pt x="5108" y="297"/>
                  </a:lnTo>
                  <a:lnTo>
                    <a:pt x="5169" y="305"/>
                  </a:lnTo>
                  <a:lnTo>
                    <a:pt x="5229" y="312"/>
                  </a:lnTo>
                  <a:lnTo>
                    <a:pt x="5290" y="320"/>
                  </a:lnTo>
                  <a:lnTo>
                    <a:pt x="5351" y="325"/>
                  </a:lnTo>
                  <a:lnTo>
                    <a:pt x="5412" y="331"/>
                  </a:lnTo>
                  <a:lnTo>
                    <a:pt x="5473" y="336"/>
                  </a:lnTo>
                </a:path>
              </a:pathLst>
            </a:custGeom>
            <a:noFill/>
            <a:ln w="47625">
              <a:solidFill>
                <a:srgbClr val="FF99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grpSp>
      <p:sp>
        <p:nvSpPr>
          <p:cNvPr id="84119" name="Freeform 157"/>
          <p:cNvSpPr>
            <a:spLocks/>
          </p:cNvSpPr>
          <p:nvPr/>
        </p:nvSpPr>
        <p:spPr bwMode="auto">
          <a:xfrm>
            <a:off x="735013" y="2701925"/>
            <a:ext cx="7923212" cy="2003425"/>
          </a:xfrm>
          <a:custGeom>
            <a:avLst/>
            <a:gdLst>
              <a:gd name="T0" fmla="*/ 2147483647 w 5473"/>
              <a:gd name="T1" fmla="*/ 2147483647 h 1729"/>
              <a:gd name="T2" fmla="*/ 2147483647 w 5473"/>
              <a:gd name="T3" fmla="*/ 2147483647 h 1729"/>
              <a:gd name="T4" fmla="*/ 2147483647 w 5473"/>
              <a:gd name="T5" fmla="*/ 2147483647 h 1729"/>
              <a:gd name="T6" fmla="*/ 2147483647 w 5473"/>
              <a:gd name="T7" fmla="*/ 2147483647 h 1729"/>
              <a:gd name="T8" fmla="*/ 2147483647 w 5473"/>
              <a:gd name="T9" fmla="*/ 2147483647 h 1729"/>
              <a:gd name="T10" fmla="*/ 2147483647 w 5473"/>
              <a:gd name="T11" fmla="*/ 2147483647 h 1729"/>
              <a:gd name="T12" fmla="*/ 2147483647 w 5473"/>
              <a:gd name="T13" fmla="*/ 2147483647 h 1729"/>
              <a:gd name="T14" fmla="*/ 2147483647 w 5473"/>
              <a:gd name="T15" fmla="*/ 2147483647 h 1729"/>
              <a:gd name="T16" fmla="*/ 2147483647 w 5473"/>
              <a:gd name="T17" fmla="*/ 2147483647 h 1729"/>
              <a:gd name="T18" fmla="*/ 2147483647 w 5473"/>
              <a:gd name="T19" fmla="*/ 2147483647 h 1729"/>
              <a:gd name="T20" fmla="*/ 2147483647 w 5473"/>
              <a:gd name="T21" fmla="*/ 2147483647 h 1729"/>
              <a:gd name="T22" fmla="*/ 2147483647 w 5473"/>
              <a:gd name="T23" fmla="*/ 2147483647 h 1729"/>
              <a:gd name="T24" fmla="*/ 2147483647 w 5473"/>
              <a:gd name="T25" fmla="*/ 2147483647 h 1729"/>
              <a:gd name="T26" fmla="*/ 2147483647 w 5473"/>
              <a:gd name="T27" fmla="*/ 2147483647 h 1729"/>
              <a:gd name="T28" fmla="*/ 2147483647 w 5473"/>
              <a:gd name="T29" fmla="*/ 2147483647 h 1729"/>
              <a:gd name="T30" fmla="*/ 2147483647 w 5473"/>
              <a:gd name="T31" fmla="*/ 2147483647 h 1729"/>
              <a:gd name="T32" fmla="*/ 2147483647 w 5473"/>
              <a:gd name="T33" fmla="*/ 2147483647 h 1729"/>
              <a:gd name="T34" fmla="*/ 2147483647 w 5473"/>
              <a:gd name="T35" fmla="*/ 2147483647 h 1729"/>
              <a:gd name="T36" fmla="*/ 2147483647 w 5473"/>
              <a:gd name="T37" fmla="*/ 2147483647 h 1729"/>
              <a:gd name="T38" fmla="*/ 2147483647 w 5473"/>
              <a:gd name="T39" fmla="*/ 2147483647 h 1729"/>
              <a:gd name="T40" fmla="*/ 2147483647 w 5473"/>
              <a:gd name="T41" fmla="*/ 2147483647 h 1729"/>
              <a:gd name="T42" fmla="*/ 2147483647 w 5473"/>
              <a:gd name="T43" fmla="*/ 2147483647 h 1729"/>
              <a:gd name="T44" fmla="*/ 2147483647 w 5473"/>
              <a:gd name="T45" fmla="*/ 2147483647 h 1729"/>
              <a:gd name="T46" fmla="*/ 2147483647 w 5473"/>
              <a:gd name="T47" fmla="*/ 2147483647 h 1729"/>
              <a:gd name="T48" fmla="*/ 2147483647 w 5473"/>
              <a:gd name="T49" fmla="*/ 2147483647 h 1729"/>
              <a:gd name="T50" fmla="*/ 2147483647 w 5473"/>
              <a:gd name="T51" fmla="*/ 2147483647 h 1729"/>
              <a:gd name="T52" fmla="*/ 2147483647 w 5473"/>
              <a:gd name="T53" fmla="*/ 2147483647 h 1729"/>
              <a:gd name="T54" fmla="*/ 2147483647 w 5473"/>
              <a:gd name="T55" fmla="*/ 2147483647 h 1729"/>
              <a:gd name="T56" fmla="*/ 2147483647 w 5473"/>
              <a:gd name="T57" fmla="*/ 2147483647 h 1729"/>
              <a:gd name="T58" fmla="*/ 2147483647 w 5473"/>
              <a:gd name="T59" fmla="*/ 2147483647 h 1729"/>
              <a:gd name="T60" fmla="*/ 2147483647 w 5473"/>
              <a:gd name="T61" fmla="*/ 2147483647 h 1729"/>
              <a:gd name="T62" fmla="*/ 2147483647 w 5473"/>
              <a:gd name="T63" fmla="*/ 2147483647 h 1729"/>
              <a:gd name="T64" fmla="*/ 2147483647 w 5473"/>
              <a:gd name="T65" fmla="*/ 2147483647 h 1729"/>
              <a:gd name="T66" fmla="*/ 2147483647 w 5473"/>
              <a:gd name="T67" fmla="*/ 2147483647 h 1729"/>
              <a:gd name="T68" fmla="*/ 2147483647 w 5473"/>
              <a:gd name="T69" fmla="*/ 2147483647 h 1729"/>
              <a:gd name="T70" fmla="*/ 2147483647 w 5473"/>
              <a:gd name="T71" fmla="*/ 2147483647 h 1729"/>
              <a:gd name="T72" fmla="*/ 2147483647 w 5473"/>
              <a:gd name="T73" fmla="*/ 2147483647 h 1729"/>
              <a:gd name="T74" fmla="*/ 2147483647 w 5473"/>
              <a:gd name="T75" fmla="*/ 2147483647 h 1729"/>
              <a:gd name="T76" fmla="*/ 2147483647 w 5473"/>
              <a:gd name="T77" fmla="*/ 2147483647 h 1729"/>
              <a:gd name="T78" fmla="*/ 2147483647 w 5473"/>
              <a:gd name="T79" fmla="*/ 2147483647 h 1729"/>
              <a:gd name="T80" fmla="*/ 2147483647 w 5473"/>
              <a:gd name="T81" fmla="*/ 2147483647 h 1729"/>
              <a:gd name="T82" fmla="*/ 2147483647 w 5473"/>
              <a:gd name="T83" fmla="*/ 2147483647 h 1729"/>
              <a:gd name="T84" fmla="*/ 2147483647 w 5473"/>
              <a:gd name="T85" fmla="*/ 2147483647 h 1729"/>
              <a:gd name="T86" fmla="*/ 2147483647 w 5473"/>
              <a:gd name="T87" fmla="*/ 2147483647 h 1729"/>
              <a:gd name="T88" fmla="*/ 2147483647 w 5473"/>
              <a:gd name="T89" fmla="*/ 2147483647 h 172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473" h="1729">
                <a:moveTo>
                  <a:pt x="0" y="1672"/>
                </a:moveTo>
                <a:lnTo>
                  <a:pt x="61" y="1700"/>
                </a:lnTo>
                <a:lnTo>
                  <a:pt x="122" y="1729"/>
                </a:lnTo>
                <a:lnTo>
                  <a:pt x="183" y="1626"/>
                </a:lnTo>
                <a:lnTo>
                  <a:pt x="244" y="1550"/>
                </a:lnTo>
                <a:lnTo>
                  <a:pt x="304" y="1522"/>
                </a:lnTo>
                <a:lnTo>
                  <a:pt x="365" y="1081"/>
                </a:lnTo>
                <a:lnTo>
                  <a:pt x="426" y="1113"/>
                </a:lnTo>
                <a:lnTo>
                  <a:pt x="487" y="1095"/>
                </a:lnTo>
                <a:lnTo>
                  <a:pt x="548" y="1059"/>
                </a:lnTo>
                <a:lnTo>
                  <a:pt x="608" y="1032"/>
                </a:lnTo>
                <a:lnTo>
                  <a:pt x="669" y="1000"/>
                </a:lnTo>
                <a:lnTo>
                  <a:pt x="730" y="862"/>
                </a:lnTo>
                <a:lnTo>
                  <a:pt x="791" y="819"/>
                </a:lnTo>
                <a:lnTo>
                  <a:pt x="852" y="769"/>
                </a:lnTo>
                <a:lnTo>
                  <a:pt x="912" y="734"/>
                </a:lnTo>
                <a:lnTo>
                  <a:pt x="973" y="672"/>
                </a:lnTo>
                <a:lnTo>
                  <a:pt x="1034" y="582"/>
                </a:lnTo>
                <a:lnTo>
                  <a:pt x="1095" y="785"/>
                </a:lnTo>
                <a:lnTo>
                  <a:pt x="1156" y="803"/>
                </a:lnTo>
                <a:lnTo>
                  <a:pt x="1216" y="859"/>
                </a:lnTo>
                <a:lnTo>
                  <a:pt x="1277" y="813"/>
                </a:lnTo>
                <a:lnTo>
                  <a:pt x="1338" y="1058"/>
                </a:lnTo>
                <a:lnTo>
                  <a:pt x="1399" y="1146"/>
                </a:lnTo>
                <a:lnTo>
                  <a:pt x="1460" y="1200"/>
                </a:lnTo>
                <a:lnTo>
                  <a:pt x="1520" y="1205"/>
                </a:lnTo>
                <a:lnTo>
                  <a:pt x="1581" y="1190"/>
                </a:lnTo>
                <a:lnTo>
                  <a:pt x="1642" y="1196"/>
                </a:lnTo>
                <a:lnTo>
                  <a:pt x="1703" y="1180"/>
                </a:lnTo>
                <a:lnTo>
                  <a:pt x="1764" y="1175"/>
                </a:lnTo>
                <a:lnTo>
                  <a:pt x="1824" y="1162"/>
                </a:lnTo>
                <a:lnTo>
                  <a:pt x="1885" y="1152"/>
                </a:lnTo>
                <a:lnTo>
                  <a:pt x="1946" y="1142"/>
                </a:lnTo>
                <a:lnTo>
                  <a:pt x="2007" y="1139"/>
                </a:lnTo>
                <a:lnTo>
                  <a:pt x="2068" y="1136"/>
                </a:lnTo>
                <a:lnTo>
                  <a:pt x="2128" y="1133"/>
                </a:lnTo>
                <a:lnTo>
                  <a:pt x="2189" y="1132"/>
                </a:lnTo>
                <a:lnTo>
                  <a:pt x="2250" y="1130"/>
                </a:lnTo>
                <a:lnTo>
                  <a:pt x="2311" y="1124"/>
                </a:lnTo>
                <a:lnTo>
                  <a:pt x="2372" y="1121"/>
                </a:lnTo>
                <a:lnTo>
                  <a:pt x="2432" y="1111"/>
                </a:lnTo>
                <a:lnTo>
                  <a:pt x="2493" y="1105"/>
                </a:lnTo>
                <a:lnTo>
                  <a:pt x="2554" y="1096"/>
                </a:lnTo>
                <a:lnTo>
                  <a:pt x="2615" y="1090"/>
                </a:lnTo>
                <a:lnTo>
                  <a:pt x="2676" y="1082"/>
                </a:lnTo>
                <a:lnTo>
                  <a:pt x="2737" y="1074"/>
                </a:lnTo>
                <a:lnTo>
                  <a:pt x="2797" y="1063"/>
                </a:lnTo>
                <a:lnTo>
                  <a:pt x="2858" y="1051"/>
                </a:lnTo>
                <a:lnTo>
                  <a:pt x="2919" y="1033"/>
                </a:lnTo>
                <a:lnTo>
                  <a:pt x="2980" y="1013"/>
                </a:lnTo>
                <a:lnTo>
                  <a:pt x="3041" y="989"/>
                </a:lnTo>
                <a:lnTo>
                  <a:pt x="3101" y="962"/>
                </a:lnTo>
                <a:lnTo>
                  <a:pt x="3162" y="934"/>
                </a:lnTo>
                <a:lnTo>
                  <a:pt x="3223" y="908"/>
                </a:lnTo>
                <a:lnTo>
                  <a:pt x="3284" y="882"/>
                </a:lnTo>
                <a:lnTo>
                  <a:pt x="3345" y="855"/>
                </a:lnTo>
                <a:lnTo>
                  <a:pt x="3405" y="827"/>
                </a:lnTo>
                <a:lnTo>
                  <a:pt x="3466" y="800"/>
                </a:lnTo>
                <a:lnTo>
                  <a:pt x="3527" y="766"/>
                </a:lnTo>
                <a:lnTo>
                  <a:pt x="3588" y="734"/>
                </a:lnTo>
                <a:lnTo>
                  <a:pt x="3649" y="702"/>
                </a:lnTo>
                <a:lnTo>
                  <a:pt x="3709" y="674"/>
                </a:lnTo>
                <a:lnTo>
                  <a:pt x="3770" y="647"/>
                </a:lnTo>
                <a:lnTo>
                  <a:pt x="3831" y="626"/>
                </a:lnTo>
                <a:lnTo>
                  <a:pt x="3892" y="610"/>
                </a:lnTo>
                <a:lnTo>
                  <a:pt x="3953" y="602"/>
                </a:lnTo>
                <a:lnTo>
                  <a:pt x="4013" y="591"/>
                </a:lnTo>
                <a:lnTo>
                  <a:pt x="4074" y="581"/>
                </a:lnTo>
                <a:lnTo>
                  <a:pt x="4135" y="573"/>
                </a:lnTo>
                <a:lnTo>
                  <a:pt x="4196" y="571"/>
                </a:lnTo>
                <a:lnTo>
                  <a:pt x="4257" y="568"/>
                </a:lnTo>
                <a:lnTo>
                  <a:pt x="4317" y="571"/>
                </a:lnTo>
                <a:lnTo>
                  <a:pt x="4378" y="564"/>
                </a:lnTo>
                <a:lnTo>
                  <a:pt x="4439" y="555"/>
                </a:lnTo>
                <a:lnTo>
                  <a:pt x="4500" y="546"/>
                </a:lnTo>
                <a:lnTo>
                  <a:pt x="4561" y="536"/>
                </a:lnTo>
                <a:lnTo>
                  <a:pt x="4621" y="530"/>
                </a:lnTo>
                <a:lnTo>
                  <a:pt x="4682" y="507"/>
                </a:lnTo>
                <a:lnTo>
                  <a:pt x="4743" y="481"/>
                </a:lnTo>
                <a:lnTo>
                  <a:pt x="4804" y="467"/>
                </a:lnTo>
                <a:lnTo>
                  <a:pt x="4865" y="465"/>
                </a:lnTo>
                <a:lnTo>
                  <a:pt x="4925" y="460"/>
                </a:lnTo>
                <a:lnTo>
                  <a:pt x="4986" y="426"/>
                </a:lnTo>
                <a:lnTo>
                  <a:pt x="5047" y="396"/>
                </a:lnTo>
                <a:lnTo>
                  <a:pt x="5108" y="340"/>
                </a:lnTo>
                <a:lnTo>
                  <a:pt x="5169" y="349"/>
                </a:lnTo>
                <a:lnTo>
                  <a:pt x="5229" y="295"/>
                </a:lnTo>
                <a:lnTo>
                  <a:pt x="5290" y="195"/>
                </a:lnTo>
                <a:lnTo>
                  <a:pt x="5351" y="106"/>
                </a:lnTo>
                <a:lnTo>
                  <a:pt x="5412" y="82"/>
                </a:lnTo>
                <a:lnTo>
                  <a:pt x="5473" y="0"/>
                </a:lnTo>
              </a:path>
            </a:pathLst>
          </a:custGeom>
          <a:noFill/>
          <a:ln w="47625">
            <a:solidFill>
              <a:srgbClr val="008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4120" name="Rectangle 158"/>
          <p:cNvSpPr>
            <a:spLocks noChangeArrowheads="1"/>
          </p:cNvSpPr>
          <p:nvPr/>
        </p:nvSpPr>
        <p:spPr bwMode="auto">
          <a:xfrm>
            <a:off x="684213" y="1517650"/>
            <a:ext cx="817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(Million yen)</a:t>
            </a:r>
          </a:p>
        </p:txBody>
      </p:sp>
    </p:spTree>
    <p:extLst>
      <p:ext uri="{BB962C8B-B14F-4D97-AF65-F5344CB8AC3E}">
        <p14:creationId xmlns:p14="http://schemas.microsoft.com/office/powerpoint/2010/main" val="3535243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984" name="Group 312"/>
          <p:cNvGrpSpPr>
            <a:grpSpLocks/>
          </p:cNvGrpSpPr>
          <p:nvPr/>
        </p:nvGrpSpPr>
        <p:grpSpPr bwMode="auto">
          <a:xfrm>
            <a:off x="2301875" y="3522663"/>
            <a:ext cx="4537075" cy="3205162"/>
            <a:chOff x="1450" y="2219"/>
            <a:chExt cx="2858" cy="2019"/>
          </a:xfrm>
        </p:grpSpPr>
        <p:sp>
          <p:nvSpPr>
            <p:cNvPr id="87239" name="Rectangle 152"/>
            <p:cNvSpPr>
              <a:spLocks noChangeArrowheads="1"/>
            </p:cNvSpPr>
            <p:nvPr/>
          </p:nvSpPr>
          <p:spPr bwMode="auto">
            <a:xfrm>
              <a:off x="1596" y="2309"/>
              <a:ext cx="2659" cy="17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87240" name="Line 153"/>
            <p:cNvSpPr>
              <a:spLocks noChangeShapeType="1"/>
            </p:cNvSpPr>
            <p:nvPr/>
          </p:nvSpPr>
          <p:spPr bwMode="auto">
            <a:xfrm>
              <a:off x="1596" y="4052"/>
              <a:ext cx="2659"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41" name="Line 154"/>
            <p:cNvSpPr>
              <a:spLocks noChangeShapeType="1"/>
            </p:cNvSpPr>
            <p:nvPr/>
          </p:nvSpPr>
          <p:spPr bwMode="auto">
            <a:xfrm>
              <a:off x="1596" y="2309"/>
              <a:ext cx="2659"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42" name="Rectangle 155"/>
            <p:cNvSpPr>
              <a:spLocks noChangeArrowheads="1"/>
            </p:cNvSpPr>
            <p:nvPr/>
          </p:nvSpPr>
          <p:spPr bwMode="auto">
            <a:xfrm>
              <a:off x="1596" y="2309"/>
              <a:ext cx="2659" cy="1743"/>
            </a:xfrm>
            <a:prstGeom prst="rect">
              <a:avLst/>
            </a:prstGeom>
            <a:noFill/>
            <a:ln w="6350">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87243" name="Line 156"/>
            <p:cNvSpPr>
              <a:spLocks noChangeShapeType="1"/>
            </p:cNvSpPr>
            <p:nvPr/>
          </p:nvSpPr>
          <p:spPr bwMode="auto">
            <a:xfrm>
              <a:off x="1596" y="2309"/>
              <a:ext cx="0" cy="174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44" name="Line 157"/>
            <p:cNvSpPr>
              <a:spLocks noChangeShapeType="1"/>
            </p:cNvSpPr>
            <p:nvPr/>
          </p:nvSpPr>
          <p:spPr bwMode="auto">
            <a:xfrm>
              <a:off x="1596" y="4052"/>
              <a:ext cx="1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45" name="Line 158"/>
            <p:cNvSpPr>
              <a:spLocks noChangeShapeType="1"/>
            </p:cNvSpPr>
            <p:nvPr/>
          </p:nvSpPr>
          <p:spPr bwMode="auto">
            <a:xfrm>
              <a:off x="1596" y="3936"/>
              <a:ext cx="1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46" name="Line 159"/>
            <p:cNvSpPr>
              <a:spLocks noChangeShapeType="1"/>
            </p:cNvSpPr>
            <p:nvPr/>
          </p:nvSpPr>
          <p:spPr bwMode="auto">
            <a:xfrm>
              <a:off x="1596" y="3819"/>
              <a:ext cx="1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47" name="Line 160"/>
            <p:cNvSpPr>
              <a:spLocks noChangeShapeType="1"/>
            </p:cNvSpPr>
            <p:nvPr/>
          </p:nvSpPr>
          <p:spPr bwMode="auto">
            <a:xfrm>
              <a:off x="1596" y="3703"/>
              <a:ext cx="1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48" name="Line 161"/>
            <p:cNvSpPr>
              <a:spLocks noChangeShapeType="1"/>
            </p:cNvSpPr>
            <p:nvPr/>
          </p:nvSpPr>
          <p:spPr bwMode="auto">
            <a:xfrm>
              <a:off x="1596" y="3587"/>
              <a:ext cx="1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49" name="Line 162"/>
            <p:cNvSpPr>
              <a:spLocks noChangeShapeType="1"/>
            </p:cNvSpPr>
            <p:nvPr/>
          </p:nvSpPr>
          <p:spPr bwMode="auto">
            <a:xfrm>
              <a:off x="1596" y="3471"/>
              <a:ext cx="1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50" name="Line 163"/>
            <p:cNvSpPr>
              <a:spLocks noChangeShapeType="1"/>
            </p:cNvSpPr>
            <p:nvPr/>
          </p:nvSpPr>
          <p:spPr bwMode="auto">
            <a:xfrm>
              <a:off x="1596" y="3355"/>
              <a:ext cx="1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51" name="Line 164"/>
            <p:cNvSpPr>
              <a:spLocks noChangeShapeType="1"/>
            </p:cNvSpPr>
            <p:nvPr/>
          </p:nvSpPr>
          <p:spPr bwMode="auto">
            <a:xfrm>
              <a:off x="1596" y="3239"/>
              <a:ext cx="1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52" name="Line 165"/>
            <p:cNvSpPr>
              <a:spLocks noChangeShapeType="1"/>
            </p:cNvSpPr>
            <p:nvPr/>
          </p:nvSpPr>
          <p:spPr bwMode="auto">
            <a:xfrm>
              <a:off x="1596" y="3122"/>
              <a:ext cx="1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53" name="Line 166"/>
            <p:cNvSpPr>
              <a:spLocks noChangeShapeType="1"/>
            </p:cNvSpPr>
            <p:nvPr/>
          </p:nvSpPr>
          <p:spPr bwMode="auto">
            <a:xfrm>
              <a:off x="1596" y="3006"/>
              <a:ext cx="1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54" name="Line 167"/>
            <p:cNvSpPr>
              <a:spLocks noChangeShapeType="1"/>
            </p:cNvSpPr>
            <p:nvPr/>
          </p:nvSpPr>
          <p:spPr bwMode="auto">
            <a:xfrm>
              <a:off x="1596" y="2890"/>
              <a:ext cx="1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55" name="Line 168"/>
            <p:cNvSpPr>
              <a:spLocks noChangeShapeType="1"/>
            </p:cNvSpPr>
            <p:nvPr/>
          </p:nvSpPr>
          <p:spPr bwMode="auto">
            <a:xfrm>
              <a:off x="1596" y="2774"/>
              <a:ext cx="1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56" name="Line 169"/>
            <p:cNvSpPr>
              <a:spLocks noChangeShapeType="1"/>
            </p:cNvSpPr>
            <p:nvPr/>
          </p:nvSpPr>
          <p:spPr bwMode="auto">
            <a:xfrm>
              <a:off x="1596" y="2658"/>
              <a:ext cx="1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57" name="Line 170"/>
            <p:cNvSpPr>
              <a:spLocks noChangeShapeType="1"/>
            </p:cNvSpPr>
            <p:nvPr/>
          </p:nvSpPr>
          <p:spPr bwMode="auto">
            <a:xfrm>
              <a:off x="1596" y="2542"/>
              <a:ext cx="1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58" name="Line 171"/>
            <p:cNvSpPr>
              <a:spLocks noChangeShapeType="1"/>
            </p:cNvSpPr>
            <p:nvPr/>
          </p:nvSpPr>
          <p:spPr bwMode="auto">
            <a:xfrm>
              <a:off x="1596" y="2426"/>
              <a:ext cx="1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59" name="Line 172"/>
            <p:cNvSpPr>
              <a:spLocks noChangeShapeType="1"/>
            </p:cNvSpPr>
            <p:nvPr/>
          </p:nvSpPr>
          <p:spPr bwMode="auto">
            <a:xfrm>
              <a:off x="1596" y="2309"/>
              <a:ext cx="1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60" name="Line 173"/>
            <p:cNvSpPr>
              <a:spLocks noChangeShapeType="1"/>
            </p:cNvSpPr>
            <p:nvPr/>
          </p:nvSpPr>
          <p:spPr bwMode="auto">
            <a:xfrm>
              <a:off x="1596" y="3355"/>
              <a:ext cx="2659"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61" name="Line 174"/>
            <p:cNvSpPr>
              <a:spLocks noChangeShapeType="1"/>
            </p:cNvSpPr>
            <p:nvPr/>
          </p:nvSpPr>
          <p:spPr bwMode="auto">
            <a:xfrm flipV="1">
              <a:off x="1596"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62" name="Line 175"/>
            <p:cNvSpPr>
              <a:spLocks noChangeShapeType="1"/>
            </p:cNvSpPr>
            <p:nvPr/>
          </p:nvSpPr>
          <p:spPr bwMode="auto">
            <a:xfrm flipV="1">
              <a:off x="1625"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63" name="Line 176"/>
            <p:cNvSpPr>
              <a:spLocks noChangeShapeType="1"/>
            </p:cNvSpPr>
            <p:nvPr/>
          </p:nvSpPr>
          <p:spPr bwMode="auto">
            <a:xfrm flipV="1">
              <a:off x="1654"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64" name="Line 177"/>
            <p:cNvSpPr>
              <a:spLocks noChangeShapeType="1"/>
            </p:cNvSpPr>
            <p:nvPr/>
          </p:nvSpPr>
          <p:spPr bwMode="auto">
            <a:xfrm flipV="1">
              <a:off x="1683"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65" name="Line 178"/>
            <p:cNvSpPr>
              <a:spLocks noChangeShapeType="1"/>
            </p:cNvSpPr>
            <p:nvPr/>
          </p:nvSpPr>
          <p:spPr bwMode="auto">
            <a:xfrm flipV="1">
              <a:off x="1713"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66" name="Line 179"/>
            <p:cNvSpPr>
              <a:spLocks noChangeShapeType="1"/>
            </p:cNvSpPr>
            <p:nvPr/>
          </p:nvSpPr>
          <p:spPr bwMode="auto">
            <a:xfrm flipV="1">
              <a:off x="1742"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67" name="Line 180"/>
            <p:cNvSpPr>
              <a:spLocks noChangeShapeType="1"/>
            </p:cNvSpPr>
            <p:nvPr/>
          </p:nvSpPr>
          <p:spPr bwMode="auto">
            <a:xfrm flipV="1">
              <a:off x="1771"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68" name="Line 181"/>
            <p:cNvSpPr>
              <a:spLocks noChangeShapeType="1"/>
            </p:cNvSpPr>
            <p:nvPr/>
          </p:nvSpPr>
          <p:spPr bwMode="auto">
            <a:xfrm flipV="1">
              <a:off x="1800"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69" name="Line 182"/>
            <p:cNvSpPr>
              <a:spLocks noChangeShapeType="1"/>
            </p:cNvSpPr>
            <p:nvPr/>
          </p:nvSpPr>
          <p:spPr bwMode="auto">
            <a:xfrm flipV="1">
              <a:off x="1829"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70" name="Line 183"/>
            <p:cNvSpPr>
              <a:spLocks noChangeShapeType="1"/>
            </p:cNvSpPr>
            <p:nvPr/>
          </p:nvSpPr>
          <p:spPr bwMode="auto">
            <a:xfrm flipV="1">
              <a:off x="1859"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71" name="Line 184"/>
            <p:cNvSpPr>
              <a:spLocks noChangeShapeType="1"/>
            </p:cNvSpPr>
            <p:nvPr/>
          </p:nvSpPr>
          <p:spPr bwMode="auto">
            <a:xfrm flipV="1">
              <a:off x="1888"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72" name="Line 185"/>
            <p:cNvSpPr>
              <a:spLocks noChangeShapeType="1"/>
            </p:cNvSpPr>
            <p:nvPr/>
          </p:nvSpPr>
          <p:spPr bwMode="auto">
            <a:xfrm flipV="1">
              <a:off x="1917"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73" name="Line 186"/>
            <p:cNvSpPr>
              <a:spLocks noChangeShapeType="1"/>
            </p:cNvSpPr>
            <p:nvPr/>
          </p:nvSpPr>
          <p:spPr bwMode="auto">
            <a:xfrm flipV="1">
              <a:off x="1947"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74" name="Line 187"/>
            <p:cNvSpPr>
              <a:spLocks noChangeShapeType="1"/>
            </p:cNvSpPr>
            <p:nvPr/>
          </p:nvSpPr>
          <p:spPr bwMode="auto">
            <a:xfrm flipV="1">
              <a:off x="1976"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75" name="Line 188"/>
            <p:cNvSpPr>
              <a:spLocks noChangeShapeType="1"/>
            </p:cNvSpPr>
            <p:nvPr/>
          </p:nvSpPr>
          <p:spPr bwMode="auto">
            <a:xfrm flipV="1">
              <a:off x="2005"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76" name="Line 189"/>
            <p:cNvSpPr>
              <a:spLocks noChangeShapeType="1"/>
            </p:cNvSpPr>
            <p:nvPr/>
          </p:nvSpPr>
          <p:spPr bwMode="auto">
            <a:xfrm flipV="1">
              <a:off x="2034"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77" name="Line 190"/>
            <p:cNvSpPr>
              <a:spLocks noChangeShapeType="1"/>
            </p:cNvSpPr>
            <p:nvPr/>
          </p:nvSpPr>
          <p:spPr bwMode="auto">
            <a:xfrm flipV="1">
              <a:off x="2063"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78" name="Line 191"/>
            <p:cNvSpPr>
              <a:spLocks noChangeShapeType="1"/>
            </p:cNvSpPr>
            <p:nvPr/>
          </p:nvSpPr>
          <p:spPr bwMode="auto">
            <a:xfrm flipV="1">
              <a:off x="2092"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79" name="Line 192"/>
            <p:cNvSpPr>
              <a:spLocks noChangeShapeType="1"/>
            </p:cNvSpPr>
            <p:nvPr/>
          </p:nvSpPr>
          <p:spPr bwMode="auto">
            <a:xfrm flipV="1">
              <a:off x="2122"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80" name="Line 193"/>
            <p:cNvSpPr>
              <a:spLocks noChangeShapeType="1"/>
            </p:cNvSpPr>
            <p:nvPr/>
          </p:nvSpPr>
          <p:spPr bwMode="auto">
            <a:xfrm flipV="1">
              <a:off x="2151"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81" name="Line 194"/>
            <p:cNvSpPr>
              <a:spLocks noChangeShapeType="1"/>
            </p:cNvSpPr>
            <p:nvPr/>
          </p:nvSpPr>
          <p:spPr bwMode="auto">
            <a:xfrm flipV="1">
              <a:off x="2180"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82" name="Line 195"/>
            <p:cNvSpPr>
              <a:spLocks noChangeShapeType="1"/>
            </p:cNvSpPr>
            <p:nvPr/>
          </p:nvSpPr>
          <p:spPr bwMode="auto">
            <a:xfrm flipV="1">
              <a:off x="2209"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83" name="Line 196"/>
            <p:cNvSpPr>
              <a:spLocks noChangeShapeType="1"/>
            </p:cNvSpPr>
            <p:nvPr/>
          </p:nvSpPr>
          <p:spPr bwMode="auto">
            <a:xfrm flipV="1">
              <a:off x="2239"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84" name="Line 197"/>
            <p:cNvSpPr>
              <a:spLocks noChangeShapeType="1"/>
            </p:cNvSpPr>
            <p:nvPr/>
          </p:nvSpPr>
          <p:spPr bwMode="auto">
            <a:xfrm flipV="1">
              <a:off x="2268"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85" name="Line 198"/>
            <p:cNvSpPr>
              <a:spLocks noChangeShapeType="1"/>
            </p:cNvSpPr>
            <p:nvPr/>
          </p:nvSpPr>
          <p:spPr bwMode="auto">
            <a:xfrm flipV="1">
              <a:off x="2297"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86" name="Line 199"/>
            <p:cNvSpPr>
              <a:spLocks noChangeShapeType="1"/>
            </p:cNvSpPr>
            <p:nvPr/>
          </p:nvSpPr>
          <p:spPr bwMode="auto">
            <a:xfrm flipV="1">
              <a:off x="2326"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87" name="Line 200"/>
            <p:cNvSpPr>
              <a:spLocks noChangeShapeType="1"/>
            </p:cNvSpPr>
            <p:nvPr/>
          </p:nvSpPr>
          <p:spPr bwMode="auto">
            <a:xfrm flipV="1">
              <a:off x="2356"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88" name="Line 201"/>
            <p:cNvSpPr>
              <a:spLocks noChangeShapeType="1"/>
            </p:cNvSpPr>
            <p:nvPr/>
          </p:nvSpPr>
          <p:spPr bwMode="auto">
            <a:xfrm flipV="1">
              <a:off x="2385"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89" name="Line 202"/>
            <p:cNvSpPr>
              <a:spLocks noChangeShapeType="1"/>
            </p:cNvSpPr>
            <p:nvPr/>
          </p:nvSpPr>
          <p:spPr bwMode="auto">
            <a:xfrm flipV="1">
              <a:off x="2414"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90" name="Line 203"/>
            <p:cNvSpPr>
              <a:spLocks noChangeShapeType="1"/>
            </p:cNvSpPr>
            <p:nvPr/>
          </p:nvSpPr>
          <p:spPr bwMode="auto">
            <a:xfrm flipV="1">
              <a:off x="2443"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91" name="Line 204"/>
            <p:cNvSpPr>
              <a:spLocks noChangeShapeType="1"/>
            </p:cNvSpPr>
            <p:nvPr/>
          </p:nvSpPr>
          <p:spPr bwMode="auto">
            <a:xfrm flipV="1">
              <a:off x="2472"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92" name="Line 205"/>
            <p:cNvSpPr>
              <a:spLocks noChangeShapeType="1"/>
            </p:cNvSpPr>
            <p:nvPr/>
          </p:nvSpPr>
          <p:spPr bwMode="auto">
            <a:xfrm flipV="1">
              <a:off x="2502"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93" name="Line 206"/>
            <p:cNvSpPr>
              <a:spLocks noChangeShapeType="1"/>
            </p:cNvSpPr>
            <p:nvPr/>
          </p:nvSpPr>
          <p:spPr bwMode="auto">
            <a:xfrm flipV="1">
              <a:off x="2531"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94" name="Line 207"/>
            <p:cNvSpPr>
              <a:spLocks noChangeShapeType="1"/>
            </p:cNvSpPr>
            <p:nvPr/>
          </p:nvSpPr>
          <p:spPr bwMode="auto">
            <a:xfrm flipV="1">
              <a:off x="2560"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95" name="Line 208"/>
            <p:cNvSpPr>
              <a:spLocks noChangeShapeType="1"/>
            </p:cNvSpPr>
            <p:nvPr/>
          </p:nvSpPr>
          <p:spPr bwMode="auto">
            <a:xfrm flipV="1">
              <a:off x="2589"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96" name="Line 209"/>
            <p:cNvSpPr>
              <a:spLocks noChangeShapeType="1"/>
            </p:cNvSpPr>
            <p:nvPr/>
          </p:nvSpPr>
          <p:spPr bwMode="auto">
            <a:xfrm flipV="1">
              <a:off x="2618"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97" name="Line 210"/>
            <p:cNvSpPr>
              <a:spLocks noChangeShapeType="1"/>
            </p:cNvSpPr>
            <p:nvPr/>
          </p:nvSpPr>
          <p:spPr bwMode="auto">
            <a:xfrm flipV="1">
              <a:off x="2648"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98" name="Line 211"/>
            <p:cNvSpPr>
              <a:spLocks noChangeShapeType="1"/>
            </p:cNvSpPr>
            <p:nvPr/>
          </p:nvSpPr>
          <p:spPr bwMode="auto">
            <a:xfrm flipV="1">
              <a:off x="2677"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99" name="Line 212"/>
            <p:cNvSpPr>
              <a:spLocks noChangeShapeType="1"/>
            </p:cNvSpPr>
            <p:nvPr/>
          </p:nvSpPr>
          <p:spPr bwMode="auto">
            <a:xfrm flipV="1">
              <a:off x="2706"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00" name="Line 213"/>
            <p:cNvSpPr>
              <a:spLocks noChangeShapeType="1"/>
            </p:cNvSpPr>
            <p:nvPr/>
          </p:nvSpPr>
          <p:spPr bwMode="auto">
            <a:xfrm flipV="1">
              <a:off x="2736"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01" name="Line 214"/>
            <p:cNvSpPr>
              <a:spLocks noChangeShapeType="1"/>
            </p:cNvSpPr>
            <p:nvPr/>
          </p:nvSpPr>
          <p:spPr bwMode="auto">
            <a:xfrm flipV="1">
              <a:off x="2765"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02" name="Line 215"/>
            <p:cNvSpPr>
              <a:spLocks noChangeShapeType="1"/>
            </p:cNvSpPr>
            <p:nvPr/>
          </p:nvSpPr>
          <p:spPr bwMode="auto">
            <a:xfrm flipV="1">
              <a:off x="2794"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03" name="Line 216"/>
            <p:cNvSpPr>
              <a:spLocks noChangeShapeType="1"/>
            </p:cNvSpPr>
            <p:nvPr/>
          </p:nvSpPr>
          <p:spPr bwMode="auto">
            <a:xfrm flipV="1">
              <a:off x="2823"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04" name="Line 217"/>
            <p:cNvSpPr>
              <a:spLocks noChangeShapeType="1"/>
            </p:cNvSpPr>
            <p:nvPr/>
          </p:nvSpPr>
          <p:spPr bwMode="auto">
            <a:xfrm flipV="1">
              <a:off x="2852"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05" name="Line 218"/>
            <p:cNvSpPr>
              <a:spLocks noChangeShapeType="1"/>
            </p:cNvSpPr>
            <p:nvPr/>
          </p:nvSpPr>
          <p:spPr bwMode="auto">
            <a:xfrm flipV="1">
              <a:off x="2882"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06" name="Line 219"/>
            <p:cNvSpPr>
              <a:spLocks noChangeShapeType="1"/>
            </p:cNvSpPr>
            <p:nvPr/>
          </p:nvSpPr>
          <p:spPr bwMode="auto">
            <a:xfrm flipV="1">
              <a:off x="2911"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07" name="Line 220"/>
            <p:cNvSpPr>
              <a:spLocks noChangeShapeType="1"/>
            </p:cNvSpPr>
            <p:nvPr/>
          </p:nvSpPr>
          <p:spPr bwMode="auto">
            <a:xfrm flipV="1">
              <a:off x="2940"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08" name="Line 221"/>
            <p:cNvSpPr>
              <a:spLocks noChangeShapeType="1"/>
            </p:cNvSpPr>
            <p:nvPr/>
          </p:nvSpPr>
          <p:spPr bwMode="auto">
            <a:xfrm flipV="1">
              <a:off x="2969"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09" name="Line 222"/>
            <p:cNvSpPr>
              <a:spLocks noChangeShapeType="1"/>
            </p:cNvSpPr>
            <p:nvPr/>
          </p:nvSpPr>
          <p:spPr bwMode="auto">
            <a:xfrm flipV="1">
              <a:off x="2998"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10" name="Line 223"/>
            <p:cNvSpPr>
              <a:spLocks noChangeShapeType="1"/>
            </p:cNvSpPr>
            <p:nvPr/>
          </p:nvSpPr>
          <p:spPr bwMode="auto">
            <a:xfrm flipV="1">
              <a:off x="3028"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11" name="Line 224"/>
            <p:cNvSpPr>
              <a:spLocks noChangeShapeType="1"/>
            </p:cNvSpPr>
            <p:nvPr/>
          </p:nvSpPr>
          <p:spPr bwMode="auto">
            <a:xfrm flipV="1">
              <a:off x="3057"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12" name="Line 225"/>
            <p:cNvSpPr>
              <a:spLocks noChangeShapeType="1"/>
            </p:cNvSpPr>
            <p:nvPr/>
          </p:nvSpPr>
          <p:spPr bwMode="auto">
            <a:xfrm flipV="1">
              <a:off x="3086"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13" name="Line 226"/>
            <p:cNvSpPr>
              <a:spLocks noChangeShapeType="1"/>
            </p:cNvSpPr>
            <p:nvPr/>
          </p:nvSpPr>
          <p:spPr bwMode="auto">
            <a:xfrm flipV="1">
              <a:off x="3115"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14" name="Line 227"/>
            <p:cNvSpPr>
              <a:spLocks noChangeShapeType="1"/>
            </p:cNvSpPr>
            <p:nvPr/>
          </p:nvSpPr>
          <p:spPr bwMode="auto">
            <a:xfrm flipV="1">
              <a:off x="3145"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15" name="Line 228"/>
            <p:cNvSpPr>
              <a:spLocks noChangeShapeType="1"/>
            </p:cNvSpPr>
            <p:nvPr/>
          </p:nvSpPr>
          <p:spPr bwMode="auto">
            <a:xfrm flipV="1">
              <a:off x="3174"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16" name="Line 229"/>
            <p:cNvSpPr>
              <a:spLocks noChangeShapeType="1"/>
            </p:cNvSpPr>
            <p:nvPr/>
          </p:nvSpPr>
          <p:spPr bwMode="auto">
            <a:xfrm flipV="1">
              <a:off x="3203"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17" name="Line 230"/>
            <p:cNvSpPr>
              <a:spLocks noChangeShapeType="1"/>
            </p:cNvSpPr>
            <p:nvPr/>
          </p:nvSpPr>
          <p:spPr bwMode="auto">
            <a:xfrm flipV="1">
              <a:off x="3232"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18" name="Line 231"/>
            <p:cNvSpPr>
              <a:spLocks noChangeShapeType="1"/>
            </p:cNvSpPr>
            <p:nvPr/>
          </p:nvSpPr>
          <p:spPr bwMode="auto">
            <a:xfrm flipV="1">
              <a:off x="3261"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19" name="Line 232"/>
            <p:cNvSpPr>
              <a:spLocks noChangeShapeType="1"/>
            </p:cNvSpPr>
            <p:nvPr/>
          </p:nvSpPr>
          <p:spPr bwMode="auto">
            <a:xfrm flipV="1">
              <a:off x="3291"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20" name="Line 233"/>
            <p:cNvSpPr>
              <a:spLocks noChangeShapeType="1"/>
            </p:cNvSpPr>
            <p:nvPr/>
          </p:nvSpPr>
          <p:spPr bwMode="auto">
            <a:xfrm flipV="1">
              <a:off x="3320"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21" name="Line 234"/>
            <p:cNvSpPr>
              <a:spLocks noChangeShapeType="1"/>
            </p:cNvSpPr>
            <p:nvPr/>
          </p:nvSpPr>
          <p:spPr bwMode="auto">
            <a:xfrm flipV="1">
              <a:off x="3349"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22" name="Line 235"/>
            <p:cNvSpPr>
              <a:spLocks noChangeShapeType="1"/>
            </p:cNvSpPr>
            <p:nvPr/>
          </p:nvSpPr>
          <p:spPr bwMode="auto">
            <a:xfrm flipV="1">
              <a:off x="3378"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23" name="Line 236"/>
            <p:cNvSpPr>
              <a:spLocks noChangeShapeType="1"/>
            </p:cNvSpPr>
            <p:nvPr/>
          </p:nvSpPr>
          <p:spPr bwMode="auto">
            <a:xfrm flipV="1">
              <a:off x="3407"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24" name="Line 237"/>
            <p:cNvSpPr>
              <a:spLocks noChangeShapeType="1"/>
            </p:cNvSpPr>
            <p:nvPr/>
          </p:nvSpPr>
          <p:spPr bwMode="auto">
            <a:xfrm flipV="1">
              <a:off x="3437"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25" name="Line 238"/>
            <p:cNvSpPr>
              <a:spLocks noChangeShapeType="1"/>
            </p:cNvSpPr>
            <p:nvPr/>
          </p:nvSpPr>
          <p:spPr bwMode="auto">
            <a:xfrm flipV="1">
              <a:off x="3466"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26" name="Line 239"/>
            <p:cNvSpPr>
              <a:spLocks noChangeShapeType="1"/>
            </p:cNvSpPr>
            <p:nvPr/>
          </p:nvSpPr>
          <p:spPr bwMode="auto">
            <a:xfrm flipV="1">
              <a:off x="3495"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27" name="Line 240"/>
            <p:cNvSpPr>
              <a:spLocks noChangeShapeType="1"/>
            </p:cNvSpPr>
            <p:nvPr/>
          </p:nvSpPr>
          <p:spPr bwMode="auto">
            <a:xfrm flipV="1">
              <a:off x="3525"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28" name="Line 241"/>
            <p:cNvSpPr>
              <a:spLocks noChangeShapeType="1"/>
            </p:cNvSpPr>
            <p:nvPr/>
          </p:nvSpPr>
          <p:spPr bwMode="auto">
            <a:xfrm flipV="1">
              <a:off x="3554"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29" name="Line 242"/>
            <p:cNvSpPr>
              <a:spLocks noChangeShapeType="1"/>
            </p:cNvSpPr>
            <p:nvPr/>
          </p:nvSpPr>
          <p:spPr bwMode="auto">
            <a:xfrm flipV="1">
              <a:off x="3583"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30" name="Line 243"/>
            <p:cNvSpPr>
              <a:spLocks noChangeShapeType="1"/>
            </p:cNvSpPr>
            <p:nvPr/>
          </p:nvSpPr>
          <p:spPr bwMode="auto">
            <a:xfrm flipV="1">
              <a:off x="3612"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31" name="Line 244"/>
            <p:cNvSpPr>
              <a:spLocks noChangeShapeType="1"/>
            </p:cNvSpPr>
            <p:nvPr/>
          </p:nvSpPr>
          <p:spPr bwMode="auto">
            <a:xfrm flipV="1">
              <a:off x="3641"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32" name="Line 245"/>
            <p:cNvSpPr>
              <a:spLocks noChangeShapeType="1"/>
            </p:cNvSpPr>
            <p:nvPr/>
          </p:nvSpPr>
          <p:spPr bwMode="auto">
            <a:xfrm flipV="1">
              <a:off x="3671"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33" name="Line 246"/>
            <p:cNvSpPr>
              <a:spLocks noChangeShapeType="1"/>
            </p:cNvSpPr>
            <p:nvPr/>
          </p:nvSpPr>
          <p:spPr bwMode="auto">
            <a:xfrm flipV="1">
              <a:off x="3700"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34" name="Line 247"/>
            <p:cNvSpPr>
              <a:spLocks noChangeShapeType="1"/>
            </p:cNvSpPr>
            <p:nvPr/>
          </p:nvSpPr>
          <p:spPr bwMode="auto">
            <a:xfrm flipV="1">
              <a:off x="3729"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35" name="Line 248"/>
            <p:cNvSpPr>
              <a:spLocks noChangeShapeType="1"/>
            </p:cNvSpPr>
            <p:nvPr/>
          </p:nvSpPr>
          <p:spPr bwMode="auto">
            <a:xfrm flipV="1">
              <a:off x="3758"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36" name="Line 249"/>
            <p:cNvSpPr>
              <a:spLocks noChangeShapeType="1"/>
            </p:cNvSpPr>
            <p:nvPr/>
          </p:nvSpPr>
          <p:spPr bwMode="auto">
            <a:xfrm flipV="1">
              <a:off x="3787"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37" name="Line 250"/>
            <p:cNvSpPr>
              <a:spLocks noChangeShapeType="1"/>
            </p:cNvSpPr>
            <p:nvPr/>
          </p:nvSpPr>
          <p:spPr bwMode="auto">
            <a:xfrm flipV="1">
              <a:off x="3817"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38" name="Line 251"/>
            <p:cNvSpPr>
              <a:spLocks noChangeShapeType="1"/>
            </p:cNvSpPr>
            <p:nvPr/>
          </p:nvSpPr>
          <p:spPr bwMode="auto">
            <a:xfrm flipV="1">
              <a:off x="3846"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39" name="Line 252"/>
            <p:cNvSpPr>
              <a:spLocks noChangeShapeType="1"/>
            </p:cNvSpPr>
            <p:nvPr/>
          </p:nvSpPr>
          <p:spPr bwMode="auto">
            <a:xfrm flipV="1">
              <a:off x="3875"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40" name="Line 253"/>
            <p:cNvSpPr>
              <a:spLocks noChangeShapeType="1"/>
            </p:cNvSpPr>
            <p:nvPr/>
          </p:nvSpPr>
          <p:spPr bwMode="auto">
            <a:xfrm flipV="1">
              <a:off x="3904"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41" name="Line 254"/>
            <p:cNvSpPr>
              <a:spLocks noChangeShapeType="1"/>
            </p:cNvSpPr>
            <p:nvPr/>
          </p:nvSpPr>
          <p:spPr bwMode="auto">
            <a:xfrm flipV="1">
              <a:off x="3934"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42" name="Line 255"/>
            <p:cNvSpPr>
              <a:spLocks noChangeShapeType="1"/>
            </p:cNvSpPr>
            <p:nvPr/>
          </p:nvSpPr>
          <p:spPr bwMode="auto">
            <a:xfrm flipV="1">
              <a:off x="3963"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43" name="Line 256"/>
            <p:cNvSpPr>
              <a:spLocks noChangeShapeType="1"/>
            </p:cNvSpPr>
            <p:nvPr/>
          </p:nvSpPr>
          <p:spPr bwMode="auto">
            <a:xfrm flipV="1">
              <a:off x="3992"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44" name="Line 257"/>
            <p:cNvSpPr>
              <a:spLocks noChangeShapeType="1"/>
            </p:cNvSpPr>
            <p:nvPr/>
          </p:nvSpPr>
          <p:spPr bwMode="auto">
            <a:xfrm flipV="1">
              <a:off x="4021"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45" name="Line 258"/>
            <p:cNvSpPr>
              <a:spLocks noChangeShapeType="1"/>
            </p:cNvSpPr>
            <p:nvPr/>
          </p:nvSpPr>
          <p:spPr bwMode="auto">
            <a:xfrm flipV="1">
              <a:off x="4051"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46" name="Line 259"/>
            <p:cNvSpPr>
              <a:spLocks noChangeShapeType="1"/>
            </p:cNvSpPr>
            <p:nvPr/>
          </p:nvSpPr>
          <p:spPr bwMode="auto">
            <a:xfrm flipV="1">
              <a:off x="4080"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47" name="Line 260"/>
            <p:cNvSpPr>
              <a:spLocks noChangeShapeType="1"/>
            </p:cNvSpPr>
            <p:nvPr/>
          </p:nvSpPr>
          <p:spPr bwMode="auto">
            <a:xfrm flipV="1">
              <a:off x="4109"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48" name="Line 261"/>
            <p:cNvSpPr>
              <a:spLocks noChangeShapeType="1"/>
            </p:cNvSpPr>
            <p:nvPr/>
          </p:nvSpPr>
          <p:spPr bwMode="auto">
            <a:xfrm flipV="1">
              <a:off x="4138"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49" name="Line 262"/>
            <p:cNvSpPr>
              <a:spLocks noChangeShapeType="1"/>
            </p:cNvSpPr>
            <p:nvPr/>
          </p:nvSpPr>
          <p:spPr bwMode="auto">
            <a:xfrm flipV="1">
              <a:off x="4167"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50" name="Line 263"/>
            <p:cNvSpPr>
              <a:spLocks noChangeShapeType="1"/>
            </p:cNvSpPr>
            <p:nvPr/>
          </p:nvSpPr>
          <p:spPr bwMode="auto">
            <a:xfrm flipV="1">
              <a:off x="4196"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51" name="Line 264"/>
            <p:cNvSpPr>
              <a:spLocks noChangeShapeType="1"/>
            </p:cNvSpPr>
            <p:nvPr/>
          </p:nvSpPr>
          <p:spPr bwMode="auto">
            <a:xfrm flipV="1">
              <a:off x="4226"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52" name="Line 265"/>
            <p:cNvSpPr>
              <a:spLocks noChangeShapeType="1"/>
            </p:cNvSpPr>
            <p:nvPr/>
          </p:nvSpPr>
          <p:spPr bwMode="auto">
            <a:xfrm flipV="1">
              <a:off x="4255" y="3341"/>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353" name="Rectangle 266"/>
            <p:cNvSpPr>
              <a:spLocks noChangeArrowheads="1"/>
            </p:cNvSpPr>
            <p:nvPr/>
          </p:nvSpPr>
          <p:spPr bwMode="auto">
            <a:xfrm>
              <a:off x="1450" y="4014"/>
              <a:ext cx="11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-3.0</a:t>
              </a:r>
            </a:p>
          </p:txBody>
        </p:sp>
        <p:sp>
          <p:nvSpPr>
            <p:cNvPr id="87354" name="Rectangle 267"/>
            <p:cNvSpPr>
              <a:spLocks noChangeArrowheads="1"/>
            </p:cNvSpPr>
            <p:nvPr/>
          </p:nvSpPr>
          <p:spPr bwMode="auto">
            <a:xfrm>
              <a:off x="1450" y="3898"/>
              <a:ext cx="11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-2.5</a:t>
              </a:r>
            </a:p>
          </p:txBody>
        </p:sp>
        <p:sp>
          <p:nvSpPr>
            <p:cNvPr id="87355" name="Rectangle 268"/>
            <p:cNvSpPr>
              <a:spLocks noChangeArrowheads="1"/>
            </p:cNvSpPr>
            <p:nvPr/>
          </p:nvSpPr>
          <p:spPr bwMode="auto">
            <a:xfrm>
              <a:off x="1450" y="3782"/>
              <a:ext cx="11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-2.0</a:t>
              </a:r>
            </a:p>
          </p:txBody>
        </p:sp>
        <p:sp>
          <p:nvSpPr>
            <p:cNvPr id="87356" name="Rectangle 269"/>
            <p:cNvSpPr>
              <a:spLocks noChangeArrowheads="1"/>
            </p:cNvSpPr>
            <p:nvPr/>
          </p:nvSpPr>
          <p:spPr bwMode="auto">
            <a:xfrm>
              <a:off x="1450" y="3666"/>
              <a:ext cx="11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-1.5</a:t>
              </a:r>
            </a:p>
          </p:txBody>
        </p:sp>
        <p:sp>
          <p:nvSpPr>
            <p:cNvPr id="87357" name="Rectangle 270"/>
            <p:cNvSpPr>
              <a:spLocks noChangeArrowheads="1"/>
            </p:cNvSpPr>
            <p:nvPr/>
          </p:nvSpPr>
          <p:spPr bwMode="auto">
            <a:xfrm>
              <a:off x="1450" y="3550"/>
              <a:ext cx="11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-1.0</a:t>
              </a:r>
            </a:p>
          </p:txBody>
        </p:sp>
        <p:sp>
          <p:nvSpPr>
            <p:cNvPr id="87358" name="Rectangle 271"/>
            <p:cNvSpPr>
              <a:spLocks noChangeArrowheads="1"/>
            </p:cNvSpPr>
            <p:nvPr/>
          </p:nvSpPr>
          <p:spPr bwMode="auto">
            <a:xfrm>
              <a:off x="1450" y="3434"/>
              <a:ext cx="11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-0.5</a:t>
              </a:r>
            </a:p>
          </p:txBody>
        </p:sp>
        <p:sp>
          <p:nvSpPr>
            <p:cNvPr id="87359" name="Rectangle 272"/>
            <p:cNvSpPr>
              <a:spLocks noChangeArrowheads="1"/>
            </p:cNvSpPr>
            <p:nvPr/>
          </p:nvSpPr>
          <p:spPr bwMode="auto">
            <a:xfrm>
              <a:off x="1471" y="3317"/>
              <a:ext cx="9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0.0</a:t>
              </a:r>
            </a:p>
          </p:txBody>
        </p:sp>
        <p:sp>
          <p:nvSpPr>
            <p:cNvPr id="87360" name="Rectangle 273"/>
            <p:cNvSpPr>
              <a:spLocks noChangeArrowheads="1"/>
            </p:cNvSpPr>
            <p:nvPr/>
          </p:nvSpPr>
          <p:spPr bwMode="auto">
            <a:xfrm>
              <a:off x="1471" y="3201"/>
              <a:ext cx="9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0.5</a:t>
              </a:r>
            </a:p>
          </p:txBody>
        </p:sp>
        <p:sp>
          <p:nvSpPr>
            <p:cNvPr id="87361" name="Rectangle 274"/>
            <p:cNvSpPr>
              <a:spLocks noChangeArrowheads="1"/>
            </p:cNvSpPr>
            <p:nvPr/>
          </p:nvSpPr>
          <p:spPr bwMode="auto">
            <a:xfrm>
              <a:off x="1471" y="3085"/>
              <a:ext cx="9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1.0</a:t>
              </a:r>
            </a:p>
          </p:txBody>
        </p:sp>
        <p:sp>
          <p:nvSpPr>
            <p:cNvPr id="87362" name="Rectangle 275"/>
            <p:cNvSpPr>
              <a:spLocks noChangeArrowheads="1"/>
            </p:cNvSpPr>
            <p:nvPr/>
          </p:nvSpPr>
          <p:spPr bwMode="auto">
            <a:xfrm>
              <a:off x="1471" y="2969"/>
              <a:ext cx="9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1.5</a:t>
              </a:r>
            </a:p>
          </p:txBody>
        </p:sp>
        <p:sp>
          <p:nvSpPr>
            <p:cNvPr id="87363" name="Rectangle 276"/>
            <p:cNvSpPr>
              <a:spLocks noChangeArrowheads="1"/>
            </p:cNvSpPr>
            <p:nvPr/>
          </p:nvSpPr>
          <p:spPr bwMode="auto">
            <a:xfrm>
              <a:off x="1471" y="2852"/>
              <a:ext cx="9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2.0</a:t>
              </a:r>
            </a:p>
          </p:txBody>
        </p:sp>
        <p:sp>
          <p:nvSpPr>
            <p:cNvPr id="87364" name="Rectangle 277"/>
            <p:cNvSpPr>
              <a:spLocks noChangeArrowheads="1"/>
            </p:cNvSpPr>
            <p:nvPr/>
          </p:nvSpPr>
          <p:spPr bwMode="auto">
            <a:xfrm>
              <a:off x="1471" y="2736"/>
              <a:ext cx="9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2.5</a:t>
              </a:r>
            </a:p>
          </p:txBody>
        </p:sp>
        <p:sp>
          <p:nvSpPr>
            <p:cNvPr id="87365" name="Rectangle 278"/>
            <p:cNvSpPr>
              <a:spLocks noChangeArrowheads="1"/>
            </p:cNvSpPr>
            <p:nvPr/>
          </p:nvSpPr>
          <p:spPr bwMode="auto">
            <a:xfrm>
              <a:off x="1471" y="2620"/>
              <a:ext cx="9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3.0</a:t>
              </a:r>
            </a:p>
          </p:txBody>
        </p:sp>
        <p:sp>
          <p:nvSpPr>
            <p:cNvPr id="87366" name="Rectangle 279"/>
            <p:cNvSpPr>
              <a:spLocks noChangeArrowheads="1"/>
            </p:cNvSpPr>
            <p:nvPr/>
          </p:nvSpPr>
          <p:spPr bwMode="auto">
            <a:xfrm>
              <a:off x="1471" y="2504"/>
              <a:ext cx="9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3.5</a:t>
              </a:r>
            </a:p>
          </p:txBody>
        </p:sp>
        <p:sp>
          <p:nvSpPr>
            <p:cNvPr id="87367" name="Rectangle 280"/>
            <p:cNvSpPr>
              <a:spLocks noChangeArrowheads="1"/>
            </p:cNvSpPr>
            <p:nvPr/>
          </p:nvSpPr>
          <p:spPr bwMode="auto">
            <a:xfrm>
              <a:off x="1471" y="2388"/>
              <a:ext cx="9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4.0</a:t>
              </a:r>
            </a:p>
          </p:txBody>
        </p:sp>
        <p:sp>
          <p:nvSpPr>
            <p:cNvPr id="87368" name="Rectangle 281"/>
            <p:cNvSpPr>
              <a:spLocks noChangeArrowheads="1"/>
            </p:cNvSpPr>
            <p:nvPr/>
          </p:nvSpPr>
          <p:spPr bwMode="auto">
            <a:xfrm>
              <a:off x="1471" y="2272"/>
              <a:ext cx="9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4.5</a:t>
              </a:r>
            </a:p>
          </p:txBody>
        </p:sp>
        <p:sp>
          <p:nvSpPr>
            <p:cNvPr id="87369" name="Rectangle 282"/>
            <p:cNvSpPr>
              <a:spLocks noChangeArrowheads="1"/>
            </p:cNvSpPr>
            <p:nvPr/>
          </p:nvSpPr>
          <p:spPr bwMode="auto">
            <a:xfrm>
              <a:off x="1591" y="4088"/>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0</a:t>
              </a:r>
            </a:p>
          </p:txBody>
        </p:sp>
        <p:sp>
          <p:nvSpPr>
            <p:cNvPr id="87370" name="Rectangle 283"/>
            <p:cNvSpPr>
              <a:spLocks noChangeArrowheads="1"/>
            </p:cNvSpPr>
            <p:nvPr/>
          </p:nvSpPr>
          <p:spPr bwMode="auto">
            <a:xfrm>
              <a:off x="1737" y="4088"/>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5</a:t>
              </a:r>
            </a:p>
          </p:txBody>
        </p:sp>
        <p:sp>
          <p:nvSpPr>
            <p:cNvPr id="87371" name="Rectangle 284"/>
            <p:cNvSpPr>
              <a:spLocks noChangeArrowheads="1"/>
            </p:cNvSpPr>
            <p:nvPr/>
          </p:nvSpPr>
          <p:spPr bwMode="auto">
            <a:xfrm>
              <a:off x="1872" y="4088"/>
              <a:ext cx="7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10</a:t>
              </a:r>
            </a:p>
          </p:txBody>
        </p:sp>
        <p:sp>
          <p:nvSpPr>
            <p:cNvPr id="87372" name="Rectangle 285"/>
            <p:cNvSpPr>
              <a:spLocks noChangeArrowheads="1"/>
            </p:cNvSpPr>
            <p:nvPr/>
          </p:nvSpPr>
          <p:spPr bwMode="auto">
            <a:xfrm>
              <a:off x="2019" y="4088"/>
              <a:ext cx="7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15</a:t>
              </a:r>
            </a:p>
          </p:txBody>
        </p:sp>
        <p:sp>
          <p:nvSpPr>
            <p:cNvPr id="87373" name="Rectangle 286"/>
            <p:cNvSpPr>
              <a:spLocks noChangeArrowheads="1"/>
            </p:cNvSpPr>
            <p:nvPr/>
          </p:nvSpPr>
          <p:spPr bwMode="auto">
            <a:xfrm>
              <a:off x="2164" y="4088"/>
              <a:ext cx="7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20</a:t>
              </a:r>
            </a:p>
          </p:txBody>
        </p:sp>
        <p:sp>
          <p:nvSpPr>
            <p:cNvPr id="87374" name="Rectangle 287"/>
            <p:cNvSpPr>
              <a:spLocks noChangeArrowheads="1"/>
            </p:cNvSpPr>
            <p:nvPr/>
          </p:nvSpPr>
          <p:spPr bwMode="auto">
            <a:xfrm>
              <a:off x="2311" y="4088"/>
              <a:ext cx="7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25</a:t>
              </a:r>
            </a:p>
          </p:txBody>
        </p:sp>
        <p:sp>
          <p:nvSpPr>
            <p:cNvPr id="87375" name="Rectangle 288"/>
            <p:cNvSpPr>
              <a:spLocks noChangeArrowheads="1"/>
            </p:cNvSpPr>
            <p:nvPr/>
          </p:nvSpPr>
          <p:spPr bwMode="auto">
            <a:xfrm>
              <a:off x="2457" y="4088"/>
              <a:ext cx="7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30</a:t>
              </a:r>
            </a:p>
          </p:txBody>
        </p:sp>
        <p:sp>
          <p:nvSpPr>
            <p:cNvPr id="87376" name="Rectangle 289"/>
            <p:cNvSpPr>
              <a:spLocks noChangeArrowheads="1"/>
            </p:cNvSpPr>
            <p:nvPr/>
          </p:nvSpPr>
          <p:spPr bwMode="auto">
            <a:xfrm>
              <a:off x="2603" y="4088"/>
              <a:ext cx="7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35</a:t>
              </a:r>
            </a:p>
          </p:txBody>
        </p:sp>
        <p:sp>
          <p:nvSpPr>
            <p:cNvPr id="87377" name="Rectangle 290"/>
            <p:cNvSpPr>
              <a:spLocks noChangeArrowheads="1"/>
            </p:cNvSpPr>
            <p:nvPr/>
          </p:nvSpPr>
          <p:spPr bwMode="auto">
            <a:xfrm>
              <a:off x="2749" y="4088"/>
              <a:ext cx="7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40</a:t>
              </a:r>
            </a:p>
          </p:txBody>
        </p:sp>
        <p:sp>
          <p:nvSpPr>
            <p:cNvPr id="87378" name="Rectangle 291"/>
            <p:cNvSpPr>
              <a:spLocks noChangeArrowheads="1"/>
            </p:cNvSpPr>
            <p:nvPr/>
          </p:nvSpPr>
          <p:spPr bwMode="auto">
            <a:xfrm>
              <a:off x="2895" y="4088"/>
              <a:ext cx="7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45</a:t>
              </a:r>
            </a:p>
          </p:txBody>
        </p:sp>
        <p:sp>
          <p:nvSpPr>
            <p:cNvPr id="87379" name="Rectangle 292"/>
            <p:cNvSpPr>
              <a:spLocks noChangeArrowheads="1"/>
            </p:cNvSpPr>
            <p:nvPr/>
          </p:nvSpPr>
          <p:spPr bwMode="auto">
            <a:xfrm>
              <a:off x="3041" y="4088"/>
              <a:ext cx="7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50</a:t>
              </a:r>
            </a:p>
          </p:txBody>
        </p:sp>
        <p:sp>
          <p:nvSpPr>
            <p:cNvPr id="87380" name="Rectangle 293"/>
            <p:cNvSpPr>
              <a:spLocks noChangeArrowheads="1"/>
            </p:cNvSpPr>
            <p:nvPr/>
          </p:nvSpPr>
          <p:spPr bwMode="auto">
            <a:xfrm>
              <a:off x="3187" y="4088"/>
              <a:ext cx="7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55</a:t>
              </a:r>
            </a:p>
          </p:txBody>
        </p:sp>
        <p:sp>
          <p:nvSpPr>
            <p:cNvPr id="87381" name="Rectangle 294"/>
            <p:cNvSpPr>
              <a:spLocks noChangeArrowheads="1"/>
            </p:cNvSpPr>
            <p:nvPr/>
          </p:nvSpPr>
          <p:spPr bwMode="auto">
            <a:xfrm>
              <a:off x="3333" y="4088"/>
              <a:ext cx="7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60</a:t>
              </a:r>
            </a:p>
          </p:txBody>
        </p:sp>
        <p:sp>
          <p:nvSpPr>
            <p:cNvPr id="87382" name="Rectangle 295"/>
            <p:cNvSpPr>
              <a:spLocks noChangeArrowheads="1"/>
            </p:cNvSpPr>
            <p:nvPr/>
          </p:nvSpPr>
          <p:spPr bwMode="auto">
            <a:xfrm>
              <a:off x="3479" y="4088"/>
              <a:ext cx="7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65</a:t>
              </a:r>
            </a:p>
          </p:txBody>
        </p:sp>
        <p:sp>
          <p:nvSpPr>
            <p:cNvPr id="87383" name="Rectangle 296"/>
            <p:cNvSpPr>
              <a:spLocks noChangeArrowheads="1"/>
            </p:cNvSpPr>
            <p:nvPr/>
          </p:nvSpPr>
          <p:spPr bwMode="auto">
            <a:xfrm>
              <a:off x="3626" y="4088"/>
              <a:ext cx="7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70</a:t>
              </a:r>
            </a:p>
          </p:txBody>
        </p:sp>
        <p:sp>
          <p:nvSpPr>
            <p:cNvPr id="87384" name="Rectangle 297"/>
            <p:cNvSpPr>
              <a:spLocks noChangeArrowheads="1"/>
            </p:cNvSpPr>
            <p:nvPr/>
          </p:nvSpPr>
          <p:spPr bwMode="auto">
            <a:xfrm>
              <a:off x="3772" y="4088"/>
              <a:ext cx="7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75</a:t>
              </a:r>
            </a:p>
          </p:txBody>
        </p:sp>
        <p:sp>
          <p:nvSpPr>
            <p:cNvPr id="87385" name="Rectangle 298"/>
            <p:cNvSpPr>
              <a:spLocks noChangeArrowheads="1"/>
            </p:cNvSpPr>
            <p:nvPr/>
          </p:nvSpPr>
          <p:spPr bwMode="auto">
            <a:xfrm>
              <a:off x="3918" y="4088"/>
              <a:ext cx="7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80</a:t>
              </a:r>
            </a:p>
          </p:txBody>
        </p:sp>
        <p:sp>
          <p:nvSpPr>
            <p:cNvPr id="87386" name="Rectangle 299"/>
            <p:cNvSpPr>
              <a:spLocks noChangeArrowheads="1"/>
            </p:cNvSpPr>
            <p:nvPr/>
          </p:nvSpPr>
          <p:spPr bwMode="auto">
            <a:xfrm>
              <a:off x="4064" y="4088"/>
              <a:ext cx="7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85</a:t>
              </a:r>
            </a:p>
          </p:txBody>
        </p:sp>
        <p:sp>
          <p:nvSpPr>
            <p:cNvPr id="87387" name="Rectangle 300"/>
            <p:cNvSpPr>
              <a:spLocks noChangeArrowheads="1"/>
            </p:cNvSpPr>
            <p:nvPr/>
          </p:nvSpPr>
          <p:spPr bwMode="auto">
            <a:xfrm>
              <a:off x="4199" y="4088"/>
              <a:ext cx="109"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90+</a:t>
              </a:r>
            </a:p>
          </p:txBody>
        </p:sp>
        <p:sp>
          <p:nvSpPr>
            <p:cNvPr id="87388" name="Rectangle 302"/>
            <p:cNvSpPr>
              <a:spLocks noChangeArrowheads="1"/>
            </p:cNvSpPr>
            <p:nvPr/>
          </p:nvSpPr>
          <p:spPr bwMode="auto">
            <a:xfrm>
              <a:off x="2863" y="4161"/>
              <a:ext cx="115"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Age</a:t>
              </a:r>
            </a:p>
          </p:txBody>
        </p:sp>
        <p:sp>
          <p:nvSpPr>
            <p:cNvPr id="87389" name="Rectangle 303"/>
            <p:cNvSpPr>
              <a:spLocks noChangeArrowheads="1"/>
            </p:cNvSpPr>
            <p:nvPr/>
          </p:nvSpPr>
          <p:spPr bwMode="auto">
            <a:xfrm>
              <a:off x="1598" y="2219"/>
              <a:ext cx="345"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(Million yen)</a:t>
              </a:r>
            </a:p>
          </p:txBody>
        </p:sp>
      </p:grpSp>
      <p:sp>
        <p:nvSpPr>
          <p:cNvPr id="87043" name="Rectangle 3"/>
          <p:cNvSpPr>
            <a:spLocks noChangeArrowheads="1"/>
          </p:cNvSpPr>
          <p:nvPr/>
        </p:nvSpPr>
        <p:spPr bwMode="auto">
          <a:xfrm>
            <a:off x="2538413" y="652463"/>
            <a:ext cx="4219575" cy="20288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87044" name="Line 4"/>
          <p:cNvSpPr>
            <a:spLocks noChangeShapeType="1"/>
          </p:cNvSpPr>
          <p:nvPr/>
        </p:nvSpPr>
        <p:spPr bwMode="auto">
          <a:xfrm>
            <a:off x="2538413" y="652463"/>
            <a:ext cx="4219575"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45" name="Rectangle 5"/>
          <p:cNvSpPr>
            <a:spLocks noChangeArrowheads="1"/>
          </p:cNvSpPr>
          <p:nvPr/>
        </p:nvSpPr>
        <p:spPr bwMode="auto">
          <a:xfrm>
            <a:off x="2538413" y="652463"/>
            <a:ext cx="4219575" cy="2028825"/>
          </a:xfrm>
          <a:prstGeom prst="rect">
            <a:avLst/>
          </a:prstGeom>
          <a:noFill/>
          <a:ln w="6350">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87046" name="Line 6"/>
          <p:cNvSpPr>
            <a:spLocks noChangeShapeType="1"/>
          </p:cNvSpPr>
          <p:nvPr/>
        </p:nvSpPr>
        <p:spPr bwMode="auto">
          <a:xfrm>
            <a:off x="2538413" y="652463"/>
            <a:ext cx="0" cy="20288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47" name="Line 7"/>
          <p:cNvSpPr>
            <a:spLocks noChangeShapeType="1"/>
          </p:cNvSpPr>
          <p:nvPr/>
        </p:nvSpPr>
        <p:spPr bwMode="auto">
          <a:xfrm>
            <a:off x="2538413" y="2681288"/>
            <a:ext cx="2063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48" name="Line 8"/>
          <p:cNvSpPr>
            <a:spLocks noChangeShapeType="1"/>
          </p:cNvSpPr>
          <p:nvPr/>
        </p:nvSpPr>
        <p:spPr bwMode="auto">
          <a:xfrm>
            <a:off x="2538413" y="2497138"/>
            <a:ext cx="2063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49" name="Line 9"/>
          <p:cNvSpPr>
            <a:spLocks noChangeShapeType="1"/>
          </p:cNvSpPr>
          <p:nvPr/>
        </p:nvSpPr>
        <p:spPr bwMode="auto">
          <a:xfrm>
            <a:off x="2538413" y="2312988"/>
            <a:ext cx="2063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50" name="Line 10"/>
          <p:cNvSpPr>
            <a:spLocks noChangeShapeType="1"/>
          </p:cNvSpPr>
          <p:nvPr/>
        </p:nvSpPr>
        <p:spPr bwMode="auto">
          <a:xfrm>
            <a:off x="2538413" y="2127250"/>
            <a:ext cx="2063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51" name="Line 11"/>
          <p:cNvSpPr>
            <a:spLocks noChangeShapeType="1"/>
          </p:cNvSpPr>
          <p:nvPr/>
        </p:nvSpPr>
        <p:spPr bwMode="auto">
          <a:xfrm>
            <a:off x="2538413" y="1943100"/>
            <a:ext cx="2063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52" name="Line 12"/>
          <p:cNvSpPr>
            <a:spLocks noChangeShapeType="1"/>
          </p:cNvSpPr>
          <p:nvPr/>
        </p:nvSpPr>
        <p:spPr bwMode="auto">
          <a:xfrm>
            <a:off x="2538413" y="1758950"/>
            <a:ext cx="2063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53" name="Line 13"/>
          <p:cNvSpPr>
            <a:spLocks noChangeShapeType="1"/>
          </p:cNvSpPr>
          <p:nvPr/>
        </p:nvSpPr>
        <p:spPr bwMode="auto">
          <a:xfrm>
            <a:off x="2538413" y="1574800"/>
            <a:ext cx="2063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54" name="Line 14"/>
          <p:cNvSpPr>
            <a:spLocks noChangeShapeType="1"/>
          </p:cNvSpPr>
          <p:nvPr/>
        </p:nvSpPr>
        <p:spPr bwMode="auto">
          <a:xfrm>
            <a:off x="2538413" y="1389063"/>
            <a:ext cx="2063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55" name="Line 15"/>
          <p:cNvSpPr>
            <a:spLocks noChangeShapeType="1"/>
          </p:cNvSpPr>
          <p:nvPr/>
        </p:nvSpPr>
        <p:spPr bwMode="auto">
          <a:xfrm>
            <a:off x="2538413" y="1204913"/>
            <a:ext cx="2063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56" name="Line 16"/>
          <p:cNvSpPr>
            <a:spLocks noChangeShapeType="1"/>
          </p:cNvSpPr>
          <p:nvPr/>
        </p:nvSpPr>
        <p:spPr bwMode="auto">
          <a:xfrm>
            <a:off x="2538413" y="1020763"/>
            <a:ext cx="2063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57" name="Line 17"/>
          <p:cNvSpPr>
            <a:spLocks noChangeShapeType="1"/>
          </p:cNvSpPr>
          <p:nvPr/>
        </p:nvSpPr>
        <p:spPr bwMode="auto">
          <a:xfrm>
            <a:off x="2538413" y="836613"/>
            <a:ext cx="2063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58" name="Line 18"/>
          <p:cNvSpPr>
            <a:spLocks noChangeShapeType="1"/>
          </p:cNvSpPr>
          <p:nvPr/>
        </p:nvSpPr>
        <p:spPr bwMode="auto">
          <a:xfrm>
            <a:off x="2538413" y="652463"/>
            <a:ext cx="2063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59" name="Line 19"/>
          <p:cNvSpPr>
            <a:spLocks noChangeShapeType="1"/>
          </p:cNvSpPr>
          <p:nvPr/>
        </p:nvSpPr>
        <p:spPr bwMode="auto">
          <a:xfrm>
            <a:off x="2538413" y="2681288"/>
            <a:ext cx="421957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60" name="Line 20"/>
          <p:cNvSpPr>
            <a:spLocks noChangeShapeType="1"/>
          </p:cNvSpPr>
          <p:nvPr/>
        </p:nvSpPr>
        <p:spPr bwMode="auto">
          <a:xfrm flipV="1">
            <a:off x="2538413"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61" name="Line 21"/>
          <p:cNvSpPr>
            <a:spLocks noChangeShapeType="1"/>
          </p:cNvSpPr>
          <p:nvPr/>
        </p:nvSpPr>
        <p:spPr bwMode="auto">
          <a:xfrm flipV="1">
            <a:off x="2586038"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62" name="Line 22"/>
          <p:cNvSpPr>
            <a:spLocks noChangeShapeType="1"/>
          </p:cNvSpPr>
          <p:nvPr/>
        </p:nvSpPr>
        <p:spPr bwMode="auto">
          <a:xfrm flipV="1">
            <a:off x="2632075"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63" name="Line 23"/>
          <p:cNvSpPr>
            <a:spLocks noChangeShapeType="1"/>
          </p:cNvSpPr>
          <p:nvPr/>
        </p:nvSpPr>
        <p:spPr bwMode="auto">
          <a:xfrm flipV="1">
            <a:off x="2678113"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64" name="Line 24"/>
          <p:cNvSpPr>
            <a:spLocks noChangeShapeType="1"/>
          </p:cNvSpPr>
          <p:nvPr/>
        </p:nvSpPr>
        <p:spPr bwMode="auto">
          <a:xfrm flipV="1">
            <a:off x="2724150"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65" name="Line 25"/>
          <p:cNvSpPr>
            <a:spLocks noChangeShapeType="1"/>
          </p:cNvSpPr>
          <p:nvPr/>
        </p:nvSpPr>
        <p:spPr bwMode="auto">
          <a:xfrm flipV="1">
            <a:off x="2770188"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66" name="Line 26"/>
          <p:cNvSpPr>
            <a:spLocks noChangeShapeType="1"/>
          </p:cNvSpPr>
          <p:nvPr/>
        </p:nvSpPr>
        <p:spPr bwMode="auto">
          <a:xfrm flipV="1">
            <a:off x="2817813"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67" name="Line 27"/>
          <p:cNvSpPr>
            <a:spLocks noChangeShapeType="1"/>
          </p:cNvSpPr>
          <p:nvPr/>
        </p:nvSpPr>
        <p:spPr bwMode="auto">
          <a:xfrm flipV="1">
            <a:off x="2863850"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68" name="Line 28"/>
          <p:cNvSpPr>
            <a:spLocks noChangeShapeType="1"/>
          </p:cNvSpPr>
          <p:nvPr/>
        </p:nvSpPr>
        <p:spPr bwMode="auto">
          <a:xfrm flipV="1">
            <a:off x="2909888"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69" name="Line 29"/>
          <p:cNvSpPr>
            <a:spLocks noChangeShapeType="1"/>
          </p:cNvSpPr>
          <p:nvPr/>
        </p:nvSpPr>
        <p:spPr bwMode="auto">
          <a:xfrm flipV="1">
            <a:off x="2955925"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70" name="Line 30"/>
          <p:cNvSpPr>
            <a:spLocks noChangeShapeType="1"/>
          </p:cNvSpPr>
          <p:nvPr/>
        </p:nvSpPr>
        <p:spPr bwMode="auto">
          <a:xfrm flipV="1">
            <a:off x="3001963"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71" name="Line 31"/>
          <p:cNvSpPr>
            <a:spLocks noChangeShapeType="1"/>
          </p:cNvSpPr>
          <p:nvPr/>
        </p:nvSpPr>
        <p:spPr bwMode="auto">
          <a:xfrm flipV="1">
            <a:off x="3049588"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72" name="Line 32"/>
          <p:cNvSpPr>
            <a:spLocks noChangeShapeType="1"/>
          </p:cNvSpPr>
          <p:nvPr/>
        </p:nvSpPr>
        <p:spPr bwMode="auto">
          <a:xfrm flipV="1">
            <a:off x="3095625"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73" name="Line 33"/>
          <p:cNvSpPr>
            <a:spLocks noChangeShapeType="1"/>
          </p:cNvSpPr>
          <p:nvPr/>
        </p:nvSpPr>
        <p:spPr bwMode="auto">
          <a:xfrm flipV="1">
            <a:off x="3141663"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74" name="Line 34"/>
          <p:cNvSpPr>
            <a:spLocks noChangeShapeType="1"/>
          </p:cNvSpPr>
          <p:nvPr/>
        </p:nvSpPr>
        <p:spPr bwMode="auto">
          <a:xfrm flipV="1">
            <a:off x="3187700"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75" name="Line 35"/>
          <p:cNvSpPr>
            <a:spLocks noChangeShapeType="1"/>
          </p:cNvSpPr>
          <p:nvPr/>
        </p:nvSpPr>
        <p:spPr bwMode="auto">
          <a:xfrm flipV="1">
            <a:off x="3233738"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76" name="Line 36"/>
          <p:cNvSpPr>
            <a:spLocks noChangeShapeType="1"/>
          </p:cNvSpPr>
          <p:nvPr/>
        </p:nvSpPr>
        <p:spPr bwMode="auto">
          <a:xfrm flipV="1">
            <a:off x="3281363"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77" name="Line 37"/>
          <p:cNvSpPr>
            <a:spLocks noChangeShapeType="1"/>
          </p:cNvSpPr>
          <p:nvPr/>
        </p:nvSpPr>
        <p:spPr bwMode="auto">
          <a:xfrm flipV="1">
            <a:off x="3327400"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78" name="Line 38"/>
          <p:cNvSpPr>
            <a:spLocks noChangeShapeType="1"/>
          </p:cNvSpPr>
          <p:nvPr/>
        </p:nvSpPr>
        <p:spPr bwMode="auto">
          <a:xfrm flipV="1">
            <a:off x="3373438"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79" name="Line 39"/>
          <p:cNvSpPr>
            <a:spLocks noChangeShapeType="1"/>
          </p:cNvSpPr>
          <p:nvPr/>
        </p:nvSpPr>
        <p:spPr bwMode="auto">
          <a:xfrm flipV="1">
            <a:off x="3419475"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80" name="Line 40"/>
          <p:cNvSpPr>
            <a:spLocks noChangeShapeType="1"/>
          </p:cNvSpPr>
          <p:nvPr/>
        </p:nvSpPr>
        <p:spPr bwMode="auto">
          <a:xfrm flipV="1">
            <a:off x="3465513"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81" name="Line 41"/>
          <p:cNvSpPr>
            <a:spLocks noChangeShapeType="1"/>
          </p:cNvSpPr>
          <p:nvPr/>
        </p:nvSpPr>
        <p:spPr bwMode="auto">
          <a:xfrm flipV="1">
            <a:off x="3513138"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82" name="Line 42"/>
          <p:cNvSpPr>
            <a:spLocks noChangeShapeType="1"/>
          </p:cNvSpPr>
          <p:nvPr/>
        </p:nvSpPr>
        <p:spPr bwMode="auto">
          <a:xfrm flipV="1">
            <a:off x="3559175"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83" name="Line 43"/>
          <p:cNvSpPr>
            <a:spLocks noChangeShapeType="1"/>
          </p:cNvSpPr>
          <p:nvPr/>
        </p:nvSpPr>
        <p:spPr bwMode="auto">
          <a:xfrm flipV="1">
            <a:off x="3605213"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84" name="Line 44"/>
          <p:cNvSpPr>
            <a:spLocks noChangeShapeType="1"/>
          </p:cNvSpPr>
          <p:nvPr/>
        </p:nvSpPr>
        <p:spPr bwMode="auto">
          <a:xfrm flipV="1">
            <a:off x="3651250"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85" name="Line 45"/>
          <p:cNvSpPr>
            <a:spLocks noChangeShapeType="1"/>
          </p:cNvSpPr>
          <p:nvPr/>
        </p:nvSpPr>
        <p:spPr bwMode="auto">
          <a:xfrm flipV="1">
            <a:off x="3697288"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86" name="Line 46"/>
          <p:cNvSpPr>
            <a:spLocks noChangeShapeType="1"/>
          </p:cNvSpPr>
          <p:nvPr/>
        </p:nvSpPr>
        <p:spPr bwMode="auto">
          <a:xfrm flipV="1">
            <a:off x="3744913"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87" name="Line 47"/>
          <p:cNvSpPr>
            <a:spLocks noChangeShapeType="1"/>
          </p:cNvSpPr>
          <p:nvPr/>
        </p:nvSpPr>
        <p:spPr bwMode="auto">
          <a:xfrm flipV="1">
            <a:off x="3790950"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88" name="Line 48"/>
          <p:cNvSpPr>
            <a:spLocks noChangeShapeType="1"/>
          </p:cNvSpPr>
          <p:nvPr/>
        </p:nvSpPr>
        <p:spPr bwMode="auto">
          <a:xfrm flipV="1">
            <a:off x="3836988"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89" name="Line 49"/>
          <p:cNvSpPr>
            <a:spLocks noChangeShapeType="1"/>
          </p:cNvSpPr>
          <p:nvPr/>
        </p:nvSpPr>
        <p:spPr bwMode="auto">
          <a:xfrm flipV="1">
            <a:off x="3883025"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90" name="Line 50"/>
          <p:cNvSpPr>
            <a:spLocks noChangeShapeType="1"/>
          </p:cNvSpPr>
          <p:nvPr/>
        </p:nvSpPr>
        <p:spPr bwMode="auto">
          <a:xfrm flipV="1">
            <a:off x="3929063"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91" name="Line 51"/>
          <p:cNvSpPr>
            <a:spLocks noChangeShapeType="1"/>
          </p:cNvSpPr>
          <p:nvPr/>
        </p:nvSpPr>
        <p:spPr bwMode="auto">
          <a:xfrm flipV="1">
            <a:off x="3976688"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92" name="Line 52"/>
          <p:cNvSpPr>
            <a:spLocks noChangeShapeType="1"/>
          </p:cNvSpPr>
          <p:nvPr/>
        </p:nvSpPr>
        <p:spPr bwMode="auto">
          <a:xfrm flipV="1">
            <a:off x="4022725"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93" name="Line 53"/>
          <p:cNvSpPr>
            <a:spLocks noChangeShapeType="1"/>
          </p:cNvSpPr>
          <p:nvPr/>
        </p:nvSpPr>
        <p:spPr bwMode="auto">
          <a:xfrm flipV="1">
            <a:off x="4068763"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94" name="Line 54"/>
          <p:cNvSpPr>
            <a:spLocks noChangeShapeType="1"/>
          </p:cNvSpPr>
          <p:nvPr/>
        </p:nvSpPr>
        <p:spPr bwMode="auto">
          <a:xfrm flipV="1">
            <a:off x="4114800"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95" name="Line 55"/>
          <p:cNvSpPr>
            <a:spLocks noChangeShapeType="1"/>
          </p:cNvSpPr>
          <p:nvPr/>
        </p:nvSpPr>
        <p:spPr bwMode="auto">
          <a:xfrm flipV="1">
            <a:off x="4160838"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96" name="Line 56"/>
          <p:cNvSpPr>
            <a:spLocks noChangeShapeType="1"/>
          </p:cNvSpPr>
          <p:nvPr/>
        </p:nvSpPr>
        <p:spPr bwMode="auto">
          <a:xfrm flipV="1">
            <a:off x="4208463"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97" name="Line 57"/>
          <p:cNvSpPr>
            <a:spLocks noChangeShapeType="1"/>
          </p:cNvSpPr>
          <p:nvPr/>
        </p:nvSpPr>
        <p:spPr bwMode="auto">
          <a:xfrm flipV="1">
            <a:off x="4254500"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98" name="Line 58"/>
          <p:cNvSpPr>
            <a:spLocks noChangeShapeType="1"/>
          </p:cNvSpPr>
          <p:nvPr/>
        </p:nvSpPr>
        <p:spPr bwMode="auto">
          <a:xfrm flipV="1">
            <a:off x="4300538"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099" name="Line 59"/>
          <p:cNvSpPr>
            <a:spLocks noChangeShapeType="1"/>
          </p:cNvSpPr>
          <p:nvPr/>
        </p:nvSpPr>
        <p:spPr bwMode="auto">
          <a:xfrm flipV="1">
            <a:off x="4346575"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00" name="Line 60"/>
          <p:cNvSpPr>
            <a:spLocks noChangeShapeType="1"/>
          </p:cNvSpPr>
          <p:nvPr/>
        </p:nvSpPr>
        <p:spPr bwMode="auto">
          <a:xfrm flipV="1">
            <a:off x="4392613"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01" name="Line 61"/>
          <p:cNvSpPr>
            <a:spLocks noChangeShapeType="1"/>
          </p:cNvSpPr>
          <p:nvPr/>
        </p:nvSpPr>
        <p:spPr bwMode="auto">
          <a:xfrm flipV="1">
            <a:off x="4440238"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02" name="Line 62"/>
          <p:cNvSpPr>
            <a:spLocks noChangeShapeType="1"/>
          </p:cNvSpPr>
          <p:nvPr/>
        </p:nvSpPr>
        <p:spPr bwMode="auto">
          <a:xfrm flipV="1">
            <a:off x="4486275"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03" name="Line 63"/>
          <p:cNvSpPr>
            <a:spLocks noChangeShapeType="1"/>
          </p:cNvSpPr>
          <p:nvPr/>
        </p:nvSpPr>
        <p:spPr bwMode="auto">
          <a:xfrm flipV="1">
            <a:off x="4532313"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04" name="Line 64"/>
          <p:cNvSpPr>
            <a:spLocks noChangeShapeType="1"/>
          </p:cNvSpPr>
          <p:nvPr/>
        </p:nvSpPr>
        <p:spPr bwMode="auto">
          <a:xfrm flipV="1">
            <a:off x="4578350"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05" name="Line 65"/>
          <p:cNvSpPr>
            <a:spLocks noChangeShapeType="1"/>
          </p:cNvSpPr>
          <p:nvPr/>
        </p:nvSpPr>
        <p:spPr bwMode="auto">
          <a:xfrm flipV="1">
            <a:off x="4624388"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06" name="Line 66"/>
          <p:cNvSpPr>
            <a:spLocks noChangeShapeType="1"/>
          </p:cNvSpPr>
          <p:nvPr/>
        </p:nvSpPr>
        <p:spPr bwMode="auto">
          <a:xfrm flipV="1">
            <a:off x="4672013"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07" name="Line 67"/>
          <p:cNvSpPr>
            <a:spLocks noChangeShapeType="1"/>
          </p:cNvSpPr>
          <p:nvPr/>
        </p:nvSpPr>
        <p:spPr bwMode="auto">
          <a:xfrm flipV="1">
            <a:off x="4718050"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08" name="Line 68"/>
          <p:cNvSpPr>
            <a:spLocks noChangeShapeType="1"/>
          </p:cNvSpPr>
          <p:nvPr/>
        </p:nvSpPr>
        <p:spPr bwMode="auto">
          <a:xfrm flipV="1">
            <a:off x="4764088"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09" name="Line 69"/>
          <p:cNvSpPr>
            <a:spLocks noChangeShapeType="1"/>
          </p:cNvSpPr>
          <p:nvPr/>
        </p:nvSpPr>
        <p:spPr bwMode="auto">
          <a:xfrm flipV="1">
            <a:off x="4810125"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10" name="Line 70"/>
          <p:cNvSpPr>
            <a:spLocks noChangeShapeType="1"/>
          </p:cNvSpPr>
          <p:nvPr/>
        </p:nvSpPr>
        <p:spPr bwMode="auto">
          <a:xfrm flipV="1">
            <a:off x="4856163"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11" name="Line 71"/>
          <p:cNvSpPr>
            <a:spLocks noChangeShapeType="1"/>
          </p:cNvSpPr>
          <p:nvPr/>
        </p:nvSpPr>
        <p:spPr bwMode="auto">
          <a:xfrm flipV="1">
            <a:off x="4903788"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12" name="Line 72"/>
          <p:cNvSpPr>
            <a:spLocks noChangeShapeType="1"/>
          </p:cNvSpPr>
          <p:nvPr/>
        </p:nvSpPr>
        <p:spPr bwMode="auto">
          <a:xfrm flipV="1">
            <a:off x="4949825"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13" name="Line 73"/>
          <p:cNvSpPr>
            <a:spLocks noChangeShapeType="1"/>
          </p:cNvSpPr>
          <p:nvPr/>
        </p:nvSpPr>
        <p:spPr bwMode="auto">
          <a:xfrm flipV="1">
            <a:off x="4995863"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14" name="Line 74"/>
          <p:cNvSpPr>
            <a:spLocks noChangeShapeType="1"/>
          </p:cNvSpPr>
          <p:nvPr/>
        </p:nvSpPr>
        <p:spPr bwMode="auto">
          <a:xfrm flipV="1">
            <a:off x="5041900"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15" name="Line 75"/>
          <p:cNvSpPr>
            <a:spLocks noChangeShapeType="1"/>
          </p:cNvSpPr>
          <p:nvPr/>
        </p:nvSpPr>
        <p:spPr bwMode="auto">
          <a:xfrm flipV="1">
            <a:off x="5087938"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16" name="Line 76"/>
          <p:cNvSpPr>
            <a:spLocks noChangeShapeType="1"/>
          </p:cNvSpPr>
          <p:nvPr/>
        </p:nvSpPr>
        <p:spPr bwMode="auto">
          <a:xfrm flipV="1">
            <a:off x="5135563"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17" name="Line 77"/>
          <p:cNvSpPr>
            <a:spLocks noChangeShapeType="1"/>
          </p:cNvSpPr>
          <p:nvPr/>
        </p:nvSpPr>
        <p:spPr bwMode="auto">
          <a:xfrm flipV="1">
            <a:off x="5181600"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18" name="Line 78"/>
          <p:cNvSpPr>
            <a:spLocks noChangeShapeType="1"/>
          </p:cNvSpPr>
          <p:nvPr/>
        </p:nvSpPr>
        <p:spPr bwMode="auto">
          <a:xfrm flipV="1">
            <a:off x="5227638"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19" name="Line 79"/>
          <p:cNvSpPr>
            <a:spLocks noChangeShapeType="1"/>
          </p:cNvSpPr>
          <p:nvPr/>
        </p:nvSpPr>
        <p:spPr bwMode="auto">
          <a:xfrm flipV="1">
            <a:off x="5273675"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20" name="Line 80"/>
          <p:cNvSpPr>
            <a:spLocks noChangeShapeType="1"/>
          </p:cNvSpPr>
          <p:nvPr/>
        </p:nvSpPr>
        <p:spPr bwMode="auto">
          <a:xfrm flipV="1">
            <a:off x="5319713"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21" name="Line 81"/>
          <p:cNvSpPr>
            <a:spLocks noChangeShapeType="1"/>
          </p:cNvSpPr>
          <p:nvPr/>
        </p:nvSpPr>
        <p:spPr bwMode="auto">
          <a:xfrm flipV="1">
            <a:off x="5367338"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22" name="Line 82"/>
          <p:cNvSpPr>
            <a:spLocks noChangeShapeType="1"/>
          </p:cNvSpPr>
          <p:nvPr/>
        </p:nvSpPr>
        <p:spPr bwMode="auto">
          <a:xfrm flipV="1">
            <a:off x="5413375"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23" name="Line 83"/>
          <p:cNvSpPr>
            <a:spLocks noChangeShapeType="1"/>
          </p:cNvSpPr>
          <p:nvPr/>
        </p:nvSpPr>
        <p:spPr bwMode="auto">
          <a:xfrm flipV="1">
            <a:off x="5459413"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24" name="Line 84"/>
          <p:cNvSpPr>
            <a:spLocks noChangeShapeType="1"/>
          </p:cNvSpPr>
          <p:nvPr/>
        </p:nvSpPr>
        <p:spPr bwMode="auto">
          <a:xfrm flipV="1">
            <a:off x="5505450"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25" name="Line 85"/>
          <p:cNvSpPr>
            <a:spLocks noChangeShapeType="1"/>
          </p:cNvSpPr>
          <p:nvPr/>
        </p:nvSpPr>
        <p:spPr bwMode="auto">
          <a:xfrm flipV="1">
            <a:off x="5551488"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26" name="Line 86"/>
          <p:cNvSpPr>
            <a:spLocks noChangeShapeType="1"/>
          </p:cNvSpPr>
          <p:nvPr/>
        </p:nvSpPr>
        <p:spPr bwMode="auto">
          <a:xfrm flipV="1">
            <a:off x="5599113"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27" name="Line 87"/>
          <p:cNvSpPr>
            <a:spLocks noChangeShapeType="1"/>
          </p:cNvSpPr>
          <p:nvPr/>
        </p:nvSpPr>
        <p:spPr bwMode="auto">
          <a:xfrm flipV="1">
            <a:off x="5645150"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28" name="Line 88"/>
          <p:cNvSpPr>
            <a:spLocks noChangeShapeType="1"/>
          </p:cNvSpPr>
          <p:nvPr/>
        </p:nvSpPr>
        <p:spPr bwMode="auto">
          <a:xfrm flipV="1">
            <a:off x="5691188"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29" name="Line 89"/>
          <p:cNvSpPr>
            <a:spLocks noChangeShapeType="1"/>
          </p:cNvSpPr>
          <p:nvPr/>
        </p:nvSpPr>
        <p:spPr bwMode="auto">
          <a:xfrm flipV="1">
            <a:off x="5737225"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30" name="Line 90"/>
          <p:cNvSpPr>
            <a:spLocks noChangeShapeType="1"/>
          </p:cNvSpPr>
          <p:nvPr/>
        </p:nvSpPr>
        <p:spPr bwMode="auto">
          <a:xfrm flipV="1">
            <a:off x="5783263"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31" name="Line 91"/>
          <p:cNvSpPr>
            <a:spLocks noChangeShapeType="1"/>
          </p:cNvSpPr>
          <p:nvPr/>
        </p:nvSpPr>
        <p:spPr bwMode="auto">
          <a:xfrm flipV="1">
            <a:off x="5830888"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32" name="Line 92"/>
          <p:cNvSpPr>
            <a:spLocks noChangeShapeType="1"/>
          </p:cNvSpPr>
          <p:nvPr/>
        </p:nvSpPr>
        <p:spPr bwMode="auto">
          <a:xfrm flipV="1">
            <a:off x="5876925"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33" name="Line 93"/>
          <p:cNvSpPr>
            <a:spLocks noChangeShapeType="1"/>
          </p:cNvSpPr>
          <p:nvPr/>
        </p:nvSpPr>
        <p:spPr bwMode="auto">
          <a:xfrm flipV="1">
            <a:off x="5922963"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34" name="Line 94"/>
          <p:cNvSpPr>
            <a:spLocks noChangeShapeType="1"/>
          </p:cNvSpPr>
          <p:nvPr/>
        </p:nvSpPr>
        <p:spPr bwMode="auto">
          <a:xfrm flipV="1">
            <a:off x="5969000"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35" name="Line 95"/>
          <p:cNvSpPr>
            <a:spLocks noChangeShapeType="1"/>
          </p:cNvSpPr>
          <p:nvPr/>
        </p:nvSpPr>
        <p:spPr bwMode="auto">
          <a:xfrm flipV="1">
            <a:off x="6015038"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36" name="Line 96"/>
          <p:cNvSpPr>
            <a:spLocks noChangeShapeType="1"/>
          </p:cNvSpPr>
          <p:nvPr/>
        </p:nvSpPr>
        <p:spPr bwMode="auto">
          <a:xfrm flipV="1">
            <a:off x="6062663"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37" name="Line 97"/>
          <p:cNvSpPr>
            <a:spLocks noChangeShapeType="1"/>
          </p:cNvSpPr>
          <p:nvPr/>
        </p:nvSpPr>
        <p:spPr bwMode="auto">
          <a:xfrm flipV="1">
            <a:off x="6108700"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38" name="Line 98"/>
          <p:cNvSpPr>
            <a:spLocks noChangeShapeType="1"/>
          </p:cNvSpPr>
          <p:nvPr/>
        </p:nvSpPr>
        <p:spPr bwMode="auto">
          <a:xfrm flipV="1">
            <a:off x="6154738"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39" name="Line 99"/>
          <p:cNvSpPr>
            <a:spLocks noChangeShapeType="1"/>
          </p:cNvSpPr>
          <p:nvPr/>
        </p:nvSpPr>
        <p:spPr bwMode="auto">
          <a:xfrm flipV="1">
            <a:off x="6200775"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40" name="Line 100"/>
          <p:cNvSpPr>
            <a:spLocks noChangeShapeType="1"/>
          </p:cNvSpPr>
          <p:nvPr/>
        </p:nvSpPr>
        <p:spPr bwMode="auto">
          <a:xfrm flipV="1">
            <a:off x="6246813"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41" name="Line 101"/>
          <p:cNvSpPr>
            <a:spLocks noChangeShapeType="1"/>
          </p:cNvSpPr>
          <p:nvPr/>
        </p:nvSpPr>
        <p:spPr bwMode="auto">
          <a:xfrm flipV="1">
            <a:off x="6294438"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42" name="Line 102"/>
          <p:cNvSpPr>
            <a:spLocks noChangeShapeType="1"/>
          </p:cNvSpPr>
          <p:nvPr/>
        </p:nvSpPr>
        <p:spPr bwMode="auto">
          <a:xfrm flipV="1">
            <a:off x="6340475"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43" name="Line 103"/>
          <p:cNvSpPr>
            <a:spLocks noChangeShapeType="1"/>
          </p:cNvSpPr>
          <p:nvPr/>
        </p:nvSpPr>
        <p:spPr bwMode="auto">
          <a:xfrm flipV="1">
            <a:off x="6386513"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44" name="Line 104"/>
          <p:cNvSpPr>
            <a:spLocks noChangeShapeType="1"/>
          </p:cNvSpPr>
          <p:nvPr/>
        </p:nvSpPr>
        <p:spPr bwMode="auto">
          <a:xfrm flipV="1">
            <a:off x="6432550"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45" name="Line 105"/>
          <p:cNvSpPr>
            <a:spLocks noChangeShapeType="1"/>
          </p:cNvSpPr>
          <p:nvPr/>
        </p:nvSpPr>
        <p:spPr bwMode="auto">
          <a:xfrm flipV="1">
            <a:off x="6478588"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46" name="Line 106"/>
          <p:cNvSpPr>
            <a:spLocks noChangeShapeType="1"/>
          </p:cNvSpPr>
          <p:nvPr/>
        </p:nvSpPr>
        <p:spPr bwMode="auto">
          <a:xfrm flipV="1">
            <a:off x="6526213"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47" name="Line 107"/>
          <p:cNvSpPr>
            <a:spLocks noChangeShapeType="1"/>
          </p:cNvSpPr>
          <p:nvPr/>
        </p:nvSpPr>
        <p:spPr bwMode="auto">
          <a:xfrm flipV="1">
            <a:off x="6572250"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48" name="Line 108"/>
          <p:cNvSpPr>
            <a:spLocks noChangeShapeType="1"/>
          </p:cNvSpPr>
          <p:nvPr/>
        </p:nvSpPr>
        <p:spPr bwMode="auto">
          <a:xfrm flipV="1">
            <a:off x="6618288"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49" name="Line 109"/>
          <p:cNvSpPr>
            <a:spLocks noChangeShapeType="1"/>
          </p:cNvSpPr>
          <p:nvPr/>
        </p:nvSpPr>
        <p:spPr bwMode="auto">
          <a:xfrm flipV="1">
            <a:off x="6664325"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50" name="Line 110"/>
          <p:cNvSpPr>
            <a:spLocks noChangeShapeType="1"/>
          </p:cNvSpPr>
          <p:nvPr/>
        </p:nvSpPr>
        <p:spPr bwMode="auto">
          <a:xfrm flipV="1">
            <a:off x="6710363"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51" name="Line 111"/>
          <p:cNvSpPr>
            <a:spLocks noChangeShapeType="1"/>
          </p:cNvSpPr>
          <p:nvPr/>
        </p:nvSpPr>
        <p:spPr bwMode="auto">
          <a:xfrm flipV="1">
            <a:off x="6757988" y="2665413"/>
            <a:ext cx="0"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52" name="Rectangle 112"/>
          <p:cNvSpPr>
            <a:spLocks noChangeArrowheads="1"/>
          </p:cNvSpPr>
          <p:nvPr/>
        </p:nvSpPr>
        <p:spPr bwMode="auto">
          <a:xfrm>
            <a:off x="2338388" y="2619375"/>
            <a:ext cx="142875"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0.0</a:t>
            </a:r>
          </a:p>
        </p:txBody>
      </p:sp>
      <p:sp>
        <p:nvSpPr>
          <p:cNvPr id="87153" name="Rectangle 113"/>
          <p:cNvSpPr>
            <a:spLocks noChangeArrowheads="1"/>
          </p:cNvSpPr>
          <p:nvPr/>
        </p:nvSpPr>
        <p:spPr bwMode="auto">
          <a:xfrm>
            <a:off x="2338388" y="2435225"/>
            <a:ext cx="142875"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0.5</a:t>
            </a:r>
          </a:p>
        </p:txBody>
      </p:sp>
      <p:sp>
        <p:nvSpPr>
          <p:cNvPr id="87154" name="Rectangle 114"/>
          <p:cNvSpPr>
            <a:spLocks noChangeArrowheads="1"/>
          </p:cNvSpPr>
          <p:nvPr/>
        </p:nvSpPr>
        <p:spPr bwMode="auto">
          <a:xfrm>
            <a:off x="2338388" y="2251075"/>
            <a:ext cx="142875"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1.0</a:t>
            </a:r>
          </a:p>
        </p:txBody>
      </p:sp>
      <p:sp>
        <p:nvSpPr>
          <p:cNvPr id="87155" name="Rectangle 115"/>
          <p:cNvSpPr>
            <a:spLocks noChangeArrowheads="1"/>
          </p:cNvSpPr>
          <p:nvPr/>
        </p:nvSpPr>
        <p:spPr bwMode="auto">
          <a:xfrm>
            <a:off x="2338388" y="2065338"/>
            <a:ext cx="142875"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1.5</a:t>
            </a:r>
          </a:p>
        </p:txBody>
      </p:sp>
      <p:sp>
        <p:nvSpPr>
          <p:cNvPr id="87156" name="Rectangle 116"/>
          <p:cNvSpPr>
            <a:spLocks noChangeArrowheads="1"/>
          </p:cNvSpPr>
          <p:nvPr/>
        </p:nvSpPr>
        <p:spPr bwMode="auto">
          <a:xfrm>
            <a:off x="2338388" y="1881188"/>
            <a:ext cx="142875"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2.0</a:t>
            </a:r>
          </a:p>
        </p:txBody>
      </p:sp>
      <p:sp>
        <p:nvSpPr>
          <p:cNvPr id="87157" name="Rectangle 117"/>
          <p:cNvSpPr>
            <a:spLocks noChangeArrowheads="1"/>
          </p:cNvSpPr>
          <p:nvPr/>
        </p:nvSpPr>
        <p:spPr bwMode="auto">
          <a:xfrm>
            <a:off x="2338388" y="1697038"/>
            <a:ext cx="142875"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2.5</a:t>
            </a:r>
          </a:p>
        </p:txBody>
      </p:sp>
      <p:sp>
        <p:nvSpPr>
          <p:cNvPr id="87158" name="Rectangle 118"/>
          <p:cNvSpPr>
            <a:spLocks noChangeArrowheads="1"/>
          </p:cNvSpPr>
          <p:nvPr/>
        </p:nvSpPr>
        <p:spPr bwMode="auto">
          <a:xfrm>
            <a:off x="2338388" y="1512888"/>
            <a:ext cx="142875"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3.0</a:t>
            </a:r>
          </a:p>
        </p:txBody>
      </p:sp>
      <p:sp>
        <p:nvSpPr>
          <p:cNvPr id="87159" name="Rectangle 119"/>
          <p:cNvSpPr>
            <a:spLocks noChangeArrowheads="1"/>
          </p:cNvSpPr>
          <p:nvPr/>
        </p:nvSpPr>
        <p:spPr bwMode="auto">
          <a:xfrm>
            <a:off x="2338388" y="1328738"/>
            <a:ext cx="142875"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3.5</a:t>
            </a:r>
          </a:p>
        </p:txBody>
      </p:sp>
      <p:sp>
        <p:nvSpPr>
          <p:cNvPr id="87160" name="Rectangle 120"/>
          <p:cNvSpPr>
            <a:spLocks noChangeArrowheads="1"/>
          </p:cNvSpPr>
          <p:nvPr/>
        </p:nvSpPr>
        <p:spPr bwMode="auto">
          <a:xfrm>
            <a:off x="2338388" y="1144588"/>
            <a:ext cx="142875"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4.0</a:t>
            </a:r>
          </a:p>
        </p:txBody>
      </p:sp>
      <p:sp>
        <p:nvSpPr>
          <p:cNvPr id="87161" name="Rectangle 121"/>
          <p:cNvSpPr>
            <a:spLocks noChangeArrowheads="1"/>
          </p:cNvSpPr>
          <p:nvPr/>
        </p:nvSpPr>
        <p:spPr bwMode="auto">
          <a:xfrm>
            <a:off x="2338388" y="958850"/>
            <a:ext cx="142875"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4.5</a:t>
            </a:r>
          </a:p>
        </p:txBody>
      </p:sp>
      <p:sp>
        <p:nvSpPr>
          <p:cNvPr id="87162" name="Rectangle 122"/>
          <p:cNvSpPr>
            <a:spLocks noChangeArrowheads="1"/>
          </p:cNvSpPr>
          <p:nvPr/>
        </p:nvSpPr>
        <p:spPr bwMode="auto">
          <a:xfrm>
            <a:off x="2338388" y="774700"/>
            <a:ext cx="142875"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5.0</a:t>
            </a:r>
          </a:p>
        </p:txBody>
      </p:sp>
      <p:sp>
        <p:nvSpPr>
          <p:cNvPr id="87163" name="Rectangle 123"/>
          <p:cNvSpPr>
            <a:spLocks noChangeArrowheads="1"/>
          </p:cNvSpPr>
          <p:nvPr/>
        </p:nvSpPr>
        <p:spPr bwMode="auto">
          <a:xfrm>
            <a:off x="2338388" y="590550"/>
            <a:ext cx="142875"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5.5</a:t>
            </a:r>
          </a:p>
        </p:txBody>
      </p:sp>
      <p:sp>
        <p:nvSpPr>
          <p:cNvPr id="87164" name="Rectangle 124"/>
          <p:cNvSpPr>
            <a:spLocks noChangeArrowheads="1"/>
          </p:cNvSpPr>
          <p:nvPr/>
        </p:nvSpPr>
        <p:spPr bwMode="auto">
          <a:xfrm>
            <a:off x="2532063" y="2736850"/>
            <a:ext cx="5715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0</a:t>
            </a:r>
          </a:p>
        </p:txBody>
      </p:sp>
      <p:sp>
        <p:nvSpPr>
          <p:cNvPr id="87165" name="Rectangle 125"/>
          <p:cNvSpPr>
            <a:spLocks noChangeArrowheads="1"/>
          </p:cNvSpPr>
          <p:nvPr/>
        </p:nvSpPr>
        <p:spPr bwMode="auto">
          <a:xfrm>
            <a:off x="2763838" y="2736850"/>
            <a:ext cx="5715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5</a:t>
            </a:r>
          </a:p>
        </p:txBody>
      </p:sp>
      <p:sp>
        <p:nvSpPr>
          <p:cNvPr id="87166" name="Rectangle 126"/>
          <p:cNvSpPr>
            <a:spLocks noChangeArrowheads="1"/>
          </p:cNvSpPr>
          <p:nvPr/>
        </p:nvSpPr>
        <p:spPr bwMode="auto">
          <a:xfrm>
            <a:off x="2978150" y="2736850"/>
            <a:ext cx="1143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10</a:t>
            </a:r>
          </a:p>
        </p:txBody>
      </p:sp>
      <p:sp>
        <p:nvSpPr>
          <p:cNvPr id="87167" name="Rectangle 127"/>
          <p:cNvSpPr>
            <a:spLocks noChangeArrowheads="1"/>
          </p:cNvSpPr>
          <p:nvPr/>
        </p:nvSpPr>
        <p:spPr bwMode="auto">
          <a:xfrm>
            <a:off x="3209925" y="2736850"/>
            <a:ext cx="1143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15</a:t>
            </a:r>
          </a:p>
        </p:txBody>
      </p:sp>
      <p:sp>
        <p:nvSpPr>
          <p:cNvPr id="87168" name="Rectangle 128"/>
          <p:cNvSpPr>
            <a:spLocks noChangeArrowheads="1"/>
          </p:cNvSpPr>
          <p:nvPr/>
        </p:nvSpPr>
        <p:spPr bwMode="auto">
          <a:xfrm>
            <a:off x="3441700" y="2736850"/>
            <a:ext cx="1143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20</a:t>
            </a:r>
          </a:p>
        </p:txBody>
      </p:sp>
      <p:sp>
        <p:nvSpPr>
          <p:cNvPr id="87169" name="Rectangle 129"/>
          <p:cNvSpPr>
            <a:spLocks noChangeArrowheads="1"/>
          </p:cNvSpPr>
          <p:nvPr/>
        </p:nvSpPr>
        <p:spPr bwMode="auto">
          <a:xfrm>
            <a:off x="3673475" y="2736850"/>
            <a:ext cx="1143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25</a:t>
            </a:r>
          </a:p>
        </p:txBody>
      </p:sp>
      <p:sp>
        <p:nvSpPr>
          <p:cNvPr id="87170" name="Rectangle 130"/>
          <p:cNvSpPr>
            <a:spLocks noChangeArrowheads="1"/>
          </p:cNvSpPr>
          <p:nvPr/>
        </p:nvSpPr>
        <p:spPr bwMode="auto">
          <a:xfrm>
            <a:off x="3905250" y="2736850"/>
            <a:ext cx="1143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30</a:t>
            </a:r>
          </a:p>
        </p:txBody>
      </p:sp>
      <p:sp>
        <p:nvSpPr>
          <p:cNvPr id="87171" name="Rectangle 131"/>
          <p:cNvSpPr>
            <a:spLocks noChangeArrowheads="1"/>
          </p:cNvSpPr>
          <p:nvPr/>
        </p:nvSpPr>
        <p:spPr bwMode="auto">
          <a:xfrm>
            <a:off x="4137025" y="2736850"/>
            <a:ext cx="1143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35</a:t>
            </a:r>
          </a:p>
        </p:txBody>
      </p:sp>
      <p:sp>
        <p:nvSpPr>
          <p:cNvPr id="87172" name="Rectangle 132"/>
          <p:cNvSpPr>
            <a:spLocks noChangeArrowheads="1"/>
          </p:cNvSpPr>
          <p:nvPr/>
        </p:nvSpPr>
        <p:spPr bwMode="auto">
          <a:xfrm>
            <a:off x="4368800" y="2736850"/>
            <a:ext cx="1143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40</a:t>
            </a:r>
          </a:p>
        </p:txBody>
      </p:sp>
      <p:sp>
        <p:nvSpPr>
          <p:cNvPr id="87173" name="Rectangle 133"/>
          <p:cNvSpPr>
            <a:spLocks noChangeArrowheads="1"/>
          </p:cNvSpPr>
          <p:nvPr/>
        </p:nvSpPr>
        <p:spPr bwMode="auto">
          <a:xfrm>
            <a:off x="4600575" y="2736850"/>
            <a:ext cx="1143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45</a:t>
            </a:r>
          </a:p>
        </p:txBody>
      </p:sp>
      <p:sp>
        <p:nvSpPr>
          <p:cNvPr id="87174" name="Rectangle 134"/>
          <p:cNvSpPr>
            <a:spLocks noChangeArrowheads="1"/>
          </p:cNvSpPr>
          <p:nvPr/>
        </p:nvSpPr>
        <p:spPr bwMode="auto">
          <a:xfrm>
            <a:off x="4832350" y="2736850"/>
            <a:ext cx="1143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50</a:t>
            </a:r>
          </a:p>
        </p:txBody>
      </p:sp>
      <p:sp>
        <p:nvSpPr>
          <p:cNvPr id="87175" name="Rectangle 135"/>
          <p:cNvSpPr>
            <a:spLocks noChangeArrowheads="1"/>
          </p:cNvSpPr>
          <p:nvPr/>
        </p:nvSpPr>
        <p:spPr bwMode="auto">
          <a:xfrm>
            <a:off x="5064125" y="2736850"/>
            <a:ext cx="1143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55</a:t>
            </a:r>
          </a:p>
        </p:txBody>
      </p:sp>
      <p:sp>
        <p:nvSpPr>
          <p:cNvPr id="87176" name="Rectangle 136"/>
          <p:cNvSpPr>
            <a:spLocks noChangeArrowheads="1"/>
          </p:cNvSpPr>
          <p:nvPr/>
        </p:nvSpPr>
        <p:spPr bwMode="auto">
          <a:xfrm>
            <a:off x="5295900" y="2736850"/>
            <a:ext cx="1143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60</a:t>
            </a:r>
          </a:p>
        </p:txBody>
      </p:sp>
      <p:sp>
        <p:nvSpPr>
          <p:cNvPr id="87177" name="Rectangle 137"/>
          <p:cNvSpPr>
            <a:spLocks noChangeArrowheads="1"/>
          </p:cNvSpPr>
          <p:nvPr/>
        </p:nvSpPr>
        <p:spPr bwMode="auto">
          <a:xfrm>
            <a:off x="5527675" y="2736850"/>
            <a:ext cx="1143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65</a:t>
            </a:r>
          </a:p>
        </p:txBody>
      </p:sp>
      <p:sp>
        <p:nvSpPr>
          <p:cNvPr id="87178" name="Rectangle 138"/>
          <p:cNvSpPr>
            <a:spLocks noChangeArrowheads="1"/>
          </p:cNvSpPr>
          <p:nvPr/>
        </p:nvSpPr>
        <p:spPr bwMode="auto">
          <a:xfrm>
            <a:off x="5759450" y="2736850"/>
            <a:ext cx="1143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70</a:t>
            </a:r>
          </a:p>
        </p:txBody>
      </p:sp>
      <p:sp>
        <p:nvSpPr>
          <p:cNvPr id="87179" name="Rectangle 139"/>
          <p:cNvSpPr>
            <a:spLocks noChangeArrowheads="1"/>
          </p:cNvSpPr>
          <p:nvPr/>
        </p:nvSpPr>
        <p:spPr bwMode="auto">
          <a:xfrm>
            <a:off x="5991225" y="2736850"/>
            <a:ext cx="1143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75</a:t>
            </a:r>
          </a:p>
        </p:txBody>
      </p:sp>
      <p:sp>
        <p:nvSpPr>
          <p:cNvPr id="87180" name="Rectangle 140"/>
          <p:cNvSpPr>
            <a:spLocks noChangeArrowheads="1"/>
          </p:cNvSpPr>
          <p:nvPr/>
        </p:nvSpPr>
        <p:spPr bwMode="auto">
          <a:xfrm>
            <a:off x="6223000" y="2736850"/>
            <a:ext cx="1143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80</a:t>
            </a:r>
          </a:p>
        </p:txBody>
      </p:sp>
      <p:sp>
        <p:nvSpPr>
          <p:cNvPr id="87181" name="Rectangle 141"/>
          <p:cNvSpPr>
            <a:spLocks noChangeArrowheads="1"/>
          </p:cNvSpPr>
          <p:nvPr/>
        </p:nvSpPr>
        <p:spPr bwMode="auto">
          <a:xfrm>
            <a:off x="6454775" y="2736850"/>
            <a:ext cx="1143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85</a:t>
            </a:r>
          </a:p>
        </p:txBody>
      </p:sp>
      <p:sp>
        <p:nvSpPr>
          <p:cNvPr id="87182" name="Rectangle 142"/>
          <p:cNvSpPr>
            <a:spLocks noChangeArrowheads="1"/>
          </p:cNvSpPr>
          <p:nvPr/>
        </p:nvSpPr>
        <p:spPr bwMode="auto">
          <a:xfrm>
            <a:off x="6669088" y="2736850"/>
            <a:ext cx="173037"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90+</a:t>
            </a:r>
          </a:p>
        </p:txBody>
      </p:sp>
      <p:sp>
        <p:nvSpPr>
          <p:cNvPr id="87183" name="Rectangle 304"/>
          <p:cNvSpPr>
            <a:spLocks noChangeArrowheads="1"/>
          </p:cNvSpPr>
          <p:nvPr/>
        </p:nvSpPr>
        <p:spPr bwMode="auto">
          <a:xfrm>
            <a:off x="2571750" y="523875"/>
            <a:ext cx="547688"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(Million yen)</a:t>
            </a:r>
          </a:p>
        </p:txBody>
      </p:sp>
      <p:sp>
        <p:nvSpPr>
          <p:cNvPr id="87184" name="Rectangle 305"/>
          <p:cNvSpPr>
            <a:spLocks noChangeArrowheads="1"/>
          </p:cNvSpPr>
          <p:nvPr/>
        </p:nvSpPr>
        <p:spPr bwMode="auto">
          <a:xfrm>
            <a:off x="4559300" y="2868613"/>
            <a:ext cx="182563"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Age</a:t>
            </a:r>
          </a:p>
        </p:txBody>
      </p:sp>
      <p:sp>
        <p:nvSpPr>
          <p:cNvPr id="87185" name="Rectangle 306"/>
          <p:cNvSpPr>
            <a:spLocks noChangeArrowheads="1"/>
          </p:cNvSpPr>
          <p:nvPr/>
        </p:nvSpPr>
        <p:spPr bwMode="auto">
          <a:xfrm>
            <a:off x="3492500" y="1073150"/>
            <a:ext cx="84613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100" b="0" i="0" u="none" strike="noStrike" kern="1200" cap="none" spc="0" normalizeH="0" baseline="0" noProof="0">
                <a:ln>
                  <a:noFill/>
                </a:ln>
                <a:solidFill>
                  <a:srgbClr val="000000"/>
                </a:solidFill>
                <a:effectLst/>
                <a:uLnTx/>
                <a:uFillTx/>
                <a:latin typeface="Arial" charset="0"/>
                <a:ea typeface="ＭＳ Ｐゴシック" charset="-128"/>
                <a:cs typeface="+mn-cs"/>
              </a:rPr>
              <a:t>Labor income</a:t>
            </a:r>
          </a:p>
        </p:txBody>
      </p:sp>
      <p:sp>
        <p:nvSpPr>
          <p:cNvPr id="87186" name="Rectangle 307"/>
          <p:cNvSpPr>
            <a:spLocks noChangeArrowheads="1"/>
          </p:cNvSpPr>
          <p:nvPr/>
        </p:nvSpPr>
        <p:spPr bwMode="auto">
          <a:xfrm>
            <a:off x="5495925" y="1231900"/>
            <a:ext cx="82391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100" b="0" i="0" u="none" strike="noStrike" kern="1200" cap="none" spc="0" normalizeH="0" baseline="0" noProof="0">
                <a:ln>
                  <a:noFill/>
                </a:ln>
                <a:solidFill>
                  <a:srgbClr val="000000"/>
                </a:solidFill>
                <a:effectLst/>
                <a:uLnTx/>
                <a:uFillTx/>
                <a:latin typeface="Arial" charset="0"/>
                <a:ea typeface="ＭＳ Ｐゴシック" charset="-128"/>
                <a:cs typeface="+mn-cs"/>
              </a:rPr>
              <a:t>Consumption</a:t>
            </a:r>
          </a:p>
        </p:txBody>
      </p:sp>
      <p:grpSp>
        <p:nvGrpSpPr>
          <p:cNvPr id="87187" name="Group 309"/>
          <p:cNvGrpSpPr>
            <a:grpSpLocks/>
          </p:cNvGrpSpPr>
          <p:nvPr/>
        </p:nvGrpSpPr>
        <p:grpSpPr bwMode="auto">
          <a:xfrm>
            <a:off x="2379663" y="227013"/>
            <a:ext cx="4371975" cy="360362"/>
            <a:chOff x="1499" y="143"/>
            <a:chExt cx="2754" cy="227"/>
          </a:xfrm>
        </p:grpSpPr>
        <p:sp>
          <p:nvSpPr>
            <p:cNvPr id="87237" name="Rectangle 149"/>
            <p:cNvSpPr>
              <a:spLocks noChangeArrowheads="1"/>
            </p:cNvSpPr>
            <p:nvPr/>
          </p:nvSpPr>
          <p:spPr bwMode="auto">
            <a:xfrm>
              <a:off x="1499" y="143"/>
              <a:ext cx="275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Per capita age specific profile of consumption and labor income</a:t>
              </a:r>
            </a:p>
          </p:txBody>
        </p:sp>
        <p:sp>
          <p:nvSpPr>
            <p:cNvPr id="87238" name="Rectangle 308"/>
            <p:cNvSpPr>
              <a:spLocks noChangeArrowheads="1"/>
            </p:cNvSpPr>
            <p:nvPr/>
          </p:nvSpPr>
          <p:spPr bwMode="auto">
            <a:xfrm>
              <a:off x="1499" y="255"/>
              <a:ext cx="275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Japan (2009)</a:t>
              </a:r>
            </a:p>
          </p:txBody>
        </p:sp>
      </p:grpSp>
      <p:grpSp>
        <p:nvGrpSpPr>
          <p:cNvPr id="28983" name="Group 311"/>
          <p:cNvGrpSpPr>
            <a:grpSpLocks/>
          </p:cNvGrpSpPr>
          <p:nvPr/>
        </p:nvGrpSpPr>
        <p:grpSpPr bwMode="auto">
          <a:xfrm>
            <a:off x="2522538" y="3241675"/>
            <a:ext cx="4175125" cy="365125"/>
            <a:chOff x="1589" y="2042"/>
            <a:chExt cx="2630" cy="230"/>
          </a:xfrm>
        </p:grpSpPr>
        <p:sp>
          <p:nvSpPr>
            <p:cNvPr id="87235" name="Rectangle 150"/>
            <p:cNvSpPr>
              <a:spLocks noChangeArrowheads="1"/>
            </p:cNvSpPr>
            <p:nvPr/>
          </p:nvSpPr>
          <p:spPr bwMode="auto">
            <a:xfrm>
              <a:off x="1589" y="2042"/>
              <a:ext cx="2630" cy="11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Per capita age specific profile of lifecycle deficit</a:t>
              </a:r>
            </a:p>
          </p:txBody>
        </p:sp>
        <p:sp>
          <p:nvSpPr>
            <p:cNvPr id="87236" name="Rectangle 310"/>
            <p:cNvSpPr>
              <a:spLocks noChangeArrowheads="1"/>
            </p:cNvSpPr>
            <p:nvPr/>
          </p:nvSpPr>
          <p:spPr bwMode="auto">
            <a:xfrm>
              <a:off x="1589" y="2157"/>
              <a:ext cx="2630" cy="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Japan (2009)</a:t>
              </a:r>
            </a:p>
          </p:txBody>
        </p:sp>
      </p:grpSp>
      <p:grpSp>
        <p:nvGrpSpPr>
          <p:cNvPr id="28985" name="Group 313"/>
          <p:cNvGrpSpPr>
            <a:grpSpLocks/>
          </p:cNvGrpSpPr>
          <p:nvPr/>
        </p:nvGrpSpPr>
        <p:grpSpPr bwMode="auto">
          <a:xfrm>
            <a:off x="5346700" y="1150938"/>
            <a:ext cx="1385888" cy="1528762"/>
            <a:chOff x="3314" y="725"/>
            <a:chExt cx="873" cy="963"/>
          </a:xfrm>
        </p:grpSpPr>
        <p:sp>
          <p:nvSpPr>
            <p:cNvPr id="87233" name="Freeform 314"/>
            <p:cNvSpPr>
              <a:spLocks/>
            </p:cNvSpPr>
            <p:nvPr/>
          </p:nvSpPr>
          <p:spPr bwMode="auto">
            <a:xfrm>
              <a:off x="3314" y="725"/>
              <a:ext cx="873" cy="963"/>
            </a:xfrm>
            <a:custGeom>
              <a:avLst/>
              <a:gdLst>
                <a:gd name="T0" fmla="*/ 873 w 873"/>
                <a:gd name="T1" fmla="*/ 0 h 963"/>
                <a:gd name="T2" fmla="*/ 873 w 873"/>
                <a:gd name="T3" fmla="*/ 963 h 963"/>
                <a:gd name="T4" fmla="*/ 837 w 873"/>
                <a:gd name="T5" fmla="*/ 954 h 963"/>
                <a:gd name="T6" fmla="*/ 804 w 873"/>
                <a:gd name="T7" fmla="*/ 949 h 963"/>
                <a:gd name="T8" fmla="*/ 753 w 873"/>
                <a:gd name="T9" fmla="*/ 942 h 963"/>
                <a:gd name="T10" fmla="*/ 675 w 873"/>
                <a:gd name="T11" fmla="*/ 940 h 963"/>
                <a:gd name="T12" fmla="*/ 621 w 873"/>
                <a:gd name="T13" fmla="*/ 924 h 963"/>
                <a:gd name="T14" fmla="*/ 579 w 873"/>
                <a:gd name="T15" fmla="*/ 918 h 963"/>
                <a:gd name="T16" fmla="*/ 528 w 873"/>
                <a:gd name="T17" fmla="*/ 909 h 963"/>
                <a:gd name="T18" fmla="*/ 493 w 873"/>
                <a:gd name="T19" fmla="*/ 909 h 963"/>
                <a:gd name="T20" fmla="*/ 442 w 873"/>
                <a:gd name="T21" fmla="*/ 900 h 963"/>
                <a:gd name="T22" fmla="*/ 409 w 873"/>
                <a:gd name="T23" fmla="*/ 898 h 963"/>
                <a:gd name="T24" fmla="*/ 370 w 873"/>
                <a:gd name="T25" fmla="*/ 882 h 963"/>
                <a:gd name="T26" fmla="*/ 324 w 873"/>
                <a:gd name="T27" fmla="*/ 856 h 963"/>
                <a:gd name="T28" fmla="*/ 282 w 873"/>
                <a:gd name="T29" fmla="*/ 829 h 963"/>
                <a:gd name="T30" fmla="*/ 225 w 873"/>
                <a:gd name="T31" fmla="*/ 789 h 963"/>
                <a:gd name="T32" fmla="*/ 181 w 873"/>
                <a:gd name="T33" fmla="*/ 748 h 963"/>
                <a:gd name="T34" fmla="*/ 151 w 873"/>
                <a:gd name="T35" fmla="*/ 700 h 963"/>
                <a:gd name="T36" fmla="*/ 126 w 873"/>
                <a:gd name="T37" fmla="*/ 654 h 963"/>
                <a:gd name="T38" fmla="*/ 102 w 873"/>
                <a:gd name="T39" fmla="*/ 612 h 963"/>
                <a:gd name="T40" fmla="*/ 78 w 873"/>
                <a:gd name="T41" fmla="*/ 552 h 963"/>
                <a:gd name="T42" fmla="*/ 52 w 873"/>
                <a:gd name="T43" fmla="*/ 487 h 963"/>
                <a:gd name="T44" fmla="*/ 36 w 873"/>
                <a:gd name="T45" fmla="*/ 429 h 963"/>
                <a:gd name="T46" fmla="*/ 24 w 873"/>
                <a:gd name="T47" fmla="*/ 388 h 963"/>
                <a:gd name="T48" fmla="*/ 12 w 873"/>
                <a:gd name="T49" fmla="*/ 346 h 963"/>
                <a:gd name="T50" fmla="*/ 7 w 873"/>
                <a:gd name="T51" fmla="*/ 319 h 963"/>
                <a:gd name="T52" fmla="*/ 0 w 873"/>
                <a:gd name="T53" fmla="*/ 268 h 963"/>
                <a:gd name="T54" fmla="*/ 58 w 873"/>
                <a:gd name="T55" fmla="*/ 247 h 963"/>
                <a:gd name="T56" fmla="*/ 109 w 873"/>
                <a:gd name="T57" fmla="*/ 234 h 963"/>
                <a:gd name="T58" fmla="*/ 198 w 873"/>
                <a:gd name="T59" fmla="*/ 220 h 963"/>
                <a:gd name="T60" fmla="*/ 246 w 873"/>
                <a:gd name="T61" fmla="*/ 216 h 963"/>
                <a:gd name="T62" fmla="*/ 319 w 873"/>
                <a:gd name="T63" fmla="*/ 216 h 963"/>
                <a:gd name="T64" fmla="*/ 414 w 873"/>
                <a:gd name="T65" fmla="*/ 207 h 963"/>
                <a:gd name="T66" fmla="*/ 465 w 873"/>
                <a:gd name="T67" fmla="*/ 202 h 963"/>
                <a:gd name="T68" fmla="*/ 528 w 873"/>
                <a:gd name="T69" fmla="*/ 183 h 963"/>
                <a:gd name="T70" fmla="*/ 561 w 873"/>
                <a:gd name="T71" fmla="*/ 177 h 963"/>
                <a:gd name="T72" fmla="*/ 616 w 873"/>
                <a:gd name="T73" fmla="*/ 174 h 963"/>
                <a:gd name="T74" fmla="*/ 655 w 873"/>
                <a:gd name="T75" fmla="*/ 157 h 963"/>
                <a:gd name="T76" fmla="*/ 697 w 873"/>
                <a:gd name="T77" fmla="*/ 127 h 963"/>
                <a:gd name="T78" fmla="*/ 730 w 873"/>
                <a:gd name="T79" fmla="*/ 135 h 963"/>
                <a:gd name="T80" fmla="*/ 756 w 873"/>
                <a:gd name="T81" fmla="*/ 109 h 963"/>
                <a:gd name="T82" fmla="*/ 777 w 873"/>
                <a:gd name="T83" fmla="*/ 78 h 963"/>
                <a:gd name="T84" fmla="*/ 811 w 873"/>
                <a:gd name="T85" fmla="*/ 39 h 963"/>
                <a:gd name="T86" fmla="*/ 846 w 873"/>
                <a:gd name="T87" fmla="*/ 28 h 963"/>
                <a:gd name="T88" fmla="*/ 873 w 873"/>
                <a:gd name="T89" fmla="*/ 0 h 96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873" h="963">
                  <a:moveTo>
                    <a:pt x="873" y="0"/>
                  </a:moveTo>
                  <a:lnTo>
                    <a:pt x="873" y="963"/>
                  </a:lnTo>
                  <a:lnTo>
                    <a:pt x="837" y="954"/>
                  </a:lnTo>
                  <a:lnTo>
                    <a:pt x="804" y="949"/>
                  </a:lnTo>
                  <a:lnTo>
                    <a:pt x="753" y="942"/>
                  </a:lnTo>
                  <a:lnTo>
                    <a:pt x="675" y="940"/>
                  </a:lnTo>
                  <a:lnTo>
                    <a:pt x="621" y="924"/>
                  </a:lnTo>
                  <a:lnTo>
                    <a:pt x="579" y="918"/>
                  </a:lnTo>
                  <a:lnTo>
                    <a:pt x="528" y="909"/>
                  </a:lnTo>
                  <a:lnTo>
                    <a:pt x="493" y="909"/>
                  </a:lnTo>
                  <a:lnTo>
                    <a:pt x="442" y="900"/>
                  </a:lnTo>
                  <a:lnTo>
                    <a:pt x="409" y="898"/>
                  </a:lnTo>
                  <a:lnTo>
                    <a:pt x="370" y="882"/>
                  </a:lnTo>
                  <a:lnTo>
                    <a:pt x="324" y="856"/>
                  </a:lnTo>
                  <a:lnTo>
                    <a:pt x="282" y="829"/>
                  </a:lnTo>
                  <a:lnTo>
                    <a:pt x="225" y="789"/>
                  </a:lnTo>
                  <a:lnTo>
                    <a:pt x="181" y="748"/>
                  </a:lnTo>
                  <a:lnTo>
                    <a:pt x="151" y="700"/>
                  </a:lnTo>
                  <a:lnTo>
                    <a:pt x="126" y="654"/>
                  </a:lnTo>
                  <a:lnTo>
                    <a:pt x="102" y="612"/>
                  </a:lnTo>
                  <a:lnTo>
                    <a:pt x="78" y="552"/>
                  </a:lnTo>
                  <a:lnTo>
                    <a:pt x="52" y="487"/>
                  </a:lnTo>
                  <a:lnTo>
                    <a:pt x="36" y="429"/>
                  </a:lnTo>
                  <a:lnTo>
                    <a:pt x="24" y="388"/>
                  </a:lnTo>
                  <a:lnTo>
                    <a:pt x="12" y="346"/>
                  </a:lnTo>
                  <a:lnTo>
                    <a:pt x="7" y="319"/>
                  </a:lnTo>
                  <a:lnTo>
                    <a:pt x="0" y="268"/>
                  </a:lnTo>
                  <a:lnTo>
                    <a:pt x="58" y="247"/>
                  </a:lnTo>
                  <a:lnTo>
                    <a:pt x="109" y="234"/>
                  </a:lnTo>
                  <a:lnTo>
                    <a:pt x="198" y="220"/>
                  </a:lnTo>
                  <a:lnTo>
                    <a:pt x="246" y="216"/>
                  </a:lnTo>
                  <a:lnTo>
                    <a:pt x="319" y="216"/>
                  </a:lnTo>
                  <a:lnTo>
                    <a:pt x="414" y="207"/>
                  </a:lnTo>
                  <a:lnTo>
                    <a:pt x="465" y="202"/>
                  </a:lnTo>
                  <a:lnTo>
                    <a:pt x="528" y="183"/>
                  </a:lnTo>
                  <a:lnTo>
                    <a:pt x="561" y="177"/>
                  </a:lnTo>
                  <a:lnTo>
                    <a:pt x="616" y="174"/>
                  </a:lnTo>
                  <a:lnTo>
                    <a:pt x="655" y="157"/>
                  </a:lnTo>
                  <a:lnTo>
                    <a:pt x="697" y="127"/>
                  </a:lnTo>
                  <a:lnTo>
                    <a:pt x="730" y="135"/>
                  </a:lnTo>
                  <a:lnTo>
                    <a:pt x="756" y="109"/>
                  </a:lnTo>
                  <a:lnTo>
                    <a:pt x="777" y="78"/>
                  </a:lnTo>
                  <a:lnTo>
                    <a:pt x="811" y="39"/>
                  </a:lnTo>
                  <a:lnTo>
                    <a:pt x="846" y="28"/>
                  </a:lnTo>
                  <a:lnTo>
                    <a:pt x="873" y="0"/>
                  </a:lnTo>
                  <a:close/>
                </a:path>
              </a:pathLst>
            </a:custGeom>
            <a:solidFill>
              <a:srgbClr val="3366FF">
                <a:alpha val="70195"/>
              </a:srgbClr>
            </a:solidFill>
            <a:ln>
              <a:noFill/>
            </a:ln>
            <a:effectLst/>
            <a:extLst>
              <a:ext uri="{91240B29-F687-4F45-9708-019B960494DF}">
                <a14:hiddenLine xmlns:a14="http://schemas.microsoft.com/office/drawing/2010/main" w="9525">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8987" name="Text Box 315"/>
            <p:cNvSpPr txBox="1">
              <a:spLocks noChangeArrowheads="1"/>
            </p:cNvSpPr>
            <p:nvPr/>
          </p:nvSpPr>
          <p:spPr bwMode="auto">
            <a:xfrm>
              <a:off x="3606" y="1162"/>
              <a:ext cx="318" cy="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ja-JP" sz="11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a:ea typeface="ＭＳ Ｐゴシック"/>
                  <a:cs typeface="+mn-cs"/>
                </a:rPr>
                <a:t>Deficit</a:t>
              </a:r>
            </a:p>
          </p:txBody>
        </p:sp>
      </p:grpSp>
      <p:grpSp>
        <p:nvGrpSpPr>
          <p:cNvPr id="28988" name="Group 316"/>
          <p:cNvGrpSpPr>
            <a:grpSpLocks/>
          </p:cNvGrpSpPr>
          <p:nvPr/>
        </p:nvGrpSpPr>
        <p:grpSpPr bwMode="auto">
          <a:xfrm>
            <a:off x="2570163" y="1504950"/>
            <a:ext cx="1301750" cy="1179513"/>
            <a:chOff x="1565" y="948"/>
            <a:chExt cx="820" cy="743"/>
          </a:xfrm>
        </p:grpSpPr>
        <p:sp>
          <p:nvSpPr>
            <p:cNvPr id="87231" name="Freeform 317"/>
            <p:cNvSpPr>
              <a:spLocks/>
            </p:cNvSpPr>
            <p:nvPr/>
          </p:nvSpPr>
          <p:spPr bwMode="auto">
            <a:xfrm>
              <a:off x="1565" y="948"/>
              <a:ext cx="820" cy="743"/>
            </a:xfrm>
            <a:custGeom>
              <a:avLst/>
              <a:gdLst>
                <a:gd name="T0" fmla="*/ 0 w 820"/>
                <a:gd name="T1" fmla="*/ 743 h 743"/>
                <a:gd name="T2" fmla="*/ 0 w 820"/>
                <a:gd name="T3" fmla="*/ 419 h 743"/>
                <a:gd name="T4" fmla="*/ 55 w 820"/>
                <a:gd name="T5" fmla="*/ 440 h 743"/>
                <a:gd name="T6" fmla="*/ 82 w 820"/>
                <a:gd name="T7" fmla="*/ 399 h 743"/>
                <a:gd name="T8" fmla="*/ 108 w 820"/>
                <a:gd name="T9" fmla="*/ 375 h 743"/>
                <a:gd name="T10" fmla="*/ 139 w 820"/>
                <a:gd name="T11" fmla="*/ 359 h 743"/>
                <a:gd name="T12" fmla="*/ 154 w 820"/>
                <a:gd name="T13" fmla="*/ 273 h 743"/>
                <a:gd name="T14" fmla="*/ 172 w 820"/>
                <a:gd name="T15" fmla="*/ 188 h 743"/>
                <a:gd name="T16" fmla="*/ 196 w 820"/>
                <a:gd name="T17" fmla="*/ 203 h 743"/>
                <a:gd name="T18" fmla="*/ 234 w 820"/>
                <a:gd name="T19" fmla="*/ 195 h 743"/>
                <a:gd name="T20" fmla="*/ 264 w 820"/>
                <a:gd name="T21" fmla="*/ 177 h 743"/>
                <a:gd name="T22" fmla="*/ 312 w 820"/>
                <a:gd name="T23" fmla="*/ 164 h 743"/>
                <a:gd name="T24" fmla="*/ 346 w 820"/>
                <a:gd name="T25" fmla="*/ 105 h 743"/>
                <a:gd name="T26" fmla="*/ 405 w 820"/>
                <a:gd name="T27" fmla="*/ 69 h 743"/>
                <a:gd name="T28" fmla="*/ 435 w 820"/>
                <a:gd name="T29" fmla="*/ 54 h 743"/>
                <a:gd name="T30" fmla="*/ 456 w 820"/>
                <a:gd name="T31" fmla="*/ 38 h 743"/>
                <a:gd name="T32" fmla="*/ 492 w 820"/>
                <a:gd name="T33" fmla="*/ 0 h 743"/>
                <a:gd name="T34" fmla="*/ 520 w 820"/>
                <a:gd name="T35" fmla="*/ 77 h 743"/>
                <a:gd name="T36" fmla="*/ 552 w 820"/>
                <a:gd name="T37" fmla="*/ 87 h 743"/>
                <a:gd name="T38" fmla="*/ 577 w 820"/>
                <a:gd name="T39" fmla="*/ 107 h 743"/>
                <a:gd name="T40" fmla="*/ 610 w 820"/>
                <a:gd name="T41" fmla="*/ 89 h 743"/>
                <a:gd name="T42" fmla="*/ 637 w 820"/>
                <a:gd name="T43" fmla="*/ 179 h 743"/>
                <a:gd name="T44" fmla="*/ 664 w 820"/>
                <a:gd name="T45" fmla="*/ 210 h 743"/>
                <a:gd name="T46" fmla="*/ 696 w 820"/>
                <a:gd name="T47" fmla="*/ 239 h 743"/>
                <a:gd name="T48" fmla="*/ 729 w 820"/>
                <a:gd name="T49" fmla="*/ 237 h 743"/>
                <a:gd name="T50" fmla="*/ 760 w 820"/>
                <a:gd name="T51" fmla="*/ 233 h 743"/>
                <a:gd name="T52" fmla="*/ 790 w 820"/>
                <a:gd name="T53" fmla="*/ 237 h 743"/>
                <a:gd name="T54" fmla="*/ 820 w 820"/>
                <a:gd name="T55" fmla="*/ 231 h 743"/>
                <a:gd name="T56" fmla="*/ 786 w 820"/>
                <a:gd name="T57" fmla="*/ 263 h 743"/>
                <a:gd name="T58" fmla="*/ 729 w 820"/>
                <a:gd name="T59" fmla="*/ 321 h 743"/>
                <a:gd name="T60" fmla="*/ 694 w 820"/>
                <a:gd name="T61" fmla="*/ 372 h 743"/>
                <a:gd name="T62" fmla="*/ 672 w 820"/>
                <a:gd name="T63" fmla="*/ 432 h 743"/>
                <a:gd name="T64" fmla="*/ 639 w 820"/>
                <a:gd name="T65" fmla="*/ 497 h 743"/>
                <a:gd name="T66" fmla="*/ 607 w 820"/>
                <a:gd name="T67" fmla="*/ 576 h 743"/>
                <a:gd name="T68" fmla="*/ 571 w 820"/>
                <a:gd name="T69" fmla="*/ 641 h 743"/>
                <a:gd name="T70" fmla="*/ 529 w 820"/>
                <a:gd name="T71" fmla="*/ 698 h 743"/>
                <a:gd name="T72" fmla="*/ 475 w 820"/>
                <a:gd name="T73" fmla="*/ 731 h 743"/>
                <a:gd name="T74" fmla="*/ 433 w 820"/>
                <a:gd name="T75" fmla="*/ 741 h 743"/>
                <a:gd name="T76" fmla="*/ 0 w 820"/>
                <a:gd name="T77" fmla="*/ 743 h 74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820" h="743">
                  <a:moveTo>
                    <a:pt x="0" y="743"/>
                  </a:moveTo>
                  <a:lnTo>
                    <a:pt x="0" y="419"/>
                  </a:lnTo>
                  <a:lnTo>
                    <a:pt x="55" y="440"/>
                  </a:lnTo>
                  <a:lnTo>
                    <a:pt x="82" y="399"/>
                  </a:lnTo>
                  <a:lnTo>
                    <a:pt x="108" y="375"/>
                  </a:lnTo>
                  <a:lnTo>
                    <a:pt x="139" y="359"/>
                  </a:lnTo>
                  <a:lnTo>
                    <a:pt x="154" y="273"/>
                  </a:lnTo>
                  <a:lnTo>
                    <a:pt x="172" y="188"/>
                  </a:lnTo>
                  <a:lnTo>
                    <a:pt x="196" y="203"/>
                  </a:lnTo>
                  <a:lnTo>
                    <a:pt x="234" y="195"/>
                  </a:lnTo>
                  <a:lnTo>
                    <a:pt x="264" y="177"/>
                  </a:lnTo>
                  <a:lnTo>
                    <a:pt x="312" y="164"/>
                  </a:lnTo>
                  <a:lnTo>
                    <a:pt x="346" y="105"/>
                  </a:lnTo>
                  <a:lnTo>
                    <a:pt x="405" y="69"/>
                  </a:lnTo>
                  <a:lnTo>
                    <a:pt x="435" y="54"/>
                  </a:lnTo>
                  <a:lnTo>
                    <a:pt x="456" y="38"/>
                  </a:lnTo>
                  <a:lnTo>
                    <a:pt x="492" y="0"/>
                  </a:lnTo>
                  <a:lnTo>
                    <a:pt x="520" y="77"/>
                  </a:lnTo>
                  <a:lnTo>
                    <a:pt x="552" y="87"/>
                  </a:lnTo>
                  <a:lnTo>
                    <a:pt x="577" y="107"/>
                  </a:lnTo>
                  <a:lnTo>
                    <a:pt x="610" y="89"/>
                  </a:lnTo>
                  <a:lnTo>
                    <a:pt x="637" y="179"/>
                  </a:lnTo>
                  <a:lnTo>
                    <a:pt x="664" y="210"/>
                  </a:lnTo>
                  <a:lnTo>
                    <a:pt x="696" y="239"/>
                  </a:lnTo>
                  <a:lnTo>
                    <a:pt x="729" y="237"/>
                  </a:lnTo>
                  <a:lnTo>
                    <a:pt x="760" y="233"/>
                  </a:lnTo>
                  <a:lnTo>
                    <a:pt x="790" y="237"/>
                  </a:lnTo>
                  <a:lnTo>
                    <a:pt x="820" y="231"/>
                  </a:lnTo>
                  <a:lnTo>
                    <a:pt x="786" y="263"/>
                  </a:lnTo>
                  <a:lnTo>
                    <a:pt x="729" y="321"/>
                  </a:lnTo>
                  <a:lnTo>
                    <a:pt x="694" y="372"/>
                  </a:lnTo>
                  <a:lnTo>
                    <a:pt x="672" y="432"/>
                  </a:lnTo>
                  <a:lnTo>
                    <a:pt x="639" y="497"/>
                  </a:lnTo>
                  <a:lnTo>
                    <a:pt x="607" y="576"/>
                  </a:lnTo>
                  <a:lnTo>
                    <a:pt x="571" y="641"/>
                  </a:lnTo>
                  <a:lnTo>
                    <a:pt x="529" y="698"/>
                  </a:lnTo>
                  <a:lnTo>
                    <a:pt x="475" y="731"/>
                  </a:lnTo>
                  <a:lnTo>
                    <a:pt x="433" y="741"/>
                  </a:lnTo>
                  <a:lnTo>
                    <a:pt x="0" y="743"/>
                  </a:lnTo>
                  <a:close/>
                </a:path>
              </a:pathLst>
            </a:custGeom>
            <a:solidFill>
              <a:srgbClr val="3366FF">
                <a:alpha val="70195"/>
              </a:srgbClr>
            </a:solidFill>
            <a:ln>
              <a:noFill/>
            </a:ln>
            <a:effectLst/>
            <a:extLst>
              <a:ext uri="{91240B29-F687-4F45-9708-019B960494DF}">
                <a14:hiddenLine xmlns:a14="http://schemas.microsoft.com/office/drawing/2010/main" w="9525">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8990" name="Text Box 318"/>
            <p:cNvSpPr txBox="1">
              <a:spLocks noChangeArrowheads="1"/>
            </p:cNvSpPr>
            <p:nvPr/>
          </p:nvSpPr>
          <p:spPr bwMode="auto">
            <a:xfrm>
              <a:off x="1791" y="1298"/>
              <a:ext cx="318" cy="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ja-JP" sz="11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a:ea typeface="ＭＳ Ｐゴシック"/>
                  <a:cs typeface="+mn-cs"/>
                </a:rPr>
                <a:t>Deficit</a:t>
              </a:r>
            </a:p>
          </p:txBody>
        </p:sp>
      </p:grpSp>
      <p:grpSp>
        <p:nvGrpSpPr>
          <p:cNvPr id="28991" name="Group 319"/>
          <p:cNvGrpSpPr>
            <a:grpSpLocks/>
          </p:cNvGrpSpPr>
          <p:nvPr/>
        </p:nvGrpSpPr>
        <p:grpSpPr bwMode="auto">
          <a:xfrm>
            <a:off x="5337175" y="3808413"/>
            <a:ext cx="1398588" cy="1516062"/>
            <a:chOff x="3362" y="2399"/>
            <a:chExt cx="881" cy="955"/>
          </a:xfrm>
        </p:grpSpPr>
        <p:sp>
          <p:nvSpPr>
            <p:cNvPr id="87229" name="Freeform 320"/>
            <p:cNvSpPr>
              <a:spLocks/>
            </p:cNvSpPr>
            <p:nvPr/>
          </p:nvSpPr>
          <p:spPr bwMode="auto">
            <a:xfrm>
              <a:off x="3362" y="2399"/>
              <a:ext cx="881" cy="955"/>
            </a:xfrm>
            <a:custGeom>
              <a:avLst/>
              <a:gdLst>
                <a:gd name="T0" fmla="*/ 878 w 881"/>
                <a:gd name="T1" fmla="*/ 954 h 955"/>
                <a:gd name="T2" fmla="*/ 0 w 881"/>
                <a:gd name="T3" fmla="*/ 955 h 955"/>
                <a:gd name="T4" fmla="*/ 14 w 881"/>
                <a:gd name="T5" fmla="*/ 898 h 955"/>
                <a:gd name="T6" fmla="*/ 36 w 881"/>
                <a:gd name="T7" fmla="*/ 802 h 955"/>
                <a:gd name="T8" fmla="*/ 65 w 881"/>
                <a:gd name="T9" fmla="*/ 688 h 955"/>
                <a:gd name="T10" fmla="*/ 95 w 881"/>
                <a:gd name="T11" fmla="*/ 607 h 955"/>
                <a:gd name="T12" fmla="*/ 134 w 881"/>
                <a:gd name="T13" fmla="*/ 522 h 955"/>
                <a:gd name="T14" fmla="*/ 174 w 881"/>
                <a:gd name="T15" fmla="*/ 450 h 955"/>
                <a:gd name="T16" fmla="*/ 228 w 881"/>
                <a:gd name="T17" fmla="*/ 382 h 955"/>
                <a:gd name="T18" fmla="*/ 264 w 881"/>
                <a:gd name="T19" fmla="*/ 358 h 955"/>
                <a:gd name="T20" fmla="*/ 305 w 881"/>
                <a:gd name="T21" fmla="*/ 328 h 955"/>
                <a:gd name="T22" fmla="*/ 353 w 881"/>
                <a:gd name="T23" fmla="*/ 295 h 955"/>
                <a:gd name="T24" fmla="*/ 411 w 881"/>
                <a:gd name="T25" fmla="*/ 268 h 955"/>
                <a:gd name="T26" fmla="*/ 470 w 881"/>
                <a:gd name="T27" fmla="*/ 255 h 955"/>
                <a:gd name="T28" fmla="*/ 498 w 881"/>
                <a:gd name="T29" fmla="*/ 238 h 955"/>
                <a:gd name="T30" fmla="*/ 561 w 881"/>
                <a:gd name="T31" fmla="*/ 219 h 955"/>
                <a:gd name="T32" fmla="*/ 617 w 881"/>
                <a:gd name="T33" fmla="*/ 207 h 955"/>
                <a:gd name="T34" fmla="*/ 663 w 881"/>
                <a:gd name="T35" fmla="*/ 180 h 955"/>
                <a:gd name="T36" fmla="*/ 702 w 881"/>
                <a:gd name="T37" fmla="*/ 144 h 955"/>
                <a:gd name="T38" fmla="*/ 732 w 881"/>
                <a:gd name="T39" fmla="*/ 145 h 955"/>
                <a:gd name="T40" fmla="*/ 767 w 881"/>
                <a:gd name="T41" fmla="*/ 118 h 955"/>
                <a:gd name="T42" fmla="*/ 819 w 881"/>
                <a:gd name="T43" fmla="*/ 45 h 955"/>
                <a:gd name="T44" fmla="*/ 852 w 881"/>
                <a:gd name="T45" fmla="*/ 34 h 955"/>
                <a:gd name="T46" fmla="*/ 881 w 881"/>
                <a:gd name="T47" fmla="*/ 0 h 955"/>
                <a:gd name="T48" fmla="*/ 878 w 881"/>
                <a:gd name="T49" fmla="*/ 954 h 95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81" h="955">
                  <a:moveTo>
                    <a:pt x="878" y="954"/>
                  </a:moveTo>
                  <a:lnTo>
                    <a:pt x="0" y="955"/>
                  </a:lnTo>
                  <a:lnTo>
                    <a:pt x="14" y="898"/>
                  </a:lnTo>
                  <a:lnTo>
                    <a:pt x="36" y="802"/>
                  </a:lnTo>
                  <a:lnTo>
                    <a:pt x="65" y="688"/>
                  </a:lnTo>
                  <a:lnTo>
                    <a:pt x="95" y="607"/>
                  </a:lnTo>
                  <a:lnTo>
                    <a:pt x="134" y="522"/>
                  </a:lnTo>
                  <a:lnTo>
                    <a:pt x="174" y="450"/>
                  </a:lnTo>
                  <a:lnTo>
                    <a:pt x="228" y="382"/>
                  </a:lnTo>
                  <a:lnTo>
                    <a:pt x="264" y="358"/>
                  </a:lnTo>
                  <a:lnTo>
                    <a:pt x="305" y="328"/>
                  </a:lnTo>
                  <a:lnTo>
                    <a:pt x="353" y="295"/>
                  </a:lnTo>
                  <a:lnTo>
                    <a:pt x="411" y="268"/>
                  </a:lnTo>
                  <a:lnTo>
                    <a:pt x="470" y="255"/>
                  </a:lnTo>
                  <a:lnTo>
                    <a:pt x="498" y="238"/>
                  </a:lnTo>
                  <a:lnTo>
                    <a:pt x="561" y="219"/>
                  </a:lnTo>
                  <a:lnTo>
                    <a:pt x="617" y="207"/>
                  </a:lnTo>
                  <a:lnTo>
                    <a:pt x="663" y="180"/>
                  </a:lnTo>
                  <a:lnTo>
                    <a:pt x="702" y="144"/>
                  </a:lnTo>
                  <a:lnTo>
                    <a:pt x="732" y="145"/>
                  </a:lnTo>
                  <a:lnTo>
                    <a:pt x="767" y="118"/>
                  </a:lnTo>
                  <a:lnTo>
                    <a:pt x="819" y="45"/>
                  </a:lnTo>
                  <a:lnTo>
                    <a:pt x="852" y="34"/>
                  </a:lnTo>
                  <a:lnTo>
                    <a:pt x="881" y="0"/>
                  </a:lnTo>
                  <a:lnTo>
                    <a:pt x="878" y="954"/>
                  </a:lnTo>
                  <a:close/>
                </a:path>
              </a:pathLst>
            </a:custGeom>
            <a:solidFill>
              <a:srgbClr val="3366FF">
                <a:alpha val="70195"/>
              </a:srgbClr>
            </a:solidFill>
            <a:ln>
              <a:noFill/>
            </a:ln>
            <a:effectLst/>
            <a:extLst>
              <a:ext uri="{91240B29-F687-4F45-9708-019B960494DF}">
                <a14:hiddenLine xmlns:a14="http://schemas.microsoft.com/office/drawing/2010/main" w="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8993" name="Text Box 321"/>
            <p:cNvSpPr txBox="1">
              <a:spLocks noChangeArrowheads="1"/>
            </p:cNvSpPr>
            <p:nvPr/>
          </p:nvSpPr>
          <p:spPr bwMode="auto">
            <a:xfrm>
              <a:off x="3704" y="2979"/>
              <a:ext cx="318" cy="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ja-JP" sz="11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a:ea typeface="ＭＳ Ｐゴシック"/>
                  <a:cs typeface="+mn-cs"/>
                </a:rPr>
                <a:t>Deficit</a:t>
              </a:r>
            </a:p>
          </p:txBody>
        </p:sp>
      </p:grpSp>
      <p:grpSp>
        <p:nvGrpSpPr>
          <p:cNvPr id="28994" name="Group 322"/>
          <p:cNvGrpSpPr>
            <a:grpSpLocks/>
          </p:cNvGrpSpPr>
          <p:nvPr/>
        </p:nvGrpSpPr>
        <p:grpSpPr bwMode="auto">
          <a:xfrm>
            <a:off x="2554288" y="4179888"/>
            <a:ext cx="1325562" cy="1147762"/>
            <a:chOff x="1609" y="2633"/>
            <a:chExt cx="835" cy="723"/>
          </a:xfrm>
        </p:grpSpPr>
        <p:sp>
          <p:nvSpPr>
            <p:cNvPr id="87227" name="Freeform 323"/>
            <p:cNvSpPr>
              <a:spLocks/>
            </p:cNvSpPr>
            <p:nvPr/>
          </p:nvSpPr>
          <p:spPr bwMode="auto">
            <a:xfrm>
              <a:off x="1609" y="2633"/>
              <a:ext cx="835" cy="723"/>
            </a:xfrm>
            <a:custGeom>
              <a:avLst/>
              <a:gdLst>
                <a:gd name="T0" fmla="*/ 0 w 835"/>
                <a:gd name="T1" fmla="*/ 723 h 723"/>
                <a:gd name="T2" fmla="*/ 1 w 835"/>
                <a:gd name="T3" fmla="*/ 397 h 723"/>
                <a:gd name="T4" fmla="*/ 63 w 835"/>
                <a:gd name="T5" fmla="*/ 421 h 723"/>
                <a:gd name="T6" fmla="*/ 90 w 835"/>
                <a:gd name="T7" fmla="*/ 379 h 723"/>
                <a:gd name="T8" fmla="*/ 117 w 835"/>
                <a:gd name="T9" fmla="*/ 351 h 723"/>
                <a:gd name="T10" fmla="*/ 147 w 835"/>
                <a:gd name="T11" fmla="*/ 340 h 723"/>
                <a:gd name="T12" fmla="*/ 177 w 835"/>
                <a:gd name="T13" fmla="*/ 174 h 723"/>
                <a:gd name="T14" fmla="*/ 204 w 835"/>
                <a:gd name="T15" fmla="*/ 184 h 723"/>
                <a:gd name="T16" fmla="*/ 235 w 835"/>
                <a:gd name="T17" fmla="*/ 177 h 723"/>
                <a:gd name="T18" fmla="*/ 270 w 835"/>
                <a:gd name="T19" fmla="*/ 160 h 723"/>
                <a:gd name="T20" fmla="*/ 325 w 835"/>
                <a:gd name="T21" fmla="*/ 139 h 723"/>
                <a:gd name="T22" fmla="*/ 352 w 835"/>
                <a:gd name="T23" fmla="*/ 85 h 723"/>
                <a:gd name="T24" fmla="*/ 403 w 835"/>
                <a:gd name="T25" fmla="*/ 55 h 723"/>
                <a:gd name="T26" fmla="*/ 469 w 835"/>
                <a:gd name="T27" fmla="*/ 22 h 723"/>
                <a:gd name="T28" fmla="*/ 498 w 835"/>
                <a:gd name="T29" fmla="*/ 0 h 723"/>
                <a:gd name="T30" fmla="*/ 528 w 835"/>
                <a:gd name="T31" fmla="*/ 97 h 723"/>
                <a:gd name="T32" fmla="*/ 556 w 835"/>
                <a:gd name="T33" fmla="*/ 126 h 723"/>
                <a:gd name="T34" fmla="*/ 586 w 835"/>
                <a:gd name="T35" fmla="*/ 198 h 723"/>
                <a:gd name="T36" fmla="*/ 615 w 835"/>
                <a:gd name="T37" fmla="*/ 231 h 723"/>
                <a:gd name="T38" fmla="*/ 633 w 835"/>
                <a:gd name="T39" fmla="*/ 333 h 723"/>
                <a:gd name="T40" fmla="*/ 642 w 835"/>
                <a:gd name="T41" fmla="*/ 394 h 723"/>
                <a:gd name="T42" fmla="*/ 663 w 835"/>
                <a:gd name="T43" fmla="*/ 466 h 723"/>
                <a:gd name="T44" fmla="*/ 703 w 835"/>
                <a:gd name="T45" fmla="*/ 586 h 723"/>
                <a:gd name="T46" fmla="*/ 735 w 835"/>
                <a:gd name="T47" fmla="*/ 636 h 723"/>
                <a:gd name="T48" fmla="*/ 760 w 835"/>
                <a:gd name="T49" fmla="*/ 663 h 723"/>
                <a:gd name="T50" fmla="*/ 835 w 835"/>
                <a:gd name="T51" fmla="*/ 723 h 723"/>
                <a:gd name="T52" fmla="*/ 0 w 835"/>
                <a:gd name="T53" fmla="*/ 723 h 72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835" h="723">
                  <a:moveTo>
                    <a:pt x="0" y="723"/>
                  </a:moveTo>
                  <a:lnTo>
                    <a:pt x="1" y="397"/>
                  </a:lnTo>
                  <a:lnTo>
                    <a:pt x="63" y="421"/>
                  </a:lnTo>
                  <a:lnTo>
                    <a:pt x="90" y="379"/>
                  </a:lnTo>
                  <a:lnTo>
                    <a:pt x="117" y="351"/>
                  </a:lnTo>
                  <a:lnTo>
                    <a:pt x="147" y="340"/>
                  </a:lnTo>
                  <a:lnTo>
                    <a:pt x="177" y="174"/>
                  </a:lnTo>
                  <a:lnTo>
                    <a:pt x="204" y="184"/>
                  </a:lnTo>
                  <a:lnTo>
                    <a:pt x="235" y="177"/>
                  </a:lnTo>
                  <a:lnTo>
                    <a:pt x="270" y="160"/>
                  </a:lnTo>
                  <a:lnTo>
                    <a:pt x="325" y="139"/>
                  </a:lnTo>
                  <a:lnTo>
                    <a:pt x="352" y="85"/>
                  </a:lnTo>
                  <a:lnTo>
                    <a:pt x="403" y="55"/>
                  </a:lnTo>
                  <a:lnTo>
                    <a:pt x="469" y="22"/>
                  </a:lnTo>
                  <a:lnTo>
                    <a:pt x="498" y="0"/>
                  </a:lnTo>
                  <a:lnTo>
                    <a:pt x="528" y="97"/>
                  </a:lnTo>
                  <a:lnTo>
                    <a:pt x="556" y="126"/>
                  </a:lnTo>
                  <a:lnTo>
                    <a:pt x="586" y="198"/>
                  </a:lnTo>
                  <a:lnTo>
                    <a:pt x="615" y="231"/>
                  </a:lnTo>
                  <a:lnTo>
                    <a:pt x="633" y="333"/>
                  </a:lnTo>
                  <a:lnTo>
                    <a:pt x="642" y="394"/>
                  </a:lnTo>
                  <a:lnTo>
                    <a:pt x="663" y="466"/>
                  </a:lnTo>
                  <a:lnTo>
                    <a:pt x="703" y="586"/>
                  </a:lnTo>
                  <a:lnTo>
                    <a:pt x="735" y="636"/>
                  </a:lnTo>
                  <a:lnTo>
                    <a:pt x="760" y="663"/>
                  </a:lnTo>
                  <a:lnTo>
                    <a:pt x="835" y="723"/>
                  </a:lnTo>
                  <a:lnTo>
                    <a:pt x="0" y="723"/>
                  </a:lnTo>
                  <a:close/>
                </a:path>
              </a:pathLst>
            </a:custGeom>
            <a:solidFill>
              <a:srgbClr val="3366FF">
                <a:alpha val="70195"/>
              </a:srgbClr>
            </a:solidFill>
            <a:ln>
              <a:noFill/>
            </a:ln>
            <a:effectLst/>
            <a:extLst>
              <a:ext uri="{91240B29-F687-4F45-9708-019B960494DF}">
                <a14:hiddenLine xmlns:a14="http://schemas.microsoft.com/office/drawing/2010/main" w="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8996" name="Text Box 324"/>
            <p:cNvSpPr txBox="1">
              <a:spLocks noChangeArrowheads="1"/>
            </p:cNvSpPr>
            <p:nvPr/>
          </p:nvSpPr>
          <p:spPr bwMode="auto">
            <a:xfrm>
              <a:off x="1814" y="3013"/>
              <a:ext cx="318" cy="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ja-JP" sz="11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a:ea typeface="ＭＳ Ｐゴシック"/>
                  <a:cs typeface="+mn-cs"/>
                </a:rPr>
                <a:t>Deficit</a:t>
              </a:r>
            </a:p>
          </p:txBody>
        </p:sp>
      </p:grpSp>
      <p:grpSp>
        <p:nvGrpSpPr>
          <p:cNvPr id="28997" name="Group 325"/>
          <p:cNvGrpSpPr>
            <a:grpSpLocks/>
          </p:cNvGrpSpPr>
          <p:nvPr/>
        </p:nvGrpSpPr>
        <p:grpSpPr bwMode="auto">
          <a:xfrm>
            <a:off x="3875088" y="5324475"/>
            <a:ext cx="1466850" cy="898525"/>
            <a:chOff x="2441" y="3354"/>
            <a:chExt cx="924" cy="566"/>
          </a:xfrm>
        </p:grpSpPr>
        <p:sp>
          <p:nvSpPr>
            <p:cNvPr id="87225" name="Freeform 326"/>
            <p:cNvSpPr>
              <a:spLocks/>
            </p:cNvSpPr>
            <p:nvPr/>
          </p:nvSpPr>
          <p:spPr bwMode="auto">
            <a:xfrm>
              <a:off x="2441" y="3354"/>
              <a:ext cx="924" cy="566"/>
            </a:xfrm>
            <a:custGeom>
              <a:avLst/>
              <a:gdLst>
                <a:gd name="T0" fmla="*/ 0 w 924"/>
                <a:gd name="T1" fmla="*/ 0 h 566"/>
                <a:gd name="T2" fmla="*/ 924 w 924"/>
                <a:gd name="T3" fmla="*/ 2 h 566"/>
                <a:gd name="T4" fmla="*/ 891 w 924"/>
                <a:gd name="T5" fmla="*/ 129 h 566"/>
                <a:gd name="T6" fmla="*/ 861 w 924"/>
                <a:gd name="T7" fmla="*/ 243 h 566"/>
                <a:gd name="T8" fmla="*/ 840 w 924"/>
                <a:gd name="T9" fmla="*/ 303 h 566"/>
                <a:gd name="T10" fmla="*/ 810 w 924"/>
                <a:gd name="T11" fmla="*/ 366 h 566"/>
                <a:gd name="T12" fmla="*/ 746 w 924"/>
                <a:gd name="T13" fmla="*/ 476 h 566"/>
                <a:gd name="T14" fmla="*/ 711 w 924"/>
                <a:gd name="T15" fmla="*/ 516 h 566"/>
                <a:gd name="T16" fmla="*/ 695 w 924"/>
                <a:gd name="T17" fmla="*/ 548 h 566"/>
                <a:gd name="T18" fmla="*/ 660 w 924"/>
                <a:gd name="T19" fmla="*/ 566 h 566"/>
                <a:gd name="T20" fmla="*/ 630 w 924"/>
                <a:gd name="T21" fmla="*/ 560 h 566"/>
                <a:gd name="T22" fmla="*/ 603 w 924"/>
                <a:gd name="T23" fmla="*/ 557 h 566"/>
                <a:gd name="T24" fmla="*/ 569 w 924"/>
                <a:gd name="T25" fmla="*/ 551 h 566"/>
                <a:gd name="T26" fmla="*/ 543 w 924"/>
                <a:gd name="T27" fmla="*/ 522 h 566"/>
                <a:gd name="T28" fmla="*/ 485 w 924"/>
                <a:gd name="T29" fmla="*/ 506 h 566"/>
                <a:gd name="T30" fmla="*/ 458 w 924"/>
                <a:gd name="T31" fmla="*/ 489 h 566"/>
                <a:gd name="T32" fmla="*/ 431 w 924"/>
                <a:gd name="T33" fmla="*/ 456 h 566"/>
                <a:gd name="T34" fmla="*/ 399 w 924"/>
                <a:gd name="T35" fmla="*/ 432 h 566"/>
                <a:gd name="T36" fmla="*/ 335 w 924"/>
                <a:gd name="T37" fmla="*/ 345 h 566"/>
                <a:gd name="T38" fmla="*/ 281 w 924"/>
                <a:gd name="T39" fmla="*/ 300 h 566"/>
                <a:gd name="T40" fmla="*/ 224 w 924"/>
                <a:gd name="T41" fmla="*/ 225 h 566"/>
                <a:gd name="T42" fmla="*/ 150 w 924"/>
                <a:gd name="T43" fmla="*/ 167 h 566"/>
                <a:gd name="T44" fmla="*/ 75 w 924"/>
                <a:gd name="T45" fmla="*/ 98 h 566"/>
                <a:gd name="T46" fmla="*/ 45 w 924"/>
                <a:gd name="T47" fmla="*/ 56 h 566"/>
                <a:gd name="T48" fmla="*/ 21 w 924"/>
                <a:gd name="T49" fmla="*/ 23 h 566"/>
                <a:gd name="T50" fmla="*/ 0 w 924"/>
                <a:gd name="T51" fmla="*/ 0 h 56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924" h="566">
                  <a:moveTo>
                    <a:pt x="0" y="0"/>
                  </a:moveTo>
                  <a:lnTo>
                    <a:pt x="924" y="2"/>
                  </a:lnTo>
                  <a:lnTo>
                    <a:pt x="891" y="129"/>
                  </a:lnTo>
                  <a:lnTo>
                    <a:pt x="861" y="243"/>
                  </a:lnTo>
                  <a:lnTo>
                    <a:pt x="840" y="303"/>
                  </a:lnTo>
                  <a:lnTo>
                    <a:pt x="810" y="366"/>
                  </a:lnTo>
                  <a:lnTo>
                    <a:pt x="746" y="476"/>
                  </a:lnTo>
                  <a:lnTo>
                    <a:pt x="711" y="516"/>
                  </a:lnTo>
                  <a:lnTo>
                    <a:pt x="695" y="548"/>
                  </a:lnTo>
                  <a:lnTo>
                    <a:pt x="660" y="566"/>
                  </a:lnTo>
                  <a:lnTo>
                    <a:pt x="630" y="560"/>
                  </a:lnTo>
                  <a:lnTo>
                    <a:pt x="603" y="557"/>
                  </a:lnTo>
                  <a:lnTo>
                    <a:pt x="569" y="551"/>
                  </a:lnTo>
                  <a:lnTo>
                    <a:pt x="543" y="522"/>
                  </a:lnTo>
                  <a:lnTo>
                    <a:pt x="485" y="506"/>
                  </a:lnTo>
                  <a:lnTo>
                    <a:pt x="458" y="489"/>
                  </a:lnTo>
                  <a:lnTo>
                    <a:pt x="431" y="456"/>
                  </a:lnTo>
                  <a:lnTo>
                    <a:pt x="399" y="432"/>
                  </a:lnTo>
                  <a:lnTo>
                    <a:pt x="335" y="345"/>
                  </a:lnTo>
                  <a:lnTo>
                    <a:pt x="281" y="300"/>
                  </a:lnTo>
                  <a:lnTo>
                    <a:pt x="224" y="225"/>
                  </a:lnTo>
                  <a:lnTo>
                    <a:pt x="150" y="167"/>
                  </a:lnTo>
                  <a:lnTo>
                    <a:pt x="75" y="98"/>
                  </a:lnTo>
                  <a:lnTo>
                    <a:pt x="45" y="56"/>
                  </a:lnTo>
                  <a:lnTo>
                    <a:pt x="21" y="23"/>
                  </a:lnTo>
                  <a:lnTo>
                    <a:pt x="0" y="0"/>
                  </a:lnTo>
                  <a:close/>
                </a:path>
              </a:pathLst>
            </a:custGeom>
            <a:solidFill>
              <a:srgbClr val="FF0000">
                <a:alpha val="20000"/>
              </a:srgbClr>
            </a:solidFill>
            <a:ln>
              <a:noFill/>
            </a:ln>
            <a:effectLst/>
            <a:extLst>
              <a:ext uri="{91240B29-F687-4F45-9708-019B960494DF}">
                <a14:hiddenLine xmlns:a14="http://schemas.microsoft.com/office/drawing/2010/main" w="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8999" name="Text Box 327"/>
            <p:cNvSpPr txBox="1">
              <a:spLocks noChangeArrowheads="1"/>
            </p:cNvSpPr>
            <p:nvPr/>
          </p:nvSpPr>
          <p:spPr bwMode="auto">
            <a:xfrm>
              <a:off x="2735" y="3403"/>
              <a:ext cx="416" cy="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ja-JP" sz="11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a:ea typeface="ＭＳ Ｐゴシック"/>
                  <a:cs typeface="+mn-cs"/>
                </a:rPr>
                <a:t>Surplus</a:t>
              </a:r>
            </a:p>
          </p:txBody>
        </p:sp>
      </p:grpSp>
      <p:grpSp>
        <p:nvGrpSpPr>
          <p:cNvPr id="29000" name="Group 328"/>
          <p:cNvGrpSpPr>
            <a:grpSpLocks/>
          </p:cNvGrpSpPr>
          <p:nvPr/>
        </p:nvGrpSpPr>
        <p:grpSpPr bwMode="auto">
          <a:xfrm>
            <a:off x="3886200" y="842963"/>
            <a:ext cx="1450975" cy="1017587"/>
            <a:chOff x="2394" y="531"/>
            <a:chExt cx="914" cy="641"/>
          </a:xfrm>
        </p:grpSpPr>
        <p:sp>
          <p:nvSpPr>
            <p:cNvPr id="87223" name="Freeform 329"/>
            <p:cNvSpPr>
              <a:spLocks/>
            </p:cNvSpPr>
            <p:nvPr/>
          </p:nvSpPr>
          <p:spPr bwMode="auto">
            <a:xfrm>
              <a:off x="2394" y="531"/>
              <a:ext cx="914" cy="641"/>
            </a:xfrm>
            <a:custGeom>
              <a:avLst/>
              <a:gdLst>
                <a:gd name="T0" fmla="*/ 0 w 914"/>
                <a:gd name="T1" fmla="*/ 641 h 641"/>
                <a:gd name="T2" fmla="*/ 75 w 914"/>
                <a:gd name="T3" fmla="*/ 534 h 641"/>
                <a:gd name="T4" fmla="*/ 116 w 914"/>
                <a:gd name="T5" fmla="*/ 492 h 641"/>
                <a:gd name="T6" fmla="*/ 173 w 914"/>
                <a:gd name="T7" fmla="*/ 441 h 641"/>
                <a:gd name="T8" fmla="*/ 192 w 914"/>
                <a:gd name="T9" fmla="*/ 422 h 641"/>
                <a:gd name="T10" fmla="*/ 221 w 914"/>
                <a:gd name="T11" fmla="*/ 402 h 641"/>
                <a:gd name="T12" fmla="*/ 249 w 914"/>
                <a:gd name="T13" fmla="*/ 365 h 641"/>
                <a:gd name="T14" fmla="*/ 272 w 914"/>
                <a:gd name="T15" fmla="*/ 332 h 641"/>
                <a:gd name="T16" fmla="*/ 309 w 914"/>
                <a:gd name="T17" fmla="*/ 294 h 641"/>
                <a:gd name="T18" fmla="*/ 350 w 914"/>
                <a:gd name="T19" fmla="*/ 246 h 641"/>
                <a:gd name="T20" fmla="*/ 374 w 914"/>
                <a:gd name="T21" fmla="*/ 213 h 641"/>
                <a:gd name="T22" fmla="*/ 395 w 914"/>
                <a:gd name="T23" fmla="*/ 174 h 641"/>
                <a:gd name="T24" fmla="*/ 426 w 914"/>
                <a:gd name="T25" fmla="*/ 155 h 641"/>
                <a:gd name="T26" fmla="*/ 455 w 914"/>
                <a:gd name="T27" fmla="*/ 119 h 641"/>
                <a:gd name="T28" fmla="*/ 486 w 914"/>
                <a:gd name="T29" fmla="*/ 98 h 641"/>
                <a:gd name="T30" fmla="*/ 521 w 914"/>
                <a:gd name="T31" fmla="*/ 83 h 641"/>
                <a:gd name="T32" fmla="*/ 560 w 914"/>
                <a:gd name="T33" fmla="*/ 51 h 641"/>
                <a:gd name="T34" fmla="*/ 594 w 914"/>
                <a:gd name="T35" fmla="*/ 27 h 641"/>
                <a:gd name="T36" fmla="*/ 644 w 914"/>
                <a:gd name="T37" fmla="*/ 0 h 641"/>
                <a:gd name="T38" fmla="*/ 684 w 914"/>
                <a:gd name="T39" fmla="*/ 0 h 641"/>
                <a:gd name="T40" fmla="*/ 725 w 914"/>
                <a:gd name="T41" fmla="*/ 45 h 641"/>
                <a:gd name="T42" fmla="*/ 797 w 914"/>
                <a:gd name="T43" fmla="*/ 128 h 641"/>
                <a:gd name="T44" fmla="*/ 825 w 914"/>
                <a:gd name="T45" fmla="*/ 183 h 641"/>
                <a:gd name="T46" fmla="*/ 843 w 914"/>
                <a:gd name="T47" fmla="*/ 230 h 641"/>
                <a:gd name="T48" fmla="*/ 870 w 914"/>
                <a:gd name="T49" fmla="*/ 297 h 641"/>
                <a:gd name="T50" fmla="*/ 893 w 914"/>
                <a:gd name="T51" fmla="*/ 380 h 641"/>
                <a:gd name="T52" fmla="*/ 902 w 914"/>
                <a:gd name="T53" fmla="*/ 416 h 641"/>
                <a:gd name="T54" fmla="*/ 914 w 914"/>
                <a:gd name="T55" fmla="*/ 462 h 641"/>
                <a:gd name="T56" fmla="*/ 851 w 914"/>
                <a:gd name="T57" fmla="*/ 489 h 641"/>
                <a:gd name="T58" fmla="*/ 731 w 914"/>
                <a:gd name="T59" fmla="*/ 534 h 641"/>
                <a:gd name="T60" fmla="*/ 614 w 914"/>
                <a:gd name="T61" fmla="*/ 575 h 641"/>
                <a:gd name="T62" fmla="*/ 539 w 914"/>
                <a:gd name="T63" fmla="*/ 596 h 641"/>
                <a:gd name="T64" fmla="*/ 417 w 914"/>
                <a:gd name="T65" fmla="*/ 608 h 641"/>
                <a:gd name="T66" fmla="*/ 296 w 914"/>
                <a:gd name="T67" fmla="*/ 620 h 641"/>
                <a:gd name="T68" fmla="*/ 156 w 914"/>
                <a:gd name="T69" fmla="*/ 626 h 641"/>
                <a:gd name="T70" fmla="*/ 59 w 914"/>
                <a:gd name="T71" fmla="*/ 630 h 641"/>
                <a:gd name="T72" fmla="*/ 0 w 914"/>
                <a:gd name="T73" fmla="*/ 641 h 64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14" h="641">
                  <a:moveTo>
                    <a:pt x="0" y="641"/>
                  </a:moveTo>
                  <a:lnTo>
                    <a:pt x="75" y="534"/>
                  </a:lnTo>
                  <a:lnTo>
                    <a:pt x="116" y="492"/>
                  </a:lnTo>
                  <a:lnTo>
                    <a:pt x="173" y="441"/>
                  </a:lnTo>
                  <a:lnTo>
                    <a:pt x="192" y="422"/>
                  </a:lnTo>
                  <a:lnTo>
                    <a:pt x="221" y="402"/>
                  </a:lnTo>
                  <a:lnTo>
                    <a:pt x="249" y="365"/>
                  </a:lnTo>
                  <a:lnTo>
                    <a:pt x="272" y="332"/>
                  </a:lnTo>
                  <a:lnTo>
                    <a:pt x="309" y="294"/>
                  </a:lnTo>
                  <a:lnTo>
                    <a:pt x="350" y="246"/>
                  </a:lnTo>
                  <a:lnTo>
                    <a:pt x="374" y="213"/>
                  </a:lnTo>
                  <a:lnTo>
                    <a:pt x="395" y="174"/>
                  </a:lnTo>
                  <a:lnTo>
                    <a:pt x="426" y="155"/>
                  </a:lnTo>
                  <a:lnTo>
                    <a:pt x="455" y="119"/>
                  </a:lnTo>
                  <a:lnTo>
                    <a:pt x="486" y="98"/>
                  </a:lnTo>
                  <a:lnTo>
                    <a:pt x="521" y="83"/>
                  </a:lnTo>
                  <a:lnTo>
                    <a:pt x="560" y="51"/>
                  </a:lnTo>
                  <a:lnTo>
                    <a:pt x="594" y="27"/>
                  </a:lnTo>
                  <a:lnTo>
                    <a:pt x="644" y="0"/>
                  </a:lnTo>
                  <a:lnTo>
                    <a:pt x="684" y="0"/>
                  </a:lnTo>
                  <a:lnTo>
                    <a:pt x="725" y="45"/>
                  </a:lnTo>
                  <a:lnTo>
                    <a:pt x="797" y="128"/>
                  </a:lnTo>
                  <a:lnTo>
                    <a:pt x="825" y="183"/>
                  </a:lnTo>
                  <a:lnTo>
                    <a:pt x="843" y="230"/>
                  </a:lnTo>
                  <a:lnTo>
                    <a:pt x="870" y="297"/>
                  </a:lnTo>
                  <a:lnTo>
                    <a:pt x="893" y="380"/>
                  </a:lnTo>
                  <a:lnTo>
                    <a:pt x="902" y="416"/>
                  </a:lnTo>
                  <a:lnTo>
                    <a:pt x="914" y="462"/>
                  </a:lnTo>
                  <a:lnTo>
                    <a:pt x="851" y="489"/>
                  </a:lnTo>
                  <a:lnTo>
                    <a:pt x="731" y="534"/>
                  </a:lnTo>
                  <a:lnTo>
                    <a:pt x="614" y="575"/>
                  </a:lnTo>
                  <a:lnTo>
                    <a:pt x="539" y="596"/>
                  </a:lnTo>
                  <a:lnTo>
                    <a:pt x="417" y="608"/>
                  </a:lnTo>
                  <a:lnTo>
                    <a:pt x="296" y="620"/>
                  </a:lnTo>
                  <a:lnTo>
                    <a:pt x="156" y="626"/>
                  </a:lnTo>
                  <a:lnTo>
                    <a:pt x="59" y="630"/>
                  </a:lnTo>
                  <a:lnTo>
                    <a:pt x="0" y="641"/>
                  </a:lnTo>
                  <a:close/>
                </a:path>
              </a:pathLst>
            </a:custGeom>
            <a:solidFill>
              <a:srgbClr val="FF0000">
                <a:alpha val="20000"/>
              </a:srgbClr>
            </a:solidFill>
            <a:ln>
              <a:noFill/>
            </a:ln>
            <a:effectLst/>
            <a:extLst>
              <a:ext uri="{91240B29-F687-4F45-9708-019B960494DF}">
                <a14:hiddenLine xmlns:a14="http://schemas.microsoft.com/office/drawing/2010/main" w="9525">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9002" name="Text Box 330"/>
            <p:cNvSpPr txBox="1">
              <a:spLocks noChangeArrowheads="1"/>
            </p:cNvSpPr>
            <p:nvPr/>
          </p:nvSpPr>
          <p:spPr bwMode="auto">
            <a:xfrm>
              <a:off x="2771" y="793"/>
              <a:ext cx="408" cy="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ja-JP" sz="1100" b="0" i="0" u="none" strike="noStrike" kern="1200" cap="none" spc="0" normalizeH="0" baseline="0" noProof="0">
                  <a:ln>
                    <a:noFill/>
                  </a:ln>
                  <a:solidFill>
                    <a:srgbClr val="000000"/>
                  </a:solidFill>
                  <a:effectLst>
                    <a:outerShdw blurRad="38100" dist="38100" dir="2700000" algn="tl">
                      <a:srgbClr val="FFFFFF"/>
                    </a:outerShdw>
                  </a:effectLst>
                  <a:uLnTx/>
                  <a:uFillTx/>
                  <a:latin typeface="Arial"/>
                  <a:ea typeface="ＭＳ Ｐゴシック"/>
                  <a:cs typeface="+mn-cs"/>
                </a:rPr>
                <a:t>Surplus</a:t>
              </a:r>
            </a:p>
          </p:txBody>
        </p:sp>
      </p:grpSp>
      <p:sp>
        <p:nvSpPr>
          <p:cNvPr id="87195" name="Freeform 147"/>
          <p:cNvSpPr>
            <a:spLocks/>
          </p:cNvSpPr>
          <p:nvPr/>
        </p:nvSpPr>
        <p:spPr bwMode="auto">
          <a:xfrm>
            <a:off x="2562225" y="1147763"/>
            <a:ext cx="4171950" cy="1054100"/>
          </a:xfrm>
          <a:custGeom>
            <a:avLst/>
            <a:gdLst>
              <a:gd name="T0" fmla="*/ 2147483647 w 5473"/>
              <a:gd name="T1" fmla="*/ 2147483647 h 1729"/>
              <a:gd name="T2" fmla="*/ 2147483647 w 5473"/>
              <a:gd name="T3" fmla="*/ 2147483647 h 1729"/>
              <a:gd name="T4" fmla="*/ 2147483647 w 5473"/>
              <a:gd name="T5" fmla="*/ 2147483647 h 1729"/>
              <a:gd name="T6" fmla="*/ 2147483647 w 5473"/>
              <a:gd name="T7" fmla="*/ 2147483647 h 1729"/>
              <a:gd name="T8" fmla="*/ 2147483647 w 5473"/>
              <a:gd name="T9" fmla="*/ 2147483647 h 1729"/>
              <a:gd name="T10" fmla="*/ 2147483647 w 5473"/>
              <a:gd name="T11" fmla="*/ 2147483647 h 1729"/>
              <a:gd name="T12" fmla="*/ 2147483647 w 5473"/>
              <a:gd name="T13" fmla="*/ 2147483647 h 1729"/>
              <a:gd name="T14" fmla="*/ 2147483647 w 5473"/>
              <a:gd name="T15" fmla="*/ 2147483647 h 1729"/>
              <a:gd name="T16" fmla="*/ 2147483647 w 5473"/>
              <a:gd name="T17" fmla="*/ 2147483647 h 1729"/>
              <a:gd name="T18" fmla="*/ 2147483647 w 5473"/>
              <a:gd name="T19" fmla="*/ 2147483647 h 1729"/>
              <a:gd name="T20" fmla="*/ 2147483647 w 5473"/>
              <a:gd name="T21" fmla="*/ 2147483647 h 1729"/>
              <a:gd name="T22" fmla="*/ 2147483647 w 5473"/>
              <a:gd name="T23" fmla="*/ 2147483647 h 1729"/>
              <a:gd name="T24" fmla="*/ 2147483647 w 5473"/>
              <a:gd name="T25" fmla="*/ 2147483647 h 1729"/>
              <a:gd name="T26" fmla="*/ 2147483647 w 5473"/>
              <a:gd name="T27" fmla="*/ 2147483647 h 1729"/>
              <a:gd name="T28" fmla="*/ 2147483647 w 5473"/>
              <a:gd name="T29" fmla="*/ 2147483647 h 1729"/>
              <a:gd name="T30" fmla="*/ 2147483647 w 5473"/>
              <a:gd name="T31" fmla="*/ 2147483647 h 1729"/>
              <a:gd name="T32" fmla="*/ 2147483647 w 5473"/>
              <a:gd name="T33" fmla="*/ 2147483647 h 1729"/>
              <a:gd name="T34" fmla="*/ 2147483647 w 5473"/>
              <a:gd name="T35" fmla="*/ 2147483647 h 1729"/>
              <a:gd name="T36" fmla="*/ 2147483647 w 5473"/>
              <a:gd name="T37" fmla="*/ 2147483647 h 1729"/>
              <a:gd name="T38" fmla="*/ 2147483647 w 5473"/>
              <a:gd name="T39" fmla="*/ 2147483647 h 1729"/>
              <a:gd name="T40" fmla="*/ 2147483647 w 5473"/>
              <a:gd name="T41" fmla="*/ 2147483647 h 1729"/>
              <a:gd name="T42" fmla="*/ 2147483647 w 5473"/>
              <a:gd name="T43" fmla="*/ 2147483647 h 1729"/>
              <a:gd name="T44" fmla="*/ 2147483647 w 5473"/>
              <a:gd name="T45" fmla="*/ 2147483647 h 1729"/>
              <a:gd name="T46" fmla="*/ 2147483647 w 5473"/>
              <a:gd name="T47" fmla="*/ 2147483647 h 1729"/>
              <a:gd name="T48" fmla="*/ 2147483647 w 5473"/>
              <a:gd name="T49" fmla="*/ 2147483647 h 1729"/>
              <a:gd name="T50" fmla="*/ 2147483647 w 5473"/>
              <a:gd name="T51" fmla="*/ 2147483647 h 1729"/>
              <a:gd name="T52" fmla="*/ 2147483647 w 5473"/>
              <a:gd name="T53" fmla="*/ 2147483647 h 1729"/>
              <a:gd name="T54" fmla="*/ 2147483647 w 5473"/>
              <a:gd name="T55" fmla="*/ 2147483647 h 1729"/>
              <a:gd name="T56" fmla="*/ 2147483647 w 5473"/>
              <a:gd name="T57" fmla="*/ 2147483647 h 1729"/>
              <a:gd name="T58" fmla="*/ 2147483647 w 5473"/>
              <a:gd name="T59" fmla="*/ 2147483647 h 1729"/>
              <a:gd name="T60" fmla="*/ 2147483647 w 5473"/>
              <a:gd name="T61" fmla="*/ 2147483647 h 1729"/>
              <a:gd name="T62" fmla="*/ 2147483647 w 5473"/>
              <a:gd name="T63" fmla="*/ 2147483647 h 1729"/>
              <a:gd name="T64" fmla="*/ 2147483647 w 5473"/>
              <a:gd name="T65" fmla="*/ 2147483647 h 1729"/>
              <a:gd name="T66" fmla="*/ 2147483647 w 5473"/>
              <a:gd name="T67" fmla="*/ 2147483647 h 1729"/>
              <a:gd name="T68" fmla="*/ 2147483647 w 5473"/>
              <a:gd name="T69" fmla="*/ 2147483647 h 1729"/>
              <a:gd name="T70" fmla="*/ 2147483647 w 5473"/>
              <a:gd name="T71" fmla="*/ 2147483647 h 1729"/>
              <a:gd name="T72" fmla="*/ 2147483647 w 5473"/>
              <a:gd name="T73" fmla="*/ 2147483647 h 1729"/>
              <a:gd name="T74" fmla="*/ 2147483647 w 5473"/>
              <a:gd name="T75" fmla="*/ 2147483647 h 1729"/>
              <a:gd name="T76" fmla="*/ 2147483647 w 5473"/>
              <a:gd name="T77" fmla="*/ 2147483647 h 1729"/>
              <a:gd name="T78" fmla="*/ 2147483647 w 5473"/>
              <a:gd name="T79" fmla="*/ 2147483647 h 1729"/>
              <a:gd name="T80" fmla="*/ 2147483647 w 5473"/>
              <a:gd name="T81" fmla="*/ 2147483647 h 1729"/>
              <a:gd name="T82" fmla="*/ 2147483647 w 5473"/>
              <a:gd name="T83" fmla="*/ 2147483647 h 1729"/>
              <a:gd name="T84" fmla="*/ 2147483647 w 5473"/>
              <a:gd name="T85" fmla="*/ 2147483647 h 1729"/>
              <a:gd name="T86" fmla="*/ 2147483647 w 5473"/>
              <a:gd name="T87" fmla="*/ 2147483647 h 1729"/>
              <a:gd name="T88" fmla="*/ 2147483647 w 5473"/>
              <a:gd name="T89" fmla="*/ 2147483647 h 172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473" h="1729">
                <a:moveTo>
                  <a:pt x="0" y="1672"/>
                </a:moveTo>
                <a:lnTo>
                  <a:pt x="61" y="1700"/>
                </a:lnTo>
                <a:lnTo>
                  <a:pt x="122" y="1729"/>
                </a:lnTo>
                <a:lnTo>
                  <a:pt x="183" y="1626"/>
                </a:lnTo>
                <a:lnTo>
                  <a:pt x="244" y="1550"/>
                </a:lnTo>
                <a:lnTo>
                  <a:pt x="304" y="1522"/>
                </a:lnTo>
                <a:lnTo>
                  <a:pt x="365" y="1081"/>
                </a:lnTo>
                <a:lnTo>
                  <a:pt x="426" y="1113"/>
                </a:lnTo>
                <a:lnTo>
                  <a:pt x="487" y="1095"/>
                </a:lnTo>
                <a:lnTo>
                  <a:pt x="548" y="1059"/>
                </a:lnTo>
                <a:lnTo>
                  <a:pt x="608" y="1032"/>
                </a:lnTo>
                <a:lnTo>
                  <a:pt x="669" y="1000"/>
                </a:lnTo>
                <a:lnTo>
                  <a:pt x="730" y="862"/>
                </a:lnTo>
                <a:lnTo>
                  <a:pt x="791" y="819"/>
                </a:lnTo>
                <a:lnTo>
                  <a:pt x="852" y="769"/>
                </a:lnTo>
                <a:lnTo>
                  <a:pt x="912" y="734"/>
                </a:lnTo>
                <a:lnTo>
                  <a:pt x="973" y="672"/>
                </a:lnTo>
                <a:lnTo>
                  <a:pt x="1034" y="582"/>
                </a:lnTo>
                <a:lnTo>
                  <a:pt x="1095" y="785"/>
                </a:lnTo>
                <a:lnTo>
                  <a:pt x="1156" y="803"/>
                </a:lnTo>
                <a:lnTo>
                  <a:pt x="1216" y="859"/>
                </a:lnTo>
                <a:lnTo>
                  <a:pt x="1277" y="813"/>
                </a:lnTo>
                <a:lnTo>
                  <a:pt x="1338" y="1058"/>
                </a:lnTo>
                <a:lnTo>
                  <a:pt x="1399" y="1146"/>
                </a:lnTo>
                <a:lnTo>
                  <a:pt x="1460" y="1200"/>
                </a:lnTo>
                <a:lnTo>
                  <a:pt x="1520" y="1205"/>
                </a:lnTo>
                <a:lnTo>
                  <a:pt x="1581" y="1190"/>
                </a:lnTo>
                <a:lnTo>
                  <a:pt x="1642" y="1196"/>
                </a:lnTo>
                <a:lnTo>
                  <a:pt x="1703" y="1180"/>
                </a:lnTo>
                <a:lnTo>
                  <a:pt x="1764" y="1175"/>
                </a:lnTo>
                <a:lnTo>
                  <a:pt x="1824" y="1162"/>
                </a:lnTo>
                <a:lnTo>
                  <a:pt x="1885" y="1152"/>
                </a:lnTo>
                <a:lnTo>
                  <a:pt x="1946" y="1142"/>
                </a:lnTo>
                <a:lnTo>
                  <a:pt x="2007" y="1139"/>
                </a:lnTo>
                <a:lnTo>
                  <a:pt x="2068" y="1136"/>
                </a:lnTo>
                <a:lnTo>
                  <a:pt x="2128" y="1133"/>
                </a:lnTo>
                <a:lnTo>
                  <a:pt x="2189" y="1132"/>
                </a:lnTo>
                <a:lnTo>
                  <a:pt x="2250" y="1130"/>
                </a:lnTo>
                <a:lnTo>
                  <a:pt x="2311" y="1124"/>
                </a:lnTo>
                <a:lnTo>
                  <a:pt x="2372" y="1121"/>
                </a:lnTo>
                <a:lnTo>
                  <a:pt x="2432" y="1111"/>
                </a:lnTo>
                <a:lnTo>
                  <a:pt x="2493" y="1105"/>
                </a:lnTo>
                <a:lnTo>
                  <a:pt x="2554" y="1096"/>
                </a:lnTo>
                <a:lnTo>
                  <a:pt x="2615" y="1090"/>
                </a:lnTo>
                <a:lnTo>
                  <a:pt x="2676" y="1082"/>
                </a:lnTo>
                <a:lnTo>
                  <a:pt x="2737" y="1074"/>
                </a:lnTo>
                <a:lnTo>
                  <a:pt x="2797" y="1063"/>
                </a:lnTo>
                <a:lnTo>
                  <a:pt x="2858" y="1051"/>
                </a:lnTo>
                <a:lnTo>
                  <a:pt x="2919" y="1033"/>
                </a:lnTo>
                <a:lnTo>
                  <a:pt x="2980" y="1013"/>
                </a:lnTo>
                <a:lnTo>
                  <a:pt x="3041" y="989"/>
                </a:lnTo>
                <a:lnTo>
                  <a:pt x="3101" y="962"/>
                </a:lnTo>
                <a:lnTo>
                  <a:pt x="3162" y="934"/>
                </a:lnTo>
                <a:lnTo>
                  <a:pt x="3223" y="908"/>
                </a:lnTo>
                <a:lnTo>
                  <a:pt x="3284" y="882"/>
                </a:lnTo>
                <a:lnTo>
                  <a:pt x="3345" y="855"/>
                </a:lnTo>
                <a:lnTo>
                  <a:pt x="3405" y="827"/>
                </a:lnTo>
                <a:lnTo>
                  <a:pt x="3466" y="800"/>
                </a:lnTo>
                <a:lnTo>
                  <a:pt x="3527" y="766"/>
                </a:lnTo>
                <a:lnTo>
                  <a:pt x="3588" y="734"/>
                </a:lnTo>
                <a:lnTo>
                  <a:pt x="3649" y="702"/>
                </a:lnTo>
                <a:lnTo>
                  <a:pt x="3709" y="674"/>
                </a:lnTo>
                <a:lnTo>
                  <a:pt x="3770" y="647"/>
                </a:lnTo>
                <a:lnTo>
                  <a:pt x="3831" y="626"/>
                </a:lnTo>
                <a:lnTo>
                  <a:pt x="3892" y="610"/>
                </a:lnTo>
                <a:lnTo>
                  <a:pt x="3953" y="602"/>
                </a:lnTo>
                <a:lnTo>
                  <a:pt x="4013" y="591"/>
                </a:lnTo>
                <a:lnTo>
                  <a:pt x="4074" y="581"/>
                </a:lnTo>
                <a:lnTo>
                  <a:pt x="4135" y="573"/>
                </a:lnTo>
                <a:lnTo>
                  <a:pt x="4196" y="571"/>
                </a:lnTo>
                <a:lnTo>
                  <a:pt x="4257" y="568"/>
                </a:lnTo>
                <a:lnTo>
                  <a:pt x="4317" y="571"/>
                </a:lnTo>
                <a:lnTo>
                  <a:pt x="4378" y="564"/>
                </a:lnTo>
                <a:lnTo>
                  <a:pt x="4439" y="555"/>
                </a:lnTo>
                <a:lnTo>
                  <a:pt x="4500" y="546"/>
                </a:lnTo>
                <a:lnTo>
                  <a:pt x="4561" y="536"/>
                </a:lnTo>
                <a:lnTo>
                  <a:pt x="4621" y="530"/>
                </a:lnTo>
                <a:lnTo>
                  <a:pt x="4682" y="507"/>
                </a:lnTo>
                <a:lnTo>
                  <a:pt x="4743" y="481"/>
                </a:lnTo>
                <a:lnTo>
                  <a:pt x="4804" y="467"/>
                </a:lnTo>
                <a:lnTo>
                  <a:pt x="4865" y="465"/>
                </a:lnTo>
                <a:lnTo>
                  <a:pt x="4925" y="460"/>
                </a:lnTo>
                <a:lnTo>
                  <a:pt x="4986" y="426"/>
                </a:lnTo>
                <a:lnTo>
                  <a:pt x="5047" y="396"/>
                </a:lnTo>
                <a:lnTo>
                  <a:pt x="5108" y="340"/>
                </a:lnTo>
                <a:lnTo>
                  <a:pt x="5169" y="349"/>
                </a:lnTo>
                <a:lnTo>
                  <a:pt x="5229" y="295"/>
                </a:lnTo>
                <a:lnTo>
                  <a:pt x="5290" y="195"/>
                </a:lnTo>
                <a:lnTo>
                  <a:pt x="5351" y="106"/>
                </a:lnTo>
                <a:lnTo>
                  <a:pt x="5412" y="82"/>
                </a:lnTo>
                <a:lnTo>
                  <a:pt x="5473" y="0"/>
                </a:lnTo>
              </a:path>
            </a:pathLst>
          </a:custGeom>
          <a:noFill/>
          <a:ln w="34925">
            <a:solidFill>
              <a:srgbClr val="008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196" name="Freeform 148"/>
          <p:cNvSpPr>
            <a:spLocks/>
          </p:cNvSpPr>
          <p:nvPr/>
        </p:nvSpPr>
        <p:spPr bwMode="auto">
          <a:xfrm>
            <a:off x="2562225" y="835025"/>
            <a:ext cx="4171950" cy="1846263"/>
          </a:xfrm>
          <a:custGeom>
            <a:avLst/>
            <a:gdLst>
              <a:gd name="T0" fmla="*/ 2147483647 w 5473"/>
              <a:gd name="T1" fmla="*/ 2147483647 h 3028"/>
              <a:gd name="T2" fmla="*/ 2147483647 w 5473"/>
              <a:gd name="T3" fmla="*/ 2147483647 h 3028"/>
              <a:gd name="T4" fmla="*/ 2147483647 w 5473"/>
              <a:gd name="T5" fmla="*/ 2147483647 h 3028"/>
              <a:gd name="T6" fmla="*/ 2147483647 w 5473"/>
              <a:gd name="T7" fmla="*/ 2147483647 h 3028"/>
              <a:gd name="T8" fmla="*/ 2147483647 w 5473"/>
              <a:gd name="T9" fmla="*/ 2147483647 h 3028"/>
              <a:gd name="T10" fmla="*/ 2147483647 w 5473"/>
              <a:gd name="T11" fmla="*/ 2147483647 h 3028"/>
              <a:gd name="T12" fmla="*/ 2147483647 w 5473"/>
              <a:gd name="T13" fmla="*/ 2147483647 h 3028"/>
              <a:gd name="T14" fmla="*/ 2147483647 w 5473"/>
              <a:gd name="T15" fmla="*/ 2147483647 h 3028"/>
              <a:gd name="T16" fmla="*/ 2147483647 w 5473"/>
              <a:gd name="T17" fmla="*/ 2147483647 h 3028"/>
              <a:gd name="T18" fmla="*/ 2147483647 w 5473"/>
              <a:gd name="T19" fmla="*/ 2147483647 h 3028"/>
              <a:gd name="T20" fmla="*/ 2147483647 w 5473"/>
              <a:gd name="T21" fmla="*/ 2147483647 h 3028"/>
              <a:gd name="T22" fmla="*/ 2147483647 w 5473"/>
              <a:gd name="T23" fmla="*/ 2147483647 h 3028"/>
              <a:gd name="T24" fmla="*/ 2147483647 w 5473"/>
              <a:gd name="T25" fmla="*/ 2147483647 h 3028"/>
              <a:gd name="T26" fmla="*/ 2147483647 w 5473"/>
              <a:gd name="T27" fmla="*/ 2147483647 h 3028"/>
              <a:gd name="T28" fmla="*/ 2147483647 w 5473"/>
              <a:gd name="T29" fmla="*/ 2147483647 h 3028"/>
              <a:gd name="T30" fmla="*/ 2147483647 w 5473"/>
              <a:gd name="T31" fmla="*/ 2147483647 h 3028"/>
              <a:gd name="T32" fmla="*/ 2147483647 w 5473"/>
              <a:gd name="T33" fmla="*/ 2147483647 h 3028"/>
              <a:gd name="T34" fmla="*/ 2147483647 w 5473"/>
              <a:gd name="T35" fmla="*/ 2147483647 h 3028"/>
              <a:gd name="T36" fmla="*/ 2147483647 w 5473"/>
              <a:gd name="T37" fmla="*/ 2147483647 h 3028"/>
              <a:gd name="T38" fmla="*/ 2147483647 w 5473"/>
              <a:gd name="T39" fmla="*/ 2147483647 h 3028"/>
              <a:gd name="T40" fmla="*/ 2147483647 w 5473"/>
              <a:gd name="T41" fmla="*/ 2147483647 h 3028"/>
              <a:gd name="T42" fmla="*/ 2147483647 w 5473"/>
              <a:gd name="T43" fmla="*/ 2147483647 h 3028"/>
              <a:gd name="T44" fmla="*/ 2147483647 w 5473"/>
              <a:gd name="T45" fmla="*/ 2147483647 h 3028"/>
              <a:gd name="T46" fmla="*/ 2147483647 w 5473"/>
              <a:gd name="T47" fmla="*/ 2147483647 h 3028"/>
              <a:gd name="T48" fmla="*/ 2147483647 w 5473"/>
              <a:gd name="T49" fmla="*/ 2147483647 h 3028"/>
              <a:gd name="T50" fmla="*/ 2147483647 w 5473"/>
              <a:gd name="T51" fmla="*/ 0 h 3028"/>
              <a:gd name="T52" fmla="*/ 2147483647 w 5473"/>
              <a:gd name="T53" fmla="*/ 2147483647 h 3028"/>
              <a:gd name="T54" fmla="*/ 2147483647 w 5473"/>
              <a:gd name="T55" fmla="*/ 2147483647 h 3028"/>
              <a:gd name="T56" fmla="*/ 2147483647 w 5473"/>
              <a:gd name="T57" fmla="*/ 2147483647 h 3028"/>
              <a:gd name="T58" fmla="*/ 2147483647 w 5473"/>
              <a:gd name="T59" fmla="*/ 2147483647 h 3028"/>
              <a:gd name="T60" fmla="*/ 2147483647 w 5473"/>
              <a:gd name="T61" fmla="*/ 2147483647 h 3028"/>
              <a:gd name="T62" fmla="*/ 2147483647 w 5473"/>
              <a:gd name="T63" fmla="*/ 2147483647 h 3028"/>
              <a:gd name="T64" fmla="*/ 2147483647 w 5473"/>
              <a:gd name="T65" fmla="*/ 2147483647 h 3028"/>
              <a:gd name="T66" fmla="*/ 2147483647 w 5473"/>
              <a:gd name="T67" fmla="*/ 2147483647 h 3028"/>
              <a:gd name="T68" fmla="*/ 2147483647 w 5473"/>
              <a:gd name="T69" fmla="*/ 2147483647 h 3028"/>
              <a:gd name="T70" fmla="*/ 2147483647 w 5473"/>
              <a:gd name="T71" fmla="*/ 2147483647 h 3028"/>
              <a:gd name="T72" fmla="*/ 2147483647 w 5473"/>
              <a:gd name="T73" fmla="*/ 2147483647 h 3028"/>
              <a:gd name="T74" fmla="*/ 2147483647 w 5473"/>
              <a:gd name="T75" fmla="*/ 2147483647 h 3028"/>
              <a:gd name="T76" fmla="*/ 2147483647 w 5473"/>
              <a:gd name="T77" fmla="*/ 2147483647 h 3028"/>
              <a:gd name="T78" fmla="*/ 2147483647 w 5473"/>
              <a:gd name="T79" fmla="*/ 2147483647 h 3028"/>
              <a:gd name="T80" fmla="*/ 2147483647 w 5473"/>
              <a:gd name="T81" fmla="*/ 2147483647 h 3028"/>
              <a:gd name="T82" fmla="*/ 2147483647 w 5473"/>
              <a:gd name="T83" fmla="*/ 2147483647 h 3028"/>
              <a:gd name="T84" fmla="*/ 2147483647 w 5473"/>
              <a:gd name="T85" fmla="*/ 2147483647 h 3028"/>
              <a:gd name="T86" fmla="*/ 2147483647 w 5473"/>
              <a:gd name="T87" fmla="*/ 2147483647 h 3028"/>
              <a:gd name="T88" fmla="*/ 2147483647 w 5473"/>
              <a:gd name="T89" fmla="*/ 2147483647 h 30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473" h="3028">
                <a:moveTo>
                  <a:pt x="0" y="3028"/>
                </a:moveTo>
                <a:lnTo>
                  <a:pt x="61" y="3028"/>
                </a:lnTo>
                <a:lnTo>
                  <a:pt x="122" y="3028"/>
                </a:lnTo>
                <a:lnTo>
                  <a:pt x="183" y="3028"/>
                </a:lnTo>
                <a:lnTo>
                  <a:pt x="244" y="3028"/>
                </a:lnTo>
                <a:lnTo>
                  <a:pt x="304" y="3028"/>
                </a:lnTo>
                <a:lnTo>
                  <a:pt x="365" y="3028"/>
                </a:lnTo>
                <a:lnTo>
                  <a:pt x="426" y="3028"/>
                </a:lnTo>
                <a:lnTo>
                  <a:pt x="487" y="3028"/>
                </a:lnTo>
                <a:lnTo>
                  <a:pt x="548" y="3028"/>
                </a:lnTo>
                <a:lnTo>
                  <a:pt x="608" y="3028"/>
                </a:lnTo>
                <a:lnTo>
                  <a:pt x="669" y="3028"/>
                </a:lnTo>
                <a:lnTo>
                  <a:pt x="730" y="3028"/>
                </a:lnTo>
                <a:lnTo>
                  <a:pt x="791" y="3028"/>
                </a:lnTo>
                <a:lnTo>
                  <a:pt x="852" y="3028"/>
                </a:lnTo>
                <a:lnTo>
                  <a:pt x="912" y="3028"/>
                </a:lnTo>
                <a:lnTo>
                  <a:pt x="973" y="3008"/>
                </a:lnTo>
                <a:lnTo>
                  <a:pt x="1034" y="2976"/>
                </a:lnTo>
                <a:lnTo>
                  <a:pt x="1095" y="2929"/>
                </a:lnTo>
                <a:lnTo>
                  <a:pt x="1156" y="2861"/>
                </a:lnTo>
                <a:lnTo>
                  <a:pt x="1216" y="2743"/>
                </a:lnTo>
                <a:lnTo>
                  <a:pt x="1277" y="2600"/>
                </a:lnTo>
                <a:lnTo>
                  <a:pt x="1338" y="2411"/>
                </a:lnTo>
                <a:lnTo>
                  <a:pt x="1399" y="2242"/>
                </a:lnTo>
                <a:lnTo>
                  <a:pt x="1460" y="2064"/>
                </a:lnTo>
                <a:lnTo>
                  <a:pt x="1520" y="1948"/>
                </a:lnTo>
                <a:lnTo>
                  <a:pt x="1581" y="1852"/>
                </a:lnTo>
                <a:lnTo>
                  <a:pt x="1642" y="1799"/>
                </a:lnTo>
                <a:lnTo>
                  <a:pt x="1703" y="1723"/>
                </a:lnTo>
                <a:lnTo>
                  <a:pt x="1764" y="1646"/>
                </a:lnTo>
                <a:lnTo>
                  <a:pt x="1824" y="1527"/>
                </a:lnTo>
                <a:lnTo>
                  <a:pt x="1885" y="1416"/>
                </a:lnTo>
                <a:lnTo>
                  <a:pt x="1946" y="1333"/>
                </a:lnTo>
                <a:lnTo>
                  <a:pt x="2007" y="1261"/>
                </a:lnTo>
                <a:lnTo>
                  <a:pt x="2068" y="1190"/>
                </a:lnTo>
                <a:lnTo>
                  <a:pt x="2128" y="1123"/>
                </a:lnTo>
                <a:lnTo>
                  <a:pt x="2189" y="1066"/>
                </a:lnTo>
                <a:lnTo>
                  <a:pt x="2250" y="971"/>
                </a:lnTo>
                <a:lnTo>
                  <a:pt x="2311" y="865"/>
                </a:lnTo>
                <a:lnTo>
                  <a:pt x="2372" y="798"/>
                </a:lnTo>
                <a:lnTo>
                  <a:pt x="2432" y="715"/>
                </a:lnTo>
                <a:lnTo>
                  <a:pt x="2493" y="601"/>
                </a:lnTo>
                <a:lnTo>
                  <a:pt x="2554" y="487"/>
                </a:lnTo>
                <a:lnTo>
                  <a:pt x="2615" y="428"/>
                </a:lnTo>
                <a:lnTo>
                  <a:pt x="2676" y="334"/>
                </a:lnTo>
                <a:lnTo>
                  <a:pt x="2737" y="273"/>
                </a:lnTo>
                <a:lnTo>
                  <a:pt x="2797" y="245"/>
                </a:lnTo>
                <a:lnTo>
                  <a:pt x="2858" y="210"/>
                </a:lnTo>
                <a:lnTo>
                  <a:pt x="2919" y="113"/>
                </a:lnTo>
                <a:lnTo>
                  <a:pt x="2980" y="77"/>
                </a:lnTo>
                <a:lnTo>
                  <a:pt x="3041" y="52"/>
                </a:lnTo>
                <a:lnTo>
                  <a:pt x="3101" y="0"/>
                </a:lnTo>
                <a:lnTo>
                  <a:pt x="3162" y="16"/>
                </a:lnTo>
                <a:lnTo>
                  <a:pt x="3223" y="109"/>
                </a:lnTo>
                <a:lnTo>
                  <a:pt x="3284" y="172"/>
                </a:lnTo>
                <a:lnTo>
                  <a:pt x="3345" y="267"/>
                </a:lnTo>
                <a:lnTo>
                  <a:pt x="3405" y="376"/>
                </a:lnTo>
                <a:lnTo>
                  <a:pt x="3466" y="503"/>
                </a:lnTo>
                <a:lnTo>
                  <a:pt x="3527" y="691"/>
                </a:lnTo>
                <a:lnTo>
                  <a:pt x="3588" y="963"/>
                </a:lnTo>
                <a:lnTo>
                  <a:pt x="3649" y="1233"/>
                </a:lnTo>
                <a:lnTo>
                  <a:pt x="3709" y="1552"/>
                </a:lnTo>
                <a:lnTo>
                  <a:pt x="3770" y="1824"/>
                </a:lnTo>
                <a:lnTo>
                  <a:pt x="3831" y="2024"/>
                </a:lnTo>
                <a:lnTo>
                  <a:pt x="3892" y="2179"/>
                </a:lnTo>
                <a:lnTo>
                  <a:pt x="3953" y="2318"/>
                </a:lnTo>
                <a:lnTo>
                  <a:pt x="4013" y="2431"/>
                </a:lnTo>
                <a:lnTo>
                  <a:pt x="4074" y="2517"/>
                </a:lnTo>
                <a:lnTo>
                  <a:pt x="4135" y="2598"/>
                </a:lnTo>
                <a:lnTo>
                  <a:pt x="4196" y="2641"/>
                </a:lnTo>
                <a:lnTo>
                  <a:pt x="4257" y="2699"/>
                </a:lnTo>
                <a:lnTo>
                  <a:pt x="4317" y="2747"/>
                </a:lnTo>
                <a:lnTo>
                  <a:pt x="4378" y="2793"/>
                </a:lnTo>
                <a:lnTo>
                  <a:pt x="4439" y="2818"/>
                </a:lnTo>
                <a:lnTo>
                  <a:pt x="4500" y="2848"/>
                </a:lnTo>
                <a:lnTo>
                  <a:pt x="4561" y="2858"/>
                </a:lnTo>
                <a:lnTo>
                  <a:pt x="4621" y="2868"/>
                </a:lnTo>
                <a:lnTo>
                  <a:pt x="4682" y="2888"/>
                </a:lnTo>
                <a:lnTo>
                  <a:pt x="4743" y="2886"/>
                </a:lnTo>
                <a:lnTo>
                  <a:pt x="4804" y="2898"/>
                </a:lnTo>
                <a:lnTo>
                  <a:pt x="4865" y="2906"/>
                </a:lnTo>
                <a:lnTo>
                  <a:pt x="4925" y="2921"/>
                </a:lnTo>
                <a:lnTo>
                  <a:pt x="4986" y="2929"/>
                </a:lnTo>
                <a:lnTo>
                  <a:pt x="5047" y="2956"/>
                </a:lnTo>
                <a:lnTo>
                  <a:pt x="5108" y="2970"/>
                </a:lnTo>
                <a:lnTo>
                  <a:pt x="5169" y="2970"/>
                </a:lnTo>
                <a:lnTo>
                  <a:pt x="5229" y="2979"/>
                </a:lnTo>
                <a:lnTo>
                  <a:pt x="5290" y="2983"/>
                </a:lnTo>
                <a:lnTo>
                  <a:pt x="5351" y="2990"/>
                </a:lnTo>
                <a:lnTo>
                  <a:pt x="5412" y="2999"/>
                </a:lnTo>
                <a:lnTo>
                  <a:pt x="5473" y="3007"/>
                </a:lnTo>
              </a:path>
            </a:pathLst>
          </a:custGeom>
          <a:noFill/>
          <a:ln w="34925" cap="flat">
            <a:solidFill>
              <a:srgbClr val="3366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8973" name="Freeform 301"/>
          <p:cNvSpPr>
            <a:spLocks/>
          </p:cNvSpPr>
          <p:nvPr/>
        </p:nvSpPr>
        <p:spPr bwMode="auto">
          <a:xfrm>
            <a:off x="2555875" y="3805238"/>
            <a:ext cx="4176713" cy="2419350"/>
          </a:xfrm>
          <a:custGeom>
            <a:avLst/>
            <a:gdLst>
              <a:gd name="T0" fmla="*/ 2147483647 w 5427"/>
              <a:gd name="T1" fmla="*/ 2147483647 h 2910"/>
              <a:gd name="T2" fmla="*/ 2147483647 w 5427"/>
              <a:gd name="T3" fmla="*/ 2147483647 h 2910"/>
              <a:gd name="T4" fmla="*/ 2147483647 w 5427"/>
              <a:gd name="T5" fmla="*/ 2147483647 h 2910"/>
              <a:gd name="T6" fmla="*/ 2147483647 w 5427"/>
              <a:gd name="T7" fmla="*/ 2147483647 h 2910"/>
              <a:gd name="T8" fmla="*/ 2147483647 w 5427"/>
              <a:gd name="T9" fmla="*/ 2147483647 h 2910"/>
              <a:gd name="T10" fmla="*/ 2147483647 w 5427"/>
              <a:gd name="T11" fmla="*/ 2147483647 h 2910"/>
              <a:gd name="T12" fmla="*/ 2147483647 w 5427"/>
              <a:gd name="T13" fmla="*/ 2147483647 h 2910"/>
              <a:gd name="T14" fmla="*/ 2147483647 w 5427"/>
              <a:gd name="T15" fmla="*/ 2147483647 h 2910"/>
              <a:gd name="T16" fmla="*/ 2147483647 w 5427"/>
              <a:gd name="T17" fmla="*/ 2147483647 h 2910"/>
              <a:gd name="T18" fmla="*/ 2147483647 w 5427"/>
              <a:gd name="T19" fmla="*/ 2147483647 h 2910"/>
              <a:gd name="T20" fmla="*/ 2147483647 w 5427"/>
              <a:gd name="T21" fmla="*/ 2147483647 h 2910"/>
              <a:gd name="T22" fmla="*/ 2147483647 w 5427"/>
              <a:gd name="T23" fmla="*/ 2147483647 h 2910"/>
              <a:gd name="T24" fmla="*/ 2147483647 w 5427"/>
              <a:gd name="T25" fmla="*/ 2147483647 h 2910"/>
              <a:gd name="T26" fmla="*/ 2147483647 w 5427"/>
              <a:gd name="T27" fmla="*/ 2147483647 h 2910"/>
              <a:gd name="T28" fmla="*/ 2147483647 w 5427"/>
              <a:gd name="T29" fmla="*/ 2147483647 h 2910"/>
              <a:gd name="T30" fmla="*/ 2147483647 w 5427"/>
              <a:gd name="T31" fmla="*/ 2147483647 h 2910"/>
              <a:gd name="T32" fmla="*/ 2147483647 w 5427"/>
              <a:gd name="T33" fmla="*/ 2147483647 h 2910"/>
              <a:gd name="T34" fmla="*/ 2147483647 w 5427"/>
              <a:gd name="T35" fmla="*/ 2147483647 h 2910"/>
              <a:gd name="T36" fmla="*/ 2147483647 w 5427"/>
              <a:gd name="T37" fmla="*/ 2147483647 h 2910"/>
              <a:gd name="T38" fmla="*/ 2147483647 w 5427"/>
              <a:gd name="T39" fmla="*/ 2147483647 h 2910"/>
              <a:gd name="T40" fmla="*/ 2147483647 w 5427"/>
              <a:gd name="T41" fmla="*/ 2147483647 h 2910"/>
              <a:gd name="T42" fmla="*/ 2147483647 w 5427"/>
              <a:gd name="T43" fmla="*/ 2147483647 h 2910"/>
              <a:gd name="T44" fmla="*/ 2147483647 w 5427"/>
              <a:gd name="T45" fmla="*/ 2147483647 h 2910"/>
              <a:gd name="T46" fmla="*/ 2147483647 w 5427"/>
              <a:gd name="T47" fmla="*/ 2147483647 h 2910"/>
              <a:gd name="T48" fmla="*/ 2147483647 w 5427"/>
              <a:gd name="T49" fmla="*/ 2147483647 h 2910"/>
              <a:gd name="T50" fmla="*/ 2147483647 w 5427"/>
              <a:gd name="T51" fmla="*/ 2147483647 h 2910"/>
              <a:gd name="T52" fmla="*/ 2147483647 w 5427"/>
              <a:gd name="T53" fmla="*/ 2147483647 h 2910"/>
              <a:gd name="T54" fmla="*/ 2147483647 w 5427"/>
              <a:gd name="T55" fmla="*/ 2147483647 h 2910"/>
              <a:gd name="T56" fmla="*/ 2147483647 w 5427"/>
              <a:gd name="T57" fmla="*/ 2147483647 h 2910"/>
              <a:gd name="T58" fmla="*/ 2147483647 w 5427"/>
              <a:gd name="T59" fmla="*/ 2147483647 h 2910"/>
              <a:gd name="T60" fmla="*/ 2147483647 w 5427"/>
              <a:gd name="T61" fmla="*/ 2147483647 h 2910"/>
              <a:gd name="T62" fmla="*/ 2147483647 w 5427"/>
              <a:gd name="T63" fmla="*/ 2147483647 h 2910"/>
              <a:gd name="T64" fmla="*/ 2147483647 w 5427"/>
              <a:gd name="T65" fmla="*/ 2147483647 h 2910"/>
              <a:gd name="T66" fmla="*/ 2147483647 w 5427"/>
              <a:gd name="T67" fmla="*/ 2147483647 h 2910"/>
              <a:gd name="T68" fmla="*/ 2147483647 w 5427"/>
              <a:gd name="T69" fmla="*/ 2147483647 h 2910"/>
              <a:gd name="T70" fmla="*/ 2147483647 w 5427"/>
              <a:gd name="T71" fmla="*/ 2147483647 h 2910"/>
              <a:gd name="T72" fmla="*/ 2147483647 w 5427"/>
              <a:gd name="T73" fmla="*/ 2147483647 h 2910"/>
              <a:gd name="T74" fmla="*/ 2147483647 w 5427"/>
              <a:gd name="T75" fmla="*/ 2147483647 h 2910"/>
              <a:gd name="T76" fmla="*/ 2147483647 w 5427"/>
              <a:gd name="T77" fmla="*/ 2147483647 h 2910"/>
              <a:gd name="T78" fmla="*/ 2147483647 w 5427"/>
              <a:gd name="T79" fmla="*/ 2147483647 h 2910"/>
              <a:gd name="T80" fmla="*/ 2147483647 w 5427"/>
              <a:gd name="T81" fmla="*/ 2147483647 h 2910"/>
              <a:gd name="T82" fmla="*/ 2147483647 w 5427"/>
              <a:gd name="T83" fmla="*/ 2147483647 h 2910"/>
              <a:gd name="T84" fmla="*/ 2147483647 w 5427"/>
              <a:gd name="T85" fmla="*/ 2147483647 h 2910"/>
              <a:gd name="T86" fmla="*/ 2147483647 w 5427"/>
              <a:gd name="T87" fmla="*/ 2147483647 h 2910"/>
              <a:gd name="T88" fmla="*/ 2147483647 w 5427"/>
              <a:gd name="T89" fmla="*/ 2147483647 h 29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427" h="2910">
                <a:moveTo>
                  <a:pt x="0" y="1211"/>
                </a:moveTo>
                <a:lnTo>
                  <a:pt x="60" y="1231"/>
                </a:lnTo>
                <a:lnTo>
                  <a:pt x="121" y="1252"/>
                </a:lnTo>
                <a:lnTo>
                  <a:pt x="181" y="1177"/>
                </a:lnTo>
                <a:lnTo>
                  <a:pt x="241" y="1121"/>
                </a:lnTo>
                <a:lnTo>
                  <a:pt x="302" y="1101"/>
                </a:lnTo>
                <a:lnTo>
                  <a:pt x="362" y="778"/>
                </a:lnTo>
                <a:lnTo>
                  <a:pt x="422" y="801"/>
                </a:lnTo>
                <a:lnTo>
                  <a:pt x="483" y="788"/>
                </a:lnTo>
                <a:lnTo>
                  <a:pt x="543" y="761"/>
                </a:lnTo>
                <a:lnTo>
                  <a:pt x="603" y="741"/>
                </a:lnTo>
                <a:lnTo>
                  <a:pt x="663" y="718"/>
                </a:lnTo>
                <a:lnTo>
                  <a:pt x="724" y="616"/>
                </a:lnTo>
                <a:lnTo>
                  <a:pt x="784" y="585"/>
                </a:lnTo>
                <a:lnTo>
                  <a:pt x="844" y="549"/>
                </a:lnTo>
                <a:lnTo>
                  <a:pt x="905" y="523"/>
                </a:lnTo>
                <a:lnTo>
                  <a:pt x="965" y="492"/>
                </a:lnTo>
                <a:lnTo>
                  <a:pt x="1025" y="450"/>
                </a:lnTo>
                <a:lnTo>
                  <a:pt x="1085" y="633"/>
                </a:lnTo>
                <a:lnTo>
                  <a:pt x="1146" y="695"/>
                </a:lnTo>
                <a:lnTo>
                  <a:pt x="1206" y="823"/>
                </a:lnTo>
                <a:lnTo>
                  <a:pt x="1266" y="894"/>
                </a:lnTo>
                <a:lnTo>
                  <a:pt x="1327" y="1213"/>
                </a:lnTo>
                <a:lnTo>
                  <a:pt x="1387" y="1401"/>
                </a:lnTo>
                <a:lnTo>
                  <a:pt x="1447" y="1571"/>
                </a:lnTo>
                <a:lnTo>
                  <a:pt x="1508" y="1661"/>
                </a:lnTo>
                <a:lnTo>
                  <a:pt x="1568" y="1720"/>
                </a:lnTo>
                <a:lnTo>
                  <a:pt x="1628" y="1763"/>
                </a:lnTo>
                <a:lnTo>
                  <a:pt x="1688" y="1807"/>
                </a:lnTo>
                <a:lnTo>
                  <a:pt x="1749" y="1859"/>
                </a:lnTo>
                <a:lnTo>
                  <a:pt x="1809" y="1938"/>
                </a:lnTo>
                <a:lnTo>
                  <a:pt x="1869" y="2011"/>
                </a:lnTo>
                <a:lnTo>
                  <a:pt x="1930" y="2065"/>
                </a:lnTo>
                <a:lnTo>
                  <a:pt x="1990" y="2116"/>
                </a:lnTo>
                <a:lnTo>
                  <a:pt x="2050" y="2165"/>
                </a:lnTo>
                <a:lnTo>
                  <a:pt x="2111" y="2212"/>
                </a:lnTo>
                <a:lnTo>
                  <a:pt x="2171" y="2253"/>
                </a:lnTo>
                <a:lnTo>
                  <a:pt x="2231" y="2321"/>
                </a:lnTo>
                <a:lnTo>
                  <a:pt x="2291" y="2395"/>
                </a:lnTo>
                <a:lnTo>
                  <a:pt x="2352" y="2442"/>
                </a:lnTo>
                <a:lnTo>
                  <a:pt x="2412" y="2495"/>
                </a:lnTo>
                <a:lnTo>
                  <a:pt x="2472" y="2575"/>
                </a:lnTo>
                <a:lnTo>
                  <a:pt x="2533" y="2651"/>
                </a:lnTo>
                <a:lnTo>
                  <a:pt x="2593" y="2691"/>
                </a:lnTo>
                <a:lnTo>
                  <a:pt x="2653" y="2754"/>
                </a:lnTo>
                <a:lnTo>
                  <a:pt x="2714" y="2792"/>
                </a:lnTo>
                <a:lnTo>
                  <a:pt x="2774" y="2805"/>
                </a:lnTo>
                <a:lnTo>
                  <a:pt x="2834" y="2822"/>
                </a:lnTo>
                <a:lnTo>
                  <a:pt x="2894" y="2879"/>
                </a:lnTo>
                <a:lnTo>
                  <a:pt x="2955" y="2891"/>
                </a:lnTo>
                <a:lnTo>
                  <a:pt x="3015" y="2892"/>
                </a:lnTo>
                <a:lnTo>
                  <a:pt x="3075" y="2910"/>
                </a:lnTo>
                <a:lnTo>
                  <a:pt x="3136" y="2878"/>
                </a:lnTo>
                <a:lnTo>
                  <a:pt x="3196" y="2791"/>
                </a:lnTo>
                <a:lnTo>
                  <a:pt x="3256" y="2726"/>
                </a:lnTo>
                <a:lnTo>
                  <a:pt x="3316" y="2636"/>
                </a:lnTo>
                <a:lnTo>
                  <a:pt x="3377" y="2536"/>
                </a:lnTo>
                <a:lnTo>
                  <a:pt x="3437" y="2423"/>
                </a:lnTo>
                <a:lnTo>
                  <a:pt x="3497" y="2260"/>
                </a:lnTo>
                <a:lnTo>
                  <a:pt x="3558" y="2037"/>
                </a:lnTo>
                <a:lnTo>
                  <a:pt x="3618" y="1816"/>
                </a:lnTo>
                <a:lnTo>
                  <a:pt x="3678" y="1561"/>
                </a:lnTo>
                <a:lnTo>
                  <a:pt x="3739" y="1342"/>
                </a:lnTo>
                <a:lnTo>
                  <a:pt x="3799" y="1180"/>
                </a:lnTo>
                <a:lnTo>
                  <a:pt x="3859" y="1055"/>
                </a:lnTo>
                <a:lnTo>
                  <a:pt x="3919" y="946"/>
                </a:lnTo>
                <a:lnTo>
                  <a:pt x="3980" y="856"/>
                </a:lnTo>
                <a:lnTo>
                  <a:pt x="4040" y="786"/>
                </a:lnTo>
                <a:lnTo>
                  <a:pt x="4100" y="720"/>
                </a:lnTo>
                <a:lnTo>
                  <a:pt x="4161" y="687"/>
                </a:lnTo>
                <a:lnTo>
                  <a:pt x="4221" y="642"/>
                </a:lnTo>
                <a:lnTo>
                  <a:pt x="4281" y="609"/>
                </a:lnTo>
                <a:lnTo>
                  <a:pt x="4342" y="571"/>
                </a:lnTo>
                <a:lnTo>
                  <a:pt x="4402" y="545"/>
                </a:lnTo>
                <a:lnTo>
                  <a:pt x="4462" y="517"/>
                </a:lnTo>
                <a:lnTo>
                  <a:pt x="4522" y="502"/>
                </a:lnTo>
                <a:lnTo>
                  <a:pt x="4583" y="491"/>
                </a:lnTo>
                <a:lnTo>
                  <a:pt x="4643" y="459"/>
                </a:lnTo>
                <a:lnTo>
                  <a:pt x="4703" y="441"/>
                </a:lnTo>
                <a:lnTo>
                  <a:pt x="4764" y="422"/>
                </a:lnTo>
                <a:lnTo>
                  <a:pt x="4824" y="415"/>
                </a:lnTo>
                <a:lnTo>
                  <a:pt x="4884" y="400"/>
                </a:lnTo>
                <a:lnTo>
                  <a:pt x="4944" y="369"/>
                </a:lnTo>
                <a:lnTo>
                  <a:pt x="5005" y="327"/>
                </a:lnTo>
                <a:lnTo>
                  <a:pt x="5065" y="276"/>
                </a:lnTo>
                <a:lnTo>
                  <a:pt x="5125" y="282"/>
                </a:lnTo>
                <a:lnTo>
                  <a:pt x="5186" y="237"/>
                </a:lnTo>
                <a:lnTo>
                  <a:pt x="5246" y="161"/>
                </a:lnTo>
                <a:lnTo>
                  <a:pt x="5306" y="90"/>
                </a:lnTo>
                <a:lnTo>
                  <a:pt x="5367" y="66"/>
                </a:lnTo>
                <a:lnTo>
                  <a:pt x="5427" y="0"/>
                </a:lnTo>
              </a:path>
            </a:pathLst>
          </a:custGeom>
          <a:noFill/>
          <a:ln w="34925">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9003" name="Text Box 331"/>
          <p:cNvSpPr txBox="1">
            <a:spLocks noChangeArrowheads="1"/>
          </p:cNvSpPr>
          <p:nvPr/>
        </p:nvSpPr>
        <p:spPr bwMode="auto">
          <a:xfrm>
            <a:off x="4162425" y="4508500"/>
            <a:ext cx="1089025" cy="409575"/>
          </a:xfrm>
          <a:prstGeom prst="rect">
            <a:avLst/>
          </a:prstGeom>
          <a:solidFill>
            <a:srgbClr val="000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ja-JP" sz="1100" b="0" i="0" u="none" strike="noStrike" kern="1200" cap="none" spc="0" normalizeH="0" baseline="0" noProof="0">
                <a:ln>
                  <a:noFill/>
                </a:ln>
                <a:solidFill>
                  <a:srgbClr val="FFFFFF"/>
                </a:solidFill>
                <a:effectLst/>
                <a:uLnTx/>
                <a:uFillTx/>
                <a:latin typeface="Arial" charset="0"/>
                <a:ea typeface="ＭＳ Ｐゴシック" charset="-128"/>
                <a:cs typeface="+mn-cs"/>
              </a:rPr>
              <a:t>Public &amp; private transfers</a:t>
            </a:r>
          </a:p>
        </p:txBody>
      </p:sp>
      <p:sp>
        <p:nvSpPr>
          <p:cNvPr id="29005" name="Line 333"/>
          <p:cNvSpPr>
            <a:spLocks noChangeShapeType="1"/>
          </p:cNvSpPr>
          <p:nvPr/>
        </p:nvSpPr>
        <p:spPr bwMode="auto">
          <a:xfrm rot="16200000" flipV="1">
            <a:off x="3897313" y="4692650"/>
            <a:ext cx="0" cy="711200"/>
          </a:xfrm>
          <a:prstGeom prst="line">
            <a:avLst/>
          </a:prstGeom>
          <a:noFill/>
          <a:ln w="127000">
            <a:solidFill>
              <a:srgbClr val="4747FF"/>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9006" name="Line 334"/>
          <p:cNvSpPr>
            <a:spLocks noChangeShapeType="1"/>
          </p:cNvSpPr>
          <p:nvPr/>
        </p:nvSpPr>
        <p:spPr bwMode="auto">
          <a:xfrm>
            <a:off x="4189413" y="5097463"/>
            <a:ext cx="0" cy="330200"/>
          </a:xfrm>
          <a:prstGeom prst="line">
            <a:avLst/>
          </a:prstGeom>
          <a:noFill/>
          <a:ln w="127000">
            <a:solidFill>
              <a:srgbClr val="4747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9007" name="Line 335"/>
          <p:cNvSpPr>
            <a:spLocks noChangeShapeType="1"/>
          </p:cNvSpPr>
          <p:nvPr/>
        </p:nvSpPr>
        <p:spPr bwMode="auto">
          <a:xfrm rot="5400000" flipH="1" flipV="1">
            <a:off x="5365750" y="4691063"/>
            <a:ext cx="0" cy="711200"/>
          </a:xfrm>
          <a:prstGeom prst="line">
            <a:avLst/>
          </a:prstGeom>
          <a:noFill/>
          <a:ln w="127000">
            <a:solidFill>
              <a:srgbClr val="4747FF"/>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9008" name="Line 336"/>
          <p:cNvSpPr>
            <a:spLocks noChangeShapeType="1"/>
          </p:cNvSpPr>
          <p:nvPr/>
        </p:nvSpPr>
        <p:spPr bwMode="auto">
          <a:xfrm flipH="1">
            <a:off x="5073650" y="5095875"/>
            <a:ext cx="0" cy="330200"/>
          </a:xfrm>
          <a:prstGeom prst="line">
            <a:avLst/>
          </a:prstGeom>
          <a:noFill/>
          <a:ln w="127000">
            <a:solidFill>
              <a:srgbClr val="4747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9009" name="Line 337"/>
          <p:cNvSpPr>
            <a:spLocks noChangeShapeType="1"/>
          </p:cNvSpPr>
          <p:nvPr/>
        </p:nvSpPr>
        <p:spPr bwMode="auto">
          <a:xfrm rot="5400000">
            <a:off x="3978276" y="5629275"/>
            <a:ext cx="0" cy="549275"/>
          </a:xfrm>
          <a:prstGeom prst="line">
            <a:avLst/>
          </a:prstGeom>
          <a:noFill/>
          <a:ln w="127000">
            <a:solidFill>
              <a:srgbClr val="4747FF"/>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9010" name="Line 338"/>
          <p:cNvSpPr>
            <a:spLocks noChangeShapeType="1"/>
          </p:cNvSpPr>
          <p:nvPr/>
        </p:nvSpPr>
        <p:spPr bwMode="auto">
          <a:xfrm flipV="1">
            <a:off x="4189413" y="5524500"/>
            <a:ext cx="0" cy="330200"/>
          </a:xfrm>
          <a:prstGeom prst="line">
            <a:avLst/>
          </a:prstGeom>
          <a:noFill/>
          <a:ln w="127000">
            <a:solidFill>
              <a:srgbClr val="4747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9011" name="Line 339"/>
          <p:cNvSpPr>
            <a:spLocks noChangeShapeType="1"/>
          </p:cNvSpPr>
          <p:nvPr/>
        </p:nvSpPr>
        <p:spPr bwMode="auto">
          <a:xfrm rot="16200000" flipH="1">
            <a:off x="5285582" y="5626893"/>
            <a:ext cx="0" cy="550863"/>
          </a:xfrm>
          <a:prstGeom prst="line">
            <a:avLst/>
          </a:prstGeom>
          <a:noFill/>
          <a:ln w="127000">
            <a:solidFill>
              <a:srgbClr val="4747FF"/>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9012" name="Line 340"/>
          <p:cNvSpPr>
            <a:spLocks noChangeShapeType="1"/>
          </p:cNvSpPr>
          <p:nvPr/>
        </p:nvSpPr>
        <p:spPr bwMode="auto">
          <a:xfrm flipH="1" flipV="1">
            <a:off x="5073650" y="5524500"/>
            <a:ext cx="0" cy="330200"/>
          </a:xfrm>
          <a:prstGeom prst="line">
            <a:avLst/>
          </a:prstGeom>
          <a:noFill/>
          <a:ln w="127000">
            <a:solidFill>
              <a:srgbClr val="4747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9013" name="Line 341"/>
          <p:cNvSpPr>
            <a:spLocks noChangeShapeType="1"/>
          </p:cNvSpPr>
          <p:nvPr/>
        </p:nvSpPr>
        <p:spPr bwMode="auto">
          <a:xfrm rot="10800000">
            <a:off x="3133725" y="5237163"/>
            <a:ext cx="0" cy="558800"/>
          </a:xfrm>
          <a:prstGeom prst="line">
            <a:avLst/>
          </a:prstGeom>
          <a:noFill/>
          <a:ln w="127000">
            <a:solidFill>
              <a:srgbClr val="4747FF"/>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9014" name="Line 342"/>
          <p:cNvSpPr>
            <a:spLocks noChangeShapeType="1"/>
          </p:cNvSpPr>
          <p:nvPr/>
        </p:nvSpPr>
        <p:spPr bwMode="auto">
          <a:xfrm rot="10800000">
            <a:off x="6124575" y="5240338"/>
            <a:ext cx="0" cy="558800"/>
          </a:xfrm>
          <a:prstGeom prst="line">
            <a:avLst/>
          </a:prstGeom>
          <a:noFill/>
          <a:ln w="127000">
            <a:solidFill>
              <a:srgbClr val="4747FF"/>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9015" name="Text Box 343"/>
          <p:cNvSpPr txBox="1">
            <a:spLocks noChangeArrowheads="1"/>
          </p:cNvSpPr>
          <p:nvPr/>
        </p:nvSpPr>
        <p:spPr bwMode="auto">
          <a:xfrm>
            <a:off x="5561013" y="5795963"/>
            <a:ext cx="911225" cy="409575"/>
          </a:xfrm>
          <a:prstGeom prst="rect">
            <a:avLst/>
          </a:prstGeom>
          <a:solidFill>
            <a:srgbClr val="000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ja-JP" sz="1100" b="0" i="0" u="none" strike="noStrike" kern="1200" cap="none" spc="0" normalizeH="0" baseline="0" noProof="0">
                <a:ln>
                  <a:noFill/>
                </a:ln>
                <a:solidFill>
                  <a:srgbClr val="FFFFFF"/>
                </a:solidFill>
                <a:effectLst/>
                <a:uLnTx/>
                <a:uFillTx/>
                <a:latin typeface="Arial" charset="0"/>
                <a:ea typeface="ＭＳ Ｐゴシック" charset="-128"/>
                <a:cs typeface="+mn-cs"/>
              </a:rPr>
              <a:t>Asset-based reallocations</a:t>
            </a:r>
          </a:p>
        </p:txBody>
      </p:sp>
      <p:grpSp>
        <p:nvGrpSpPr>
          <p:cNvPr id="29017" name="Group 345"/>
          <p:cNvGrpSpPr>
            <a:grpSpLocks/>
          </p:cNvGrpSpPr>
          <p:nvPr/>
        </p:nvGrpSpPr>
        <p:grpSpPr bwMode="auto">
          <a:xfrm>
            <a:off x="3875088" y="3736975"/>
            <a:ext cx="1457325" cy="141288"/>
            <a:chOff x="2441" y="2354"/>
            <a:chExt cx="918" cy="89"/>
          </a:xfrm>
        </p:grpSpPr>
        <p:sp>
          <p:nvSpPr>
            <p:cNvPr id="87221" name="Line 346"/>
            <p:cNvSpPr>
              <a:spLocks noChangeShapeType="1"/>
            </p:cNvSpPr>
            <p:nvPr/>
          </p:nvSpPr>
          <p:spPr bwMode="auto">
            <a:xfrm>
              <a:off x="2441" y="2354"/>
              <a:ext cx="918"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22" name="Rectangle 347"/>
            <p:cNvSpPr>
              <a:spLocks noChangeArrowheads="1"/>
            </p:cNvSpPr>
            <p:nvPr/>
          </p:nvSpPr>
          <p:spPr bwMode="auto">
            <a:xfrm>
              <a:off x="2521" y="2366"/>
              <a:ext cx="75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Economically independent</a:t>
              </a:r>
            </a:p>
          </p:txBody>
        </p:sp>
      </p:grpSp>
      <p:grpSp>
        <p:nvGrpSpPr>
          <p:cNvPr id="29020" name="Group 348"/>
          <p:cNvGrpSpPr>
            <a:grpSpLocks/>
          </p:cNvGrpSpPr>
          <p:nvPr/>
        </p:nvGrpSpPr>
        <p:grpSpPr bwMode="auto">
          <a:xfrm>
            <a:off x="5348288" y="3736975"/>
            <a:ext cx="1404937" cy="141288"/>
            <a:chOff x="3369" y="2354"/>
            <a:chExt cx="885" cy="89"/>
          </a:xfrm>
        </p:grpSpPr>
        <p:sp>
          <p:nvSpPr>
            <p:cNvPr id="87219" name="Line 349"/>
            <p:cNvSpPr>
              <a:spLocks noChangeShapeType="1"/>
            </p:cNvSpPr>
            <p:nvPr/>
          </p:nvSpPr>
          <p:spPr bwMode="auto">
            <a:xfrm>
              <a:off x="3369" y="2354"/>
              <a:ext cx="885"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7220" name="Rectangle 350"/>
            <p:cNvSpPr>
              <a:spLocks noChangeArrowheads="1"/>
            </p:cNvSpPr>
            <p:nvPr/>
          </p:nvSpPr>
          <p:spPr bwMode="auto">
            <a:xfrm>
              <a:off x="3459" y="2366"/>
              <a:ext cx="70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Economically dependent</a:t>
              </a:r>
            </a:p>
          </p:txBody>
        </p:sp>
      </p:grpSp>
      <p:grpSp>
        <p:nvGrpSpPr>
          <p:cNvPr id="29023" name="Group 351"/>
          <p:cNvGrpSpPr>
            <a:grpSpLocks/>
          </p:cNvGrpSpPr>
          <p:nvPr/>
        </p:nvGrpSpPr>
        <p:grpSpPr bwMode="auto">
          <a:xfrm>
            <a:off x="2528888" y="3736975"/>
            <a:ext cx="1328737" cy="141288"/>
            <a:chOff x="1593" y="2354"/>
            <a:chExt cx="837" cy="89"/>
          </a:xfrm>
        </p:grpSpPr>
        <p:sp>
          <p:nvSpPr>
            <p:cNvPr id="87217" name="Rectangle 352"/>
            <p:cNvSpPr>
              <a:spLocks noChangeArrowheads="1"/>
            </p:cNvSpPr>
            <p:nvPr/>
          </p:nvSpPr>
          <p:spPr bwMode="auto">
            <a:xfrm>
              <a:off x="1664" y="2366"/>
              <a:ext cx="70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Arial" charset="0"/>
                  <a:ea typeface="ＭＳ Ｐゴシック" charset="-128"/>
                  <a:cs typeface="+mn-cs"/>
                </a:rPr>
                <a:t>Economically dependent</a:t>
              </a:r>
            </a:p>
          </p:txBody>
        </p:sp>
        <p:sp>
          <p:nvSpPr>
            <p:cNvPr id="87218" name="Line 353"/>
            <p:cNvSpPr>
              <a:spLocks noChangeShapeType="1"/>
            </p:cNvSpPr>
            <p:nvPr/>
          </p:nvSpPr>
          <p:spPr bwMode="auto">
            <a:xfrm>
              <a:off x="1593" y="2354"/>
              <a:ext cx="837"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grpSp>
      <p:sp>
        <p:nvSpPr>
          <p:cNvPr id="29026" name="Line 354"/>
          <p:cNvSpPr>
            <a:spLocks noChangeShapeType="1"/>
          </p:cNvSpPr>
          <p:nvPr/>
        </p:nvSpPr>
        <p:spPr bwMode="auto">
          <a:xfrm>
            <a:off x="3871913" y="981075"/>
            <a:ext cx="0" cy="532765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9027" name="Line 355"/>
          <p:cNvSpPr>
            <a:spLocks noChangeShapeType="1"/>
          </p:cNvSpPr>
          <p:nvPr/>
        </p:nvSpPr>
        <p:spPr bwMode="auto">
          <a:xfrm>
            <a:off x="5345113" y="981075"/>
            <a:ext cx="0" cy="532765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9016" name="Text Box 344"/>
          <p:cNvSpPr txBox="1">
            <a:spLocks noChangeArrowheads="1"/>
          </p:cNvSpPr>
          <p:nvPr/>
        </p:nvSpPr>
        <p:spPr bwMode="auto">
          <a:xfrm>
            <a:off x="3213100" y="3424238"/>
            <a:ext cx="2700338" cy="241300"/>
          </a:xfrm>
          <a:prstGeom prst="rect">
            <a:avLst/>
          </a:prstGeom>
          <a:solidFill>
            <a:srgbClr val="000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ja-JP" sz="1100" b="0" i="0" u="none" strike="noStrike" kern="1200" cap="none" spc="0" normalizeH="0" baseline="0" noProof="0">
                <a:ln>
                  <a:noFill/>
                </a:ln>
                <a:solidFill>
                  <a:srgbClr val="FFFFFF"/>
                </a:solidFill>
                <a:effectLst/>
                <a:uLnTx/>
                <a:uFillTx/>
                <a:latin typeface="Arial" charset="0"/>
                <a:ea typeface="ＭＳ Ｐゴシック" charset="-128"/>
                <a:cs typeface="+mn-cs"/>
              </a:rPr>
              <a:t>Total Reallocations: Lifecycle Deficit</a:t>
            </a:r>
          </a:p>
        </p:txBody>
      </p:sp>
      <p:sp>
        <p:nvSpPr>
          <p:cNvPr id="29004" name="Text Box 332"/>
          <p:cNvSpPr txBox="1">
            <a:spLocks noChangeArrowheads="1"/>
          </p:cNvSpPr>
          <p:nvPr/>
        </p:nvSpPr>
        <p:spPr bwMode="auto">
          <a:xfrm>
            <a:off x="2801938" y="5794375"/>
            <a:ext cx="911225" cy="409575"/>
          </a:xfrm>
          <a:prstGeom prst="rect">
            <a:avLst/>
          </a:prstGeom>
          <a:solidFill>
            <a:srgbClr val="000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ja-JP" sz="1100" b="0" i="0" u="none" strike="noStrike" kern="1200" cap="none" spc="0" normalizeH="0" baseline="0" noProof="0">
                <a:ln>
                  <a:noFill/>
                </a:ln>
                <a:solidFill>
                  <a:srgbClr val="FFFFFF"/>
                </a:solidFill>
                <a:effectLst/>
                <a:uLnTx/>
                <a:uFillTx/>
                <a:latin typeface="Arial" charset="0"/>
                <a:ea typeface="ＭＳ Ｐゴシック" charset="-128"/>
                <a:cs typeface="+mn-cs"/>
              </a:rPr>
              <a:t>Asset-based reallocations</a:t>
            </a:r>
          </a:p>
        </p:txBody>
      </p:sp>
    </p:spTree>
    <p:extLst>
      <p:ext uri="{BB962C8B-B14F-4D97-AF65-F5344CB8AC3E}">
        <p14:creationId xmlns:p14="http://schemas.microsoft.com/office/powerpoint/2010/main" val="39681164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AutoShape 10"/>
          <p:cNvSpPr>
            <a:spLocks noChangeAspect="1" noChangeArrowheads="1" noTextEdit="1"/>
          </p:cNvSpPr>
          <p:nvPr/>
        </p:nvSpPr>
        <p:spPr bwMode="auto">
          <a:xfrm>
            <a:off x="196850" y="1290638"/>
            <a:ext cx="8651875" cy="480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067" name="Rectangle 12"/>
          <p:cNvSpPr>
            <a:spLocks noChangeArrowheads="1"/>
          </p:cNvSpPr>
          <p:nvPr/>
        </p:nvSpPr>
        <p:spPr bwMode="auto">
          <a:xfrm>
            <a:off x="677863" y="1498600"/>
            <a:ext cx="8029575" cy="4237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88068" name="Line 18"/>
          <p:cNvSpPr>
            <a:spLocks noChangeShapeType="1"/>
          </p:cNvSpPr>
          <p:nvPr/>
        </p:nvSpPr>
        <p:spPr bwMode="auto">
          <a:xfrm>
            <a:off x="677863" y="1498600"/>
            <a:ext cx="8029575"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069" name="Rectangle 19"/>
          <p:cNvSpPr>
            <a:spLocks noChangeArrowheads="1"/>
          </p:cNvSpPr>
          <p:nvPr/>
        </p:nvSpPr>
        <p:spPr bwMode="auto">
          <a:xfrm>
            <a:off x="677863" y="1498600"/>
            <a:ext cx="8029575" cy="4237038"/>
          </a:xfrm>
          <a:prstGeom prst="rect">
            <a:avLst/>
          </a:prstGeom>
          <a:noFill/>
          <a:ln w="11113">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88070" name="Line 20"/>
          <p:cNvSpPr>
            <a:spLocks noChangeShapeType="1"/>
          </p:cNvSpPr>
          <p:nvPr/>
        </p:nvSpPr>
        <p:spPr bwMode="auto">
          <a:xfrm>
            <a:off x="677863" y="1498600"/>
            <a:ext cx="0" cy="42370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071" name="Line 21"/>
          <p:cNvSpPr>
            <a:spLocks noChangeShapeType="1"/>
          </p:cNvSpPr>
          <p:nvPr/>
        </p:nvSpPr>
        <p:spPr bwMode="auto">
          <a:xfrm>
            <a:off x="677863" y="5735638"/>
            <a:ext cx="381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072" name="Line 22"/>
          <p:cNvSpPr>
            <a:spLocks noChangeShapeType="1"/>
          </p:cNvSpPr>
          <p:nvPr/>
        </p:nvSpPr>
        <p:spPr bwMode="auto">
          <a:xfrm>
            <a:off x="677863" y="5029200"/>
            <a:ext cx="381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073" name="Line 23"/>
          <p:cNvSpPr>
            <a:spLocks noChangeShapeType="1"/>
          </p:cNvSpPr>
          <p:nvPr/>
        </p:nvSpPr>
        <p:spPr bwMode="auto">
          <a:xfrm>
            <a:off x="677863" y="4322763"/>
            <a:ext cx="381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074" name="Line 24"/>
          <p:cNvSpPr>
            <a:spLocks noChangeShapeType="1"/>
          </p:cNvSpPr>
          <p:nvPr/>
        </p:nvSpPr>
        <p:spPr bwMode="auto">
          <a:xfrm>
            <a:off x="677863" y="3616325"/>
            <a:ext cx="381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075" name="Line 25"/>
          <p:cNvSpPr>
            <a:spLocks noChangeShapeType="1"/>
          </p:cNvSpPr>
          <p:nvPr/>
        </p:nvSpPr>
        <p:spPr bwMode="auto">
          <a:xfrm>
            <a:off x="677863" y="2909888"/>
            <a:ext cx="381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076" name="Line 26"/>
          <p:cNvSpPr>
            <a:spLocks noChangeShapeType="1"/>
          </p:cNvSpPr>
          <p:nvPr/>
        </p:nvSpPr>
        <p:spPr bwMode="auto">
          <a:xfrm>
            <a:off x="677863" y="2205038"/>
            <a:ext cx="381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077" name="Line 27"/>
          <p:cNvSpPr>
            <a:spLocks noChangeShapeType="1"/>
          </p:cNvSpPr>
          <p:nvPr/>
        </p:nvSpPr>
        <p:spPr bwMode="auto">
          <a:xfrm>
            <a:off x="677863" y="1498600"/>
            <a:ext cx="381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078" name="Line 28"/>
          <p:cNvSpPr>
            <a:spLocks noChangeShapeType="1"/>
          </p:cNvSpPr>
          <p:nvPr/>
        </p:nvSpPr>
        <p:spPr bwMode="auto">
          <a:xfrm>
            <a:off x="677863" y="5735638"/>
            <a:ext cx="802957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079" name="Line 29"/>
          <p:cNvSpPr>
            <a:spLocks noChangeShapeType="1"/>
          </p:cNvSpPr>
          <p:nvPr/>
        </p:nvSpPr>
        <p:spPr bwMode="auto">
          <a:xfrm flipV="1">
            <a:off x="677863"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080" name="Line 30"/>
          <p:cNvSpPr>
            <a:spLocks noChangeShapeType="1"/>
          </p:cNvSpPr>
          <p:nvPr/>
        </p:nvSpPr>
        <p:spPr bwMode="auto">
          <a:xfrm flipV="1">
            <a:off x="766763"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081" name="Line 31"/>
          <p:cNvSpPr>
            <a:spLocks noChangeShapeType="1"/>
          </p:cNvSpPr>
          <p:nvPr/>
        </p:nvSpPr>
        <p:spPr bwMode="auto">
          <a:xfrm flipV="1">
            <a:off x="854075"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082" name="Line 32"/>
          <p:cNvSpPr>
            <a:spLocks noChangeShapeType="1"/>
          </p:cNvSpPr>
          <p:nvPr/>
        </p:nvSpPr>
        <p:spPr bwMode="auto">
          <a:xfrm flipV="1">
            <a:off x="941388"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083" name="Line 33"/>
          <p:cNvSpPr>
            <a:spLocks noChangeShapeType="1"/>
          </p:cNvSpPr>
          <p:nvPr/>
        </p:nvSpPr>
        <p:spPr bwMode="auto">
          <a:xfrm flipV="1">
            <a:off x="1030288"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084" name="Line 34"/>
          <p:cNvSpPr>
            <a:spLocks noChangeShapeType="1"/>
          </p:cNvSpPr>
          <p:nvPr/>
        </p:nvSpPr>
        <p:spPr bwMode="auto">
          <a:xfrm flipV="1">
            <a:off x="1119188"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085" name="Line 35"/>
          <p:cNvSpPr>
            <a:spLocks noChangeShapeType="1"/>
          </p:cNvSpPr>
          <p:nvPr/>
        </p:nvSpPr>
        <p:spPr bwMode="auto">
          <a:xfrm flipV="1">
            <a:off x="1208088"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086" name="Line 36"/>
          <p:cNvSpPr>
            <a:spLocks noChangeShapeType="1"/>
          </p:cNvSpPr>
          <p:nvPr/>
        </p:nvSpPr>
        <p:spPr bwMode="auto">
          <a:xfrm flipV="1">
            <a:off x="1295400"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087" name="Line 37"/>
          <p:cNvSpPr>
            <a:spLocks noChangeShapeType="1"/>
          </p:cNvSpPr>
          <p:nvPr/>
        </p:nvSpPr>
        <p:spPr bwMode="auto">
          <a:xfrm flipV="1">
            <a:off x="1384300"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088" name="Line 38"/>
          <p:cNvSpPr>
            <a:spLocks noChangeShapeType="1"/>
          </p:cNvSpPr>
          <p:nvPr/>
        </p:nvSpPr>
        <p:spPr bwMode="auto">
          <a:xfrm flipV="1">
            <a:off x="1471613"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089" name="Line 39"/>
          <p:cNvSpPr>
            <a:spLocks noChangeShapeType="1"/>
          </p:cNvSpPr>
          <p:nvPr/>
        </p:nvSpPr>
        <p:spPr bwMode="auto">
          <a:xfrm flipV="1">
            <a:off x="1560513"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090" name="Line 40"/>
          <p:cNvSpPr>
            <a:spLocks noChangeShapeType="1"/>
          </p:cNvSpPr>
          <p:nvPr/>
        </p:nvSpPr>
        <p:spPr bwMode="auto">
          <a:xfrm flipV="1">
            <a:off x="1647825"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091" name="Line 41"/>
          <p:cNvSpPr>
            <a:spLocks noChangeShapeType="1"/>
          </p:cNvSpPr>
          <p:nvPr/>
        </p:nvSpPr>
        <p:spPr bwMode="auto">
          <a:xfrm flipV="1">
            <a:off x="1736725"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092" name="Line 42"/>
          <p:cNvSpPr>
            <a:spLocks noChangeShapeType="1"/>
          </p:cNvSpPr>
          <p:nvPr/>
        </p:nvSpPr>
        <p:spPr bwMode="auto">
          <a:xfrm flipV="1">
            <a:off x="1825625"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093" name="Line 43"/>
          <p:cNvSpPr>
            <a:spLocks noChangeShapeType="1"/>
          </p:cNvSpPr>
          <p:nvPr/>
        </p:nvSpPr>
        <p:spPr bwMode="auto">
          <a:xfrm flipV="1">
            <a:off x="1914525"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094" name="Line 44"/>
          <p:cNvSpPr>
            <a:spLocks noChangeShapeType="1"/>
          </p:cNvSpPr>
          <p:nvPr/>
        </p:nvSpPr>
        <p:spPr bwMode="auto">
          <a:xfrm flipV="1">
            <a:off x="2000250"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095" name="Line 45"/>
          <p:cNvSpPr>
            <a:spLocks noChangeShapeType="1"/>
          </p:cNvSpPr>
          <p:nvPr/>
        </p:nvSpPr>
        <p:spPr bwMode="auto">
          <a:xfrm flipV="1">
            <a:off x="2089150"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096" name="Line 46"/>
          <p:cNvSpPr>
            <a:spLocks noChangeShapeType="1"/>
          </p:cNvSpPr>
          <p:nvPr/>
        </p:nvSpPr>
        <p:spPr bwMode="auto">
          <a:xfrm flipV="1">
            <a:off x="2178050"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097" name="Line 47"/>
          <p:cNvSpPr>
            <a:spLocks noChangeShapeType="1"/>
          </p:cNvSpPr>
          <p:nvPr/>
        </p:nvSpPr>
        <p:spPr bwMode="auto">
          <a:xfrm flipV="1">
            <a:off x="2266950"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098" name="Line 48"/>
          <p:cNvSpPr>
            <a:spLocks noChangeShapeType="1"/>
          </p:cNvSpPr>
          <p:nvPr/>
        </p:nvSpPr>
        <p:spPr bwMode="auto">
          <a:xfrm flipV="1">
            <a:off x="2354263"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099" name="Line 49"/>
          <p:cNvSpPr>
            <a:spLocks noChangeShapeType="1"/>
          </p:cNvSpPr>
          <p:nvPr/>
        </p:nvSpPr>
        <p:spPr bwMode="auto">
          <a:xfrm flipV="1">
            <a:off x="2441575"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00" name="Line 50"/>
          <p:cNvSpPr>
            <a:spLocks noChangeShapeType="1"/>
          </p:cNvSpPr>
          <p:nvPr/>
        </p:nvSpPr>
        <p:spPr bwMode="auto">
          <a:xfrm flipV="1">
            <a:off x="2530475"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01" name="Line 51"/>
          <p:cNvSpPr>
            <a:spLocks noChangeShapeType="1"/>
          </p:cNvSpPr>
          <p:nvPr/>
        </p:nvSpPr>
        <p:spPr bwMode="auto">
          <a:xfrm flipV="1">
            <a:off x="2619375"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02" name="Line 52"/>
          <p:cNvSpPr>
            <a:spLocks noChangeShapeType="1"/>
          </p:cNvSpPr>
          <p:nvPr/>
        </p:nvSpPr>
        <p:spPr bwMode="auto">
          <a:xfrm flipV="1">
            <a:off x="2706688"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03" name="Line 53"/>
          <p:cNvSpPr>
            <a:spLocks noChangeShapeType="1"/>
          </p:cNvSpPr>
          <p:nvPr/>
        </p:nvSpPr>
        <p:spPr bwMode="auto">
          <a:xfrm flipV="1">
            <a:off x="2795588"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04" name="Line 54"/>
          <p:cNvSpPr>
            <a:spLocks noChangeShapeType="1"/>
          </p:cNvSpPr>
          <p:nvPr/>
        </p:nvSpPr>
        <p:spPr bwMode="auto">
          <a:xfrm flipV="1">
            <a:off x="2884488"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05" name="Line 55"/>
          <p:cNvSpPr>
            <a:spLocks noChangeShapeType="1"/>
          </p:cNvSpPr>
          <p:nvPr/>
        </p:nvSpPr>
        <p:spPr bwMode="auto">
          <a:xfrm flipV="1">
            <a:off x="2971800"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06" name="Line 56"/>
          <p:cNvSpPr>
            <a:spLocks noChangeShapeType="1"/>
          </p:cNvSpPr>
          <p:nvPr/>
        </p:nvSpPr>
        <p:spPr bwMode="auto">
          <a:xfrm flipV="1">
            <a:off x="3060700"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07" name="Line 57"/>
          <p:cNvSpPr>
            <a:spLocks noChangeShapeType="1"/>
          </p:cNvSpPr>
          <p:nvPr/>
        </p:nvSpPr>
        <p:spPr bwMode="auto">
          <a:xfrm flipV="1">
            <a:off x="3148013"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08" name="Line 58"/>
          <p:cNvSpPr>
            <a:spLocks noChangeShapeType="1"/>
          </p:cNvSpPr>
          <p:nvPr/>
        </p:nvSpPr>
        <p:spPr bwMode="auto">
          <a:xfrm flipV="1">
            <a:off x="3236913"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09" name="Line 59"/>
          <p:cNvSpPr>
            <a:spLocks noChangeShapeType="1"/>
          </p:cNvSpPr>
          <p:nvPr/>
        </p:nvSpPr>
        <p:spPr bwMode="auto">
          <a:xfrm flipV="1">
            <a:off x="3325813"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10" name="Line 60"/>
          <p:cNvSpPr>
            <a:spLocks noChangeShapeType="1"/>
          </p:cNvSpPr>
          <p:nvPr/>
        </p:nvSpPr>
        <p:spPr bwMode="auto">
          <a:xfrm flipV="1">
            <a:off x="3413125"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11" name="Line 61"/>
          <p:cNvSpPr>
            <a:spLocks noChangeShapeType="1"/>
          </p:cNvSpPr>
          <p:nvPr/>
        </p:nvSpPr>
        <p:spPr bwMode="auto">
          <a:xfrm flipV="1">
            <a:off x="3500438"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12" name="Line 62"/>
          <p:cNvSpPr>
            <a:spLocks noChangeShapeType="1"/>
          </p:cNvSpPr>
          <p:nvPr/>
        </p:nvSpPr>
        <p:spPr bwMode="auto">
          <a:xfrm flipV="1">
            <a:off x="3589338"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13" name="Line 63"/>
          <p:cNvSpPr>
            <a:spLocks noChangeShapeType="1"/>
          </p:cNvSpPr>
          <p:nvPr/>
        </p:nvSpPr>
        <p:spPr bwMode="auto">
          <a:xfrm flipV="1">
            <a:off x="3678238"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14" name="Line 64"/>
          <p:cNvSpPr>
            <a:spLocks noChangeShapeType="1"/>
          </p:cNvSpPr>
          <p:nvPr/>
        </p:nvSpPr>
        <p:spPr bwMode="auto">
          <a:xfrm flipV="1">
            <a:off x="3767138"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15" name="Line 65"/>
          <p:cNvSpPr>
            <a:spLocks noChangeShapeType="1"/>
          </p:cNvSpPr>
          <p:nvPr/>
        </p:nvSpPr>
        <p:spPr bwMode="auto">
          <a:xfrm flipV="1">
            <a:off x="3854450"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16" name="Line 66"/>
          <p:cNvSpPr>
            <a:spLocks noChangeShapeType="1"/>
          </p:cNvSpPr>
          <p:nvPr/>
        </p:nvSpPr>
        <p:spPr bwMode="auto">
          <a:xfrm flipV="1">
            <a:off x="3941763"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17" name="Line 67"/>
          <p:cNvSpPr>
            <a:spLocks noChangeShapeType="1"/>
          </p:cNvSpPr>
          <p:nvPr/>
        </p:nvSpPr>
        <p:spPr bwMode="auto">
          <a:xfrm flipV="1">
            <a:off x="4030663"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18" name="Line 68"/>
          <p:cNvSpPr>
            <a:spLocks noChangeShapeType="1"/>
          </p:cNvSpPr>
          <p:nvPr/>
        </p:nvSpPr>
        <p:spPr bwMode="auto">
          <a:xfrm flipV="1">
            <a:off x="4119563"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19" name="Line 69"/>
          <p:cNvSpPr>
            <a:spLocks noChangeShapeType="1"/>
          </p:cNvSpPr>
          <p:nvPr/>
        </p:nvSpPr>
        <p:spPr bwMode="auto">
          <a:xfrm flipV="1">
            <a:off x="4206875"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20" name="Line 70"/>
          <p:cNvSpPr>
            <a:spLocks noChangeShapeType="1"/>
          </p:cNvSpPr>
          <p:nvPr/>
        </p:nvSpPr>
        <p:spPr bwMode="auto">
          <a:xfrm flipV="1">
            <a:off x="4295775"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21" name="Line 71"/>
          <p:cNvSpPr>
            <a:spLocks noChangeShapeType="1"/>
          </p:cNvSpPr>
          <p:nvPr/>
        </p:nvSpPr>
        <p:spPr bwMode="auto">
          <a:xfrm flipV="1">
            <a:off x="4384675"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22" name="Line 72"/>
          <p:cNvSpPr>
            <a:spLocks noChangeShapeType="1"/>
          </p:cNvSpPr>
          <p:nvPr/>
        </p:nvSpPr>
        <p:spPr bwMode="auto">
          <a:xfrm flipV="1">
            <a:off x="4471988"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23" name="Line 73"/>
          <p:cNvSpPr>
            <a:spLocks noChangeShapeType="1"/>
          </p:cNvSpPr>
          <p:nvPr/>
        </p:nvSpPr>
        <p:spPr bwMode="auto">
          <a:xfrm flipV="1">
            <a:off x="4559300"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24" name="Line 74"/>
          <p:cNvSpPr>
            <a:spLocks noChangeShapeType="1"/>
          </p:cNvSpPr>
          <p:nvPr/>
        </p:nvSpPr>
        <p:spPr bwMode="auto">
          <a:xfrm flipV="1">
            <a:off x="4648200"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25" name="Line 75"/>
          <p:cNvSpPr>
            <a:spLocks noChangeShapeType="1"/>
          </p:cNvSpPr>
          <p:nvPr/>
        </p:nvSpPr>
        <p:spPr bwMode="auto">
          <a:xfrm flipV="1">
            <a:off x="4737100"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26" name="Line 76"/>
          <p:cNvSpPr>
            <a:spLocks noChangeShapeType="1"/>
          </p:cNvSpPr>
          <p:nvPr/>
        </p:nvSpPr>
        <p:spPr bwMode="auto">
          <a:xfrm flipV="1">
            <a:off x="4826000"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27" name="Line 77"/>
          <p:cNvSpPr>
            <a:spLocks noChangeShapeType="1"/>
          </p:cNvSpPr>
          <p:nvPr/>
        </p:nvSpPr>
        <p:spPr bwMode="auto">
          <a:xfrm flipV="1">
            <a:off x="4913313"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28" name="Line 78"/>
          <p:cNvSpPr>
            <a:spLocks noChangeShapeType="1"/>
          </p:cNvSpPr>
          <p:nvPr/>
        </p:nvSpPr>
        <p:spPr bwMode="auto">
          <a:xfrm flipV="1">
            <a:off x="5000625"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29" name="Line 79"/>
          <p:cNvSpPr>
            <a:spLocks noChangeShapeType="1"/>
          </p:cNvSpPr>
          <p:nvPr/>
        </p:nvSpPr>
        <p:spPr bwMode="auto">
          <a:xfrm flipV="1">
            <a:off x="5089525"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30" name="Line 80"/>
          <p:cNvSpPr>
            <a:spLocks noChangeShapeType="1"/>
          </p:cNvSpPr>
          <p:nvPr/>
        </p:nvSpPr>
        <p:spPr bwMode="auto">
          <a:xfrm flipV="1">
            <a:off x="5178425"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31" name="Line 81"/>
          <p:cNvSpPr>
            <a:spLocks noChangeShapeType="1"/>
          </p:cNvSpPr>
          <p:nvPr/>
        </p:nvSpPr>
        <p:spPr bwMode="auto">
          <a:xfrm flipV="1">
            <a:off x="5265738"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32" name="Line 82"/>
          <p:cNvSpPr>
            <a:spLocks noChangeShapeType="1"/>
          </p:cNvSpPr>
          <p:nvPr/>
        </p:nvSpPr>
        <p:spPr bwMode="auto">
          <a:xfrm flipV="1">
            <a:off x="5354638"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33" name="Line 83"/>
          <p:cNvSpPr>
            <a:spLocks noChangeShapeType="1"/>
          </p:cNvSpPr>
          <p:nvPr/>
        </p:nvSpPr>
        <p:spPr bwMode="auto">
          <a:xfrm flipV="1">
            <a:off x="5443538"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34" name="Line 84"/>
          <p:cNvSpPr>
            <a:spLocks noChangeShapeType="1"/>
          </p:cNvSpPr>
          <p:nvPr/>
        </p:nvSpPr>
        <p:spPr bwMode="auto">
          <a:xfrm flipV="1">
            <a:off x="5530850"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35" name="Line 85"/>
          <p:cNvSpPr>
            <a:spLocks noChangeShapeType="1"/>
          </p:cNvSpPr>
          <p:nvPr/>
        </p:nvSpPr>
        <p:spPr bwMode="auto">
          <a:xfrm flipV="1">
            <a:off x="5619750"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36" name="Line 86"/>
          <p:cNvSpPr>
            <a:spLocks noChangeShapeType="1"/>
          </p:cNvSpPr>
          <p:nvPr/>
        </p:nvSpPr>
        <p:spPr bwMode="auto">
          <a:xfrm flipV="1">
            <a:off x="5707063"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37" name="Line 87"/>
          <p:cNvSpPr>
            <a:spLocks noChangeShapeType="1"/>
          </p:cNvSpPr>
          <p:nvPr/>
        </p:nvSpPr>
        <p:spPr bwMode="auto">
          <a:xfrm flipV="1">
            <a:off x="5795963"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38" name="Line 88"/>
          <p:cNvSpPr>
            <a:spLocks noChangeShapeType="1"/>
          </p:cNvSpPr>
          <p:nvPr/>
        </p:nvSpPr>
        <p:spPr bwMode="auto">
          <a:xfrm flipV="1">
            <a:off x="5884863"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39" name="Line 89"/>
          <p:cNvSpPr>
            <a:spLocks noChangeShapeType="1"/>
          </p:cNvSpPr>
          <p:nvPr/>
        </p:nvSpPr>
        <p:spPr bwMode="auto">
          <a:xfrm flipV="1">
            <a:off x="5972175"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40" name="Line 90"/>
          <p:cNvSpPr>
            <a:spLocks noChangeShapeType="1"/>
          </p:cNvSpPr>
          <p:nvPr/>
        </p:nvSpPr>
        <p:spPr bwMode="auto">
          <a:xfrm flipV="1">
            <a:off x="6059488"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41" name="Line 91"/>
          <p:cNvSpPr>
            <a:spLocks noChangeShapeType="1"/>
          </p:cNvSpPr>
          <p:nvPr/>
        </p:nvSpPr>
        <p:spPr bwMode="auto">
          <a:xfrm flipV="1">
            <a:off x="6148388"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42" name="Line 92"/>
          <p:cNvSpPr>
            <a:spLocks noChangeShapeType="1"/>
          </p:cNvSpPr>
          <p:nvPr/>
        </p:nvSpPr>
        <p:spPr bwMode="auto">
          <a:xfrm flipV="1">
            <a:off x="6237288"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43" name="Line 93"/>
          <p:cNvSpPr>
            <a:spLocks noChangeShapeType="1"/>
          </p:cNvSpPr>
          <p:nvPr/>
        </p:nvSpPr>
        <p:spPr bwMode="auto">
          <a:xfrm flipV="1">
            <a:off x="6326188"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44" name="Line 94"/>
          <p:cNvSpPr>
            <a:spLocks noChangeShapeType="1"/>
          </p:cNvSpPr>
          <p:nvPr/>
        </p:nvSpPr>
        <p:spPr bwMode="auto">
          <a:xfrm flipV="1">
            <a:off x="6413500"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45" name="Line 95"/>
          <p:cNvSpPr>
            <a:spLocks noChangeShapeType="1"/>
          </p:cNvSpPr>
          <p:nvPr/>
        </p:nvSpPr>
        <p:spPr bwMode="auto">
          <a:xfrm flipV="1">
            <a:off x="6500813"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46" name="Line 96"/>
          <p:cNvSpPr>
            <a:spLocks noChangeShapeType="1"/>
          </p:cNvSpPr>
          <p:nvPr/>
        </p:nvSpPr>
        <p:spPr bwMode="auto">
          <a:xfrm flipV="1">
            <a:off x="6589713"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47" name="Line 97"/>
          <p:cNvSpPr>
            <a:spLocks noChangeShapeType="1"/>
          </p:cNvSpPr>
          <p:nvPr/>
        </p:nvSpPr>
        <p:spPr bwMode="auto">
          <a:xfrm flipV="1">
            <a:off x="6678613"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48" name="Line 98"/>
          <p:cNvSpPr>
            <a:spLocks noChangeShapeType="1"/>
          </p:cNvSpPr>
          <p:nvPr/>
        </p:nvSpPr>
        <p:spPr bwMode="auto">
          <a:xfrm flipV="1">
            <a:off x="6765925"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49" name="Line 99"/>
          <p:cNvSpPr>
            <a:spLocks noChangeShapeType="1"/>
          </p:cNvSpPr>
          <p:nvPr/>
        </p:nvSpPr>
        <p:spPr bwMode="auto">
          <a:xfrm flipV="1">
            <a:off x="6854825"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50" name="Line 100"/>
          <p:cNvSpPr>
            <a:spLocks noChangeShapeType="1"/>
          </p:cNvSpPr>
          <p:nvPr/>
        </p:nvSpPr>
        <p:spPr bwMode="auto">
          <a:xfrm flipV="1">
            <a:off x="6943725"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51" name="Line 101"/>
          <p:cNvSpPr>
            <a:spLocks noChangeShapeType="1"/>
          </p:cNvSpPr>
          <p:nvPr/>
        </p:nvSpPr>
        <p:spPr bwMode="auto">
          <a:xfrm flipV="1">
            <a:off x="7031038"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52" name="Line 102"/>
          <p:cNvSpPr>
            <a:spLocks noChangeShapeType="1"/>
          </p:cNvSpPr>
          <p:nvPr/>
        </p:nvSpPr>
        <p:spPr bwMode="auto">
          <a:xfrm flipV="1">
            <a:off x="7118350"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53" name="Line 103"/>
          <p:cNvSpPr>
            <a:spLocks noChangeShapeType="1"/>
          </p:cNvSpPr>
          <p:nvPr/>
        </p:nvSpPr>
        <p:spPr bwMode="auto">
          <a:xfrm flipV="1">
            <a:off x="7207250"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54" name="Line 104"/>
          <p:cNvSpPr>
            <a:spLocks noChangeShapeType="1"/>
          </p:cNvSpPr>
          <p:nvPr/>
        </p:nvSpPr>
        <p:spPr bwMode="auto">
          <a:xfrm flipV="1">
            <a:off x="7296150"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55" name="Line 105"/>
          <p:cNvSpPr>
            <a:spLocks noChangeShapeType="1"/>
          </p:cNvSpPr>
          <p:nvPr/>
        </p:nvSpPr>
        <p:spPr bwMode="auto">
          <a:xfrm flipV="1">
            <a:off x="7385050"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56" name="Line 106"/>
          <p:cNvSpPr>
            <a:spLocks noChangeShapeType="1"/>
          </p:cNvSpPr>
          <p:nvPr/>
        </p:nvSpPr>
        <p:spPr bwMode="auto">
          <a:xfrm flipV="1">
            <a:off x="7470775"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57" name="Line 107"/>
          <p:cNvSpPr>
            <a:spLocks noChangeShapeType="1"/>
          </p:cNvSpPr>
          <p:nvPr/>
        </p:nvSpPr>
        <p:spPr bwMode="auto">
          <a:xfrm flipV="1">
            <a:off x="7559675"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58" name="Line 108"/>
          <p:cNvSpPr>
            <a:spLocks noChangeShapeType="1"/>
          </p:cNvSpPr>
          <p:nvPr/>
        </p:nvSpPr>
        <p:spPr bwMode="auto">
          <a:xfrm flipV="1">
            <a:off x="7648575"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59" name="Line 109"/>
          <p:cNvSpPr>
            <a:spLocks noChangeShapeType="1"/>
          </p:cNvSpPr>
          <p:nvPr/>
        </p:nvSpPr>
        <p:spPr bwMode="auto">
          <a:xfrm flipV="1">
            <a:off x="7737475"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60" name="Line 110"/>
          <p:cNvSpPr>
            <a:spLocks noChangeShapeType="1"/>
          </p:cNvSpPr>
          <p:nvPr/>
        </p:nvSpPr>
        <p:spPr bwMode="auto">
          <a:xfrm flipV="1">
            <a:off x="7824788"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61" name="Line 111"/>
          <p:cNvSpPr>
            <a:spLocks noChangeShapeType="1"/>
          </p:cNvSpPr>
          <p:nvPr/>
        </p:nvSpPr>
        <p:spPr bwMode="auto">
          <a:xfrm flipV="1">
            <a:off x="7913688"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62" name="Line 112"/>
          <p:cNvSpPr>
            <a:spLocks noChangeShapeType="1"/>
          </p:cNvSpPr>
          <p:nvPr/>
        </p:nvSpPr>
        <p:spPr bwMode="auto">
          <a:xfrm flipV="1">
            <a:off x="8001000"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63" name="Line 113"/>
          <p:cNvSpPr>
            <a:spLocks noChangeShapeType="1"/>
          </p:cNvSpPr>
          <p:nvPr/>
        </p:nvSpPr>
        <p:spPr bwMode="auto">
          <a:xfrm flipV="1">
            <a:off x="8089900"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64" name="Line 114"/>
          <p:cNvSpPr>
            <a:spLocks noChangeShapeType="1"/>
          </p:cNvSpPr>
          <p:nvPr/>
        </p:nvSpPr>
        <p:spPr bwMode="auto">
          <a:xfrm flipV="1">
            <a:off x="8178800"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65" name="Line 115"/>
          <p:cNvSpPr>
            <a:spLocks noChangeShapeType="1"/>
          </p:cNvSpPr>
          <p:nvPr/>
        </p:nvSpPr>
        <p:spPr bwMode="auto">
          <a:xfrm flipV="1">
            <a:off x="8266113"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66" name="Line 116"/>
          <p:cNvSpPr>
            <a:spLocks noChangeShapeType="1"/>
          </p:cNvSpPr>
          <p:nvPr/>
        </p:nvSpPr>
        <p:spPr bwMode="auto">
          <a:xfrm flipV="1">
            <a:off x="8355013"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67" name="Line 117"/>
          <p:cNvSpPr>
            <a:spLocks noChangeShapeType="1"/>
          </p:cNvSpPr>
          <p:nvPr/>
        </p:nvSpPr>
        <p:spPr bwMode="auto">
          <a:xfrm flipV="1">
            <a:off x="8443913"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68" name="Line 118"/>
          <p:cNvSpPr>
            <a:spLocks noChangeShapeType="1"/>
          </p:cNvSpPr>
          <p:nvPr/>
        </p:nvSpPr>
        <p:spPr bwMode="auto">
          <a:xfrm flipV="1">
            <a:off x="8531225"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69" name="Line 119"/>
          <p:cNvSpPr>
            <a:spLocks noChangeShapeType="1"/>
          </p:cNvSpPr>
          <p:nvPr/>
        </p:nvSpPr>
        <p:spPr bwMode="auto">
          <a:xfrm flipV="1">
            <a:off x="8618538"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70" name="Line 120"/>
          <p:cNvSpPr>
            <a:spLocks noChangeShapeType="1"/>
          </p:cNvSpPr>
          <p:nvPr/>
        </p:nvSpPr>
        <p:spPr bwMode="auto">
          <a:xfrm flipV="1">
            <a:off x="8707438" y="5700713"/>
            <a:ext cx="0"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71" name="Freeform 121"/>
          <p:cNvSpPr>
            <a:spLocks/>
          </p:cNvSpPr>
          <p:nvPr/>
        </p:nvSpPr>
        <p:spPr bwMode="auto">
          <a:xfrm>
            <a:off x="722313" y="4160838"/>
            <a:ext cx="7940675" cy="1014412"/>
          </a:xfrm>
          <a:custGeom>
            <a:avLst/>
            <a:gdLst>
              <a:gd name="T0" fmla="*/ 2147483647 w 5564"/>
              <a:gd name="T1" fmla="*/ 2147483647 h 796"/>
              <a:gd name="T2" fmla="*/ 2147483647 w 5564"/>
              <a:gd name="T3" fmla="*/ 2147483647 h 796"/>
              <a:gd name="T4" fmla="*/ 2147483647 w 5564"/>
              <a:gd name="T5" fmla="*/ 2147483647 h 796"/>
              <a:gd name="T6" fmla="*/ 2147483647 w 5564"/>
              <a:gd name="T7" fmla="*/ 2147483647 h 796"/>
              <a:gd name="T8" fmla="*/ 2147483647 w 5564"/>
              <a:gd name="T9" fmla="*/ 2147483647 h 796"/>
              <a:gd name="T10" fmla="*/ 2147483647 w 5564"/>
              <a:gd name="T11" fmla="*/ 2147483647 h 796"/>
              <a:gd name="T12" fmla="*/ 2147483647 w 5564"/>
              <a:gd name="T13" fmla="*/ 2147483647 h 796"/>
              <a:gd name="T14" fmla="*/ 2147483647 w 5564"/>
              <a:gd name="T15" fmla="*/ 2147483647 h 796"/>
              <a:gd name="T16" fmla="*/ 2147483647 w 5564"/>
              <a:gd name="T17" fmla="*/ 2147483647 h 796"/>
              <a:gd name="T18" fmla="*/ 2147483647 w 5564"/>
              <a:gd name="T19" fmla="*/ 2147483647 h 796"/>
              <a:gd name="T20" fmla="*/ 2147483647 w 5564"/>
              <a:gd name="T21" fmla="*/ 2147483647 h 796"/>
              <a:gd name="T22" fmla="*/ 2147483647 w 5564"/>
              <a:gd name="T23" fmla="*/ 2147483647 h 796"/>
              <a:gd name="T24" fmla="*/ 2147483647 w 5564"/>
              <a:gd name="T25" fmla="*/ 2147483647 h 796"/>
              <a:gd name="T26" fmla="*/ 2147483647 w 5564"/>
              <a:gd name="T27" fmla="*/ 2147483647 h 796"/>
              <a:gd name="T28" fmla="*/ 2147483647 w 5564"/>
              <a:gd name="T29" fmla="*/ 2147483647 h 796"/>
              <a:gd name="T30" fmla="*/ 2147483647 w 5564"/>
              <a:gd name="T31" fmla="*/ 2147483647 h 796"/>
              <a:gd name="T32" fmla="*/ 2147483647 w 5564"/>
              <a:gd name="T33" fmla="*/ 2147483647 h 796"/>
              <a:gd name="T34" fmla="*/ 2147483647 w 5564"/>
              <a:gd name="T35" fmla="*/ 2147483647 h 796"/>
              <a:gd name="T36" fmla="*/ 2147483647 w 5564"/>
              <a:gd name="T37" fmla="*/ 2147483647 h 796"/>
              <a:gd name="T38" fmla="*/ 2147483647 w 5564"/>
              <a:gd name="T39" fmla="*/ 2147483647 h 796"/>
              <a:gd name="T40" fmla="*/ 2147483647 w 5564"/>
              <a:gd name="T41" fmla="*/ 2147483647 h 796"/>
              <a:gd name="T42" fmla="*/ 2147483647 w 5564"/>
              <a:gd name="T43" fmla="*/ 2147483647 h 796"/>
              <a:gd name="T44" fmla="*/ 2147483647 w 5564"/>
              <a:gd name="T45" fmla="*/ 2147483647 h 796"/>
              <a:gd name="T46" fmla="*/ 2147483647 w 5564"/>
              <a:gd name="T47" fmla="*/ 2147483647 h 796"/>
              <a:gd name="T48" fmla="*/ 2147483647 w 5564"/>
              <a:gd name="T49" fmla="*/ 2147483647 h 796"/>
              <a:gd name="T50" fmla="*/ 2147483647 w 5564"/>
              <a:gd name="T51" fmla="*/ 2147483647 h 796"/>
              <a:gd name="T52" fmla="*/ 2147483647 w 5564"/>
              <a:gd name="T53" fmla="*/ 2147483647 h 796"/>
              <a:gd name="T54" fmla="*/ 2147483647 w 5564"/>
              <a:gd name="T55" fmla="*/ 2147483647 h 796"/>
              <a:gd name="T56" fmla="*/ 2147483647 w 5564"/>
              <a:gd name="T57" fmla="*/ 2147483647 h 796"/>
              <a:gd name="T58" fmla="*/ 2147483647 w 5564"/>
              <a:gd name="T59" fmla="*/ 2147483647 h 796"/>
              <a:gd name="T60" fmla="*/ 2147483647 w 5564"/>
              <a:gd name="T61" fmla="*/ 2147483647 h 796"/>
              <a:gd name="T62" fmla="*/ 2147483647 w 5564"/>
              <a:gd name="T63" fmla="*/ 2147483647 h 796"/>
              <a:gd name="T64" fmla="*/ 2147483647 w 5564"/>
              <a:gd name="T65" fmla="*/ 2147483647 h 796"/>
              <a:gd name="T66" fmla="*/ 2147483647 w 5564"/>
              <a:gd name="T67" fmla="*/ 2147483647 h 796"/>
              <a:gd name="T68" fmla="*/ 2147483647 w 5564"/>
              <a:gd name="T69" fmla="*/ 2147483647 h 796"/>
              <a:gd name="T70" fmla="*/ 2147483647 w 5564"/>
              <a:gd name="T71" fmla="*/ 2147483647 h 796"/>
              <a:gd name="T72" fmla="*/ 2147483647 w 5564"/>
              <a:gd name="T73" fmla="*/ 2147483647 h 796"/>
              <a:gd name="T74" fmla="*/ 2147483647 w 5564"/>
              <a:gd name="T75" fmla="*/ 2147483647 h 796"/>
              <a:gd name="T76" fmla="*/ 2147483647 w 5564"/>
              <a:gd name="T77" fmla="*/ 2147483647 h 796"/>
              <a:gd name="T78" fmla="*/ 2147483647 w 5564"/>
              <a:gd name="T79" fmla="*/ 2147483647 h 796"/>
              <a:gd name="T80" fmla="*/ 2147483647 w 5564"/>
              <a:gd name="T81" fmla="*/ 2147483647 h 796"/>
              <a:gd name="T82" fmla="*/ 2147483647 w 5564"/>
              <a:gd name="T83" fmla="*/ 2147483647 h 796"/>
              <a:gd name="T84" fmla="*/ 2147483647 w 5564"/>
              <a:gd name="T85" fmla="*/ 2147483647 h 796"/>
              <a:gd name="T86" fmla="*/ 2147483647 w 5564"/>
              <a:gd name="T87" fmla="*/ 2069055121 h 796"/>
              <a:gd name="T88" fmla="*/ 2147483647 w 5564"/>
              <a:gd name="T89" fmla="*/ 2147483647 h 79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564" h="796">
                <a:moveTo>
                  <a:pt x="0" y="615"/>
                </a:moveTo>
                <a:lnTo>
                  <a:pt x="62" y="792"/>
                </a:lnTo>
                <a:lnTo>
                  <a:pt x="124" y="796"/>
                </a:lnTo>
                <a:lnTo>
                  <a:pt x="185" y="763"/>
                </a:lnTo>
                <a:lnTo>
                  <a:pt x="247" y="702"/>
                </a:lnTo>
                <a:lnTo>
                  <a:pt x="309" y="645"/>
                </a:lnTo>
                <a:lnTo>
                  <a:pt x="371" y="458"/>
                </a:lnTo>
                <a:lnTo>
                  <a:pt x="433" y="470"/>
                </a:lnTo>
                <a:lnTo>
                  <a:pt x="495" y="446"/>
                </a:lnTo>
                <a:lnTo>
                  <a:pt x="556" y="414"/>
                </a:lnTo>
                <a:lnTo>
                  <a:pt x="618" y="387"/>
                </a:lnTo>
                <a:lnTo>
                  <a:pt x="680" y="346"/>
                </a:lnTo>
                <a:lnTo>
                  <a:pt x="742" y="261"/>
                </a:lnTo>
                <a:lnTo>
                  <a:pt x="804" y="230"/>
                </a:lnTo>
                <a:lnTo>
                  <a:pt x="865" y="180"/>
                </a:lnTo>
                <a:lnTo>
                  <a:pt x="927" y="152"/>
                </a:lnTo>
                <a:lnTo>
                  <a:pt x="989" y="107"/>
                </a:lnTo>
                <a:lnTo>
                  <a:pt x="1051" y="131"/>
                </a:lnTo>
                <a:lnTo>
                  <a:pt x="1113" y="189"/>
                </a:lnTo>
                <a:lnTo>
                  <a:pt x="1175" y="147"/>
                </a:lnTo>
                <a:lnTo>
                  <a:pt x="1236" y="126"/>
                </a:lnTo>
                <a:lnTo>
                  <a:pt x="1298" y="136"/>
                </a:lnTo>
                <a:lnTo>
                  <a:pt x="1360" y="187"/>
                </a:lnTo>
                <a:lnTo>
                  <a:pt x="1422" y="197"/>
                </a:lnTo>
                <a:lnTo>
                  <a:pt x="1484" y="197"/>
                </a:lnTo>
                <a:lnTo>
                  <a:pt x="1546" y="189"/>
                </a:lnTo>
                <a:lnTo>
                  <a:pt x="1607" y="202"/>
                </a:lnTo>
                <a:lnTo>
                  <a:pt x="1669" y="214"/>
                </a:lnTo>
                <a:lnTo>
                  <a:pt x="1731" y="229"/>
                </a:lnTo>
                <a:lnTo>
                  <a:pt x="1793" y="246"/>
                </a:lnTo>
                <a:lnTo>
                  <a:pt x="1855" y="261"/>
                </a:lnTo>
                <a:lnTo>
                  <a:pt x="1916" y="271"/>
                </a:lnTo>
                <a:lnTo>
                  <a:pt x="1978" y="275"/>
                </a:lnTo>
                <a:lnTo>
                  <a:pt x="2040" y="278"/>
                </a:lnTo>
                <a:lnTo>
                  <a:pt x="2102" y="276"/>
                </a:lnTo>
                <a:lnTo>
                  <a:pt x="2164" y="272"/>
                </a:lnTo>
                <a:lnTo>
                  <a:pt x="2226" y="271"/>
                </a:lnTo>
                <a:lnTo>
                  <a:pt x="2287" y="268"/>
                </a:lnTo>
                <a:lnTo>
                  <a:pt x="2349" y="266"/>
                </a:lnTo>
                <a:lnTo>
                  <a:pt x="2411" y="261"/>
                </a:lnTo>
                <a:lnTo>
                  <a:pt x="2473" y="259"/>
                </a:lnTo>
                <a:lnTo>
                  <a:pt x="2535" y="256"/>
                </a:lnTo>
                <a:lnTo>
                  <a:pt x="2597" y="252"/>
                </a:lnTo>
                <a:lnTo>
                  <a:pt x="2658" y="244"/>
                </a:lnTo>
                <a:lnTo>
                  <a:pt x="2720" y="238"/>
                </a:lnTo>
                <a:lnTo>
                  <a:pt x="2782" y="226"/>
                </a:lnTo>
                <a:lnTo>
                  <a:pt x="2844" y="213"/>
                </a:lnTo>
                <a:lnTo>
                  <a:pt x="2906" y="199"/>
                </a:lnTo>
                <a:lnTo>
                  <a:pt x="2967" y="179"/>
                </a:lnTo>
                <a:lnTo>
                  <a:pt x="3029" y="156"/>
                </a:lnTo>
                <a:lnTo>
                  <a:pt x="3091" y="140"/>
                </a:lnTo>
                <a:lnTo>
                  <a:pt x="3153" y="116"/>
                </a:lnTo>
                <a:lnTo>
                  <a:pt x="3215" y="102"/>
                </a:lnTo>
                <a:lnTo>
                  <a:pt x="3277" y="89"/>
                </a:lnTo>
                <a:lnTo>
                  <a:pt x="3338" y="76"/>
                </a:lnTo>
                <a:lnTo>
                  <a:pt x="3400" y="67"/>
                </a:lnTo>
                <a:lnTo>
                  <a:pt x="3462" y="63"/>
                </a:lnTo>
                <a:lnTo>
                  <a:pt x="3524" y="61"/>
                </a:lnTo>
                <a:lnTo>
                  <a:pt x="3586" y="70"/>
                </a:lnTo>
                <a:lnTo>
                  <a:pt x="3648" y="82"/>
                </a:lnTo>
                <a:lnTo>
                  <a:pt x="3709" y="93"/>
                </a:lnTo>
                <a:lnTo>
                  <a:pt x="3771" y="110"/>
                </a:lnTo>
                <a:lnTo>
                  <a:pt x="3833" y="124"/>
                </a:lnTo>
                <a:lnTo>
                  <a:pt x="3895" y="140"/>
                </a:lnTo>
                <a:lnTo>
                  <a:pt x="3957" y="156"/>
                </a:lnTo>
                <a:lnTo>
                  <a:pt x="4018" y="165"/>
                </a:lnTo>
                <a:lnTo>
                  <a:pt x="4080" y="175"/>
                </a:lnTo>
                <a:lnTo>
                  <a:pt x="4142" y="186"/>
                </a:lnTo>
                <a:lnTo>
                  <a:pt x="4204" y="188"/>
                </a:lnTo>
                <a:lnTo>
                  <a:pt x="4266" y="183"/>
                </a:lnTo>
                <a:lnTo>
                  <a:pt x="4328" y="180"/>
                </a:lnTo>
                <a:lnTo>
                  <a:pt x="4389" y="184"/>
                </a:lnTo>
                <a:lnTo>
                  <a:pt x="4451" y="181"/>
                </a:lnTo>
                <a:lnTo>
                  <a:pt x="4513" y="177"/>
                </a:lnTo>
                <a:lnTo>
                  <a:pt x="4575" y="182"/>
                </a:lnTo>
                <a:lnTo>
                  <a:pt x="4637" y="180"/>
                </a:lnTo>
                <a:lnTo>
                  <a:pt x="4699" y="169"/>
                </a:lnTo>
                <a:lnTo>
                  <a:pt x="4760" y="162"/>
                </a:lnTo>
                <a:lnTo>
                  <a:pt x="4822" y="148"/>
                </a:lnTo>
                <a:lnTo>
                  <a:pt x="4884" y="136"/>
                </a:lnTo>
                <a:lnTo>
                  <a:pt x="4946" y="130"/>
                </a:lnTo>
                <a:lnTo>
                  <a:pt x="5008" y="132"/>
                </a:lnTo>
                <a:lnTo>
                  <a:pt x="5069" y="116"/>
                </a:lnTo>
                <a:lnTo>
                  <a:pt x="5131" y="97"/>
                </a:lnTo>
                <a:lnTo>
                  <a:pt x="5193" y="58"/>
                </a:lnTo>
                <a:lnTo>
                  <a:pt x="5255" y="37"/>
                </a:lnTo>
                <a:lnTo>
                  <a:pt x="5317" y="7"/>
                </a:lnTo>
                <a:lnTo>
                  <a:pt x="5379" y="1"/>
                </a:lnTo>
                <a:lnTo>
                  <a:pt x="5440" y="0"/>
                </a:lnTo>
                <a:lnTo>
                  <a:pt x="5502" y="20"/>
                </a:lnTo>
                <a:lnTo>
                  <a:pt x="5564" y="39"/>
                </a:lnTo>
              </a:path>
            </a:pathLst>
          </a:custGeom>
          <a:noFill/>
          <a:ln w="47625">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72" name="Freeform 122"/>
          <p:cNvSpPr>
            <a:spLocks/>
          </p:cNvSpPr>
          <p:nvPr/>
        </p:nvSpPr>
        <p:spPr bwMode="auto">
          <a:xfrm>
            <a:off x="722313" y="3222625"/>
            <a:ext cx="7940675" cy="2513013"/>
          </a:xfrm>
          <a:custGeom>
            <a:avLst/>
            <a:gdLst>
              <a:gd name="T0" fmla="*/ 2147483647 w 5564"/>
              <a:gd name="T1" fmla="*/ 2147483647 h 1974"/>
              <a:gd name="T2" fmla="*/ 2147483647 w 5564"/>
              <a:gd name="T3" fmla="*/ 2147483647 h 1974"/>
              <a:gd name="T4" fmla="*/ 2147483647 w 5564"/>
              <a:gd name="T5" fmla="*/ 2147483647 h 1974"/>
              <a:gd name="T6" fmla="*/ 2147483647 w 5564"/>
              <a:gd name="T7" fmla="*/ 2147483647 h 1974"/>
              <a:gd name="T8" fmla="*/ 2147483647 w 5564"/>
              <a:gd name="T9" fmla="*/ 2147483647 h 1974"/>
              <a:gd name="T10" fmla="*/ 2147483647 w 5564"/>
              <a:gd name="T11" fmla="*/ 2147483647 h 1974"/>
              <a:gd name="T12" fmla="*/ 2147483647 w 5564"/>
              <a:gd name="T13" fmla="*/ 2147483647 h 1974"/>
              <a:gd name="T14" fmla="*/ 2147483647 w 5564"/>
              <a:gd name="T15" fmla="*/ 2147483647 h 1974"/>
              <a:gd name="T16" fmla="*/ 2147483647 w 5564"/>
              <a:gd name="T17" fmla="*/ 2147483647 h 1974"/>
              <a:gd name="T18" fmla="*/ 2147483647 w 5564"/>
              <a:gd name="T19" fmla="*/ 2147483647 h 1974"/>
              <a:gd name="T20" fmla="*/ 2147483647 w 5564"/>
              <a:gd name="T21" fmla="*/ 2147483647 h 1974"/>
              <a:gd name="T22" fmla="*/ 2147483647 w 5564"/>
              <a:gd name="T23" fmla="*/ 2147483647 h 1974"/>
              <a:gd name="T24" fmla="*/ 2147483647 w 5564"/>
              <a:gd name="T25" fmla="*/ 2147483647 h 1974"/>
              <a:gd name="T26" fmla="*/ 2147483647 w 5564"/>
              <a:gd name="T27" fmla="*/ 2147483647 h 1974"/>
              <a:gd name="T28" fmla="*/ 2147483647 w 5564"/>
              <a:gd name="T29" fmla="*/ 2147483647 h 1974"/>
              <a:gd name="T30" fmla="*/ 2147483647 w 5564"/>
              <a:gd name="T31" fmla="*/ 2147483647 h 1974"/>
              <a:gd name="T32" fmla="*/ 2147483647 w 5564"/>
              <a:gd name="T33" fmla="*/ 2147483647 h 1974"/>
              <a:gd name="T34" fmla="*/ 2147483647 w 5564"/>
              <a:gd name="T35" fmla="*/ 2147483647 h 1974"/>
              <a:gd name="T36" fmla="*/ 2147483647 w 5564"/>
              <a:gd name="T37" fmla="*/ 2147483647 h 1974"/>
              <a:gd name="T38" fmla="*/ 2147483647 w 5564"/>
              <a:gd name="T39" fmla="*/ 2147483647 h 1974"/>
              <a:gd name="T40" fmla="*/ 2147483647 w 5564"/>
              <a:gd name="T41" fmla="*/ 2147483647 h 1974"/>
              <a:gd name="T42" fmla="*/ 2147483647 w 5564"/>
              <a:gd name="T43" fmla="*/ 2147483647 h 1974"/>
              <a:gd name="T44" fmla="*/ 2147483647 w 5564"/>
              <a:gd name="T45" fmla="*/ 0 h 1974"/>
              <a:gd name="T46" fmla="*/ 2147483647 w 5564"/>
              <a:gd name="T47" fmla="*/ 2147483647 h 1974"/>
              <a:gd name="T48" fmla="*/ 2147483647 w 5564"/>
              <a:gd name="T49" fmla="*/ 2147483647 h 1974"/>
              <a:gd name="T50" fmla="*/ 2147483647 w 5564"/>
              <a:gd name="T51" fmla="*/ 2147483647 h 1974"/>
              <a:gd name="T52" fmla="*/ 2147483647 w 5564"/>
              <a:gd name="T53" fmla="*/ 2147483647 h 1974"/>
              <a:gd name="T54" fmla="*/ 2147483647 w 5564"/>
              <a:gd name="T55" fmla="*/ 2147483647 h 1974"/>
              <a:gd name="T56" fmla="*/ 2147483647 w 5564"/>
              <a:gd name="T57" fmla="*/ 2147483647 h 1974"/>
              <a:gd name="T58" fmla="*/ 2147483647 w 5564"/>
              <a:gd name="T59" fmla="*/ 2147483647 h 1974"/>
              <a:gd name="T60" fmla="*/ 2147483647 w 5564"/>
              <a:gd name="T61" fmla="*/ 2147483647 h 1974"/>
              <a:gd name="T62" fmla="*/ 2147483647 w 5564"/>
              <a:gd name="T63" fmla="*/ 2147483647 h 1974"/>
              <a:gd name="T64" fmla="*/ 2147483647 w 5564"/>
              <a:gd name="T65" fmla="*/ 2147483647 h 1974"/>
              <a:gd name="T66" fmla="*/ 2147483647 w 5564"/>
              <a:gd name="T67" fmla="*/ 2147483647 h 1974"/>
              <a:gd name="T68" fmla="*/ 2147483647 w 5564"/>
              <a:gd name="T69" fmla="*/ 2147483647 h 1974"/>
              <a:gd name="T70" fmla="*/ 2147483647 w 5564"/>
              <a:gd name="T71" fmla="*/ 2147483647 h 1974"/>
              <a:gd name="T72" fmla="*/ 2147483647 w 5564"/>
              <a:gd name="T73" fmla="*/ 2147483647 h 1974"/>
              <a:gd name="T74" fmla="*/ 2147483647 w 5564"/>
              <a:gd name="T75" fmla="*/ 2147483647 h 1974"/>
              <a:gd name="T76" fmla="*/ 2147483647 w 5564"/>
              <a:gd name="T77" fmla="*/ 2147483647 h 1974"/>
              <a:gd name="T78" fmla="*/ 2147483647 w 5564"/>
              <a:gd name="T79" fmla="*/ 2147483647 h 1974"/>
              <a:gd name="T80" fmla="*/ 2147483647 w 5564"/>
              <a:gd name="T81" fmla="*/ 2147483647 h 1974"/>
              <a:gd name="T82" fmla="*/ 2147483647 w 5564"/>
              <a:gd name="T83" fmla="*/ 2147483647 h 1974"/>
              <a:gd name="T84" fmla="*/ 2147483647 w 5564"/>
              <a:gd name="T85" fmla="*/ 2147483647 h 1974"/>
              <a:gd name="T86" fmla="*/ 2147483647 w 5564"/>
              <a:gd name="T87" fmla="*/ 2147483647 h 1974"/>
              <a:gd name="T88" fmla="*/ 2147483647 w 5564"/>
              <a:gd name="T89" fmla="*/ 2147483647 h 197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564" h="1974">
                <a:moveTo>
                  <a:pt x="0" y="1974"/>
                </a:moveTo>
                <a:lnTo>
                  <a:pt x="62" y="1974"/>
                </a:lnTo>
                <a:lnTo>
                  <a:pt x="124" y="1974"/>
                </a:lnTo>
                <a:lnTo>
                  <a:pt x="185" y="1974"/>
                </a:lnTo>
                <a:lnTo>
                  <a:pt x="247" y="1974"/>
                </a:lnTo>
                <a:lnTo>
                  <a:pt x="309" y="1974"/>
                </a:lnTo>
                <a:lnTo>
                  <a:pt x="371" y="1974"/>
                </a:lnTo>
                <a:lnTo>
                  <a:pt x="433" y="1974"/>
                </a:lnTo>
                <a:lnTo>
                  <a:pt x="495" y="1974"/>
                </a:lnTo>
                <a:lnTo>
                  <a:pt x="556" y="1974"/>
                </a:lnTo>
                <a:lnTo>
                  <a:pt x="618" y="1974"/>
                </a:lnTo>
                <a:lnTo>
                  <a:pt x="680" y="1974"/>
                </a:lnTo>
                <a:lnTo>
                  <a:pt x="742" y="1974"/>
                </a:lnTo>
                <a:lnTo>
                  <a:pt x="804" y="1974"/>
                </a:lnTo>
                <a:lnTo>
                  <a:pt x="865" y="1974"/>
                </a:lnTo>
                <a:lnTo>
                  <a:pt x="927" y="1971"/>
                </a:lnTo>
                <a:lnTo>
                  <a:pt x="989" y="1965"/>
                </a:lnTo>
                <a:lnTo>
                  <a:pt x="1051" y="1959"/>
                </a:lnTo>
                <a:lnTo>
                  <a:pt x="1113" y="1809"/>
                </a:lnTo>
                <a:lnTo>
                  <a:pt x="1175" y="1545"/>
                </a:lnTo>
                <a:lnTo>
                  <a:pt x="1236" y="1300"/>
                </a:lnTo>
                <a:lnTo>
                  <a:pt x="1298" y="1143"/>
                </a:lnTo>
                <a:lnTo>
                  <a:pt x="1360" y="1000"/>
                </a:lnTo>
                <a:lnTo>
                  <a:pt x="1422" y="909"/>
                </a:lnTo>
                <a:lnTo>
                  <a:pt x="1484" y="837"/>
                </a:lnTo>
                <a:lnTo>
                  <a:pt x="1546" y="800"/>
                </a:lnTo>
                <a:lnTo>
                  <a:pt x="1607" y="794"/>
                </a:lnTo>
                <a:lnTo>
                  <a:pt x="1669" y="778"/>
                </a:lnTo>
                <a:lnTo>
                  <a:pt x="1731" y="767"/>
                </a:lnTo>
                <a:lnTo>
                  <a:pt x="1793" y="728"/>
                </a:lnTo>
                <a:lnTo>
                  <a:pt x="1855" y="703"/>
                </a:lnTo>
                <a:lnTo>
                  <a:pt x="1916" y="656"/>
                </a:lnTo>
                <a:lnTo>
                  <a:pt x="1978" y="598"/>
                </a:lnTo>
                <a:lnTo>
                  <a:pt x="2040" y="534"/>
                </a:lnTo>
                <a:lnTo>
                  <a:pt x="2102" y="484"/>
                </a:lnTo>
                <a:lnTo>
                  <a:pt x="2164" y="402"/>
                </a:lnTo>
                <a:lnTo>
                  <a:pt x="2226" y="341"/>
                </a:lnTo>
                <a:lnTo>
                  <a:pt x="2287" y="276"/>
                </a:lnTo>
                <a:lnTo>
                  <a:pt x="2349" y="221"/>
                </a:lnTo>
                <a:lnTo>
                  <a:pt x="2411" y="178"/>
                </a:lnTo>
                <a:lnTo>
                  <a:pt x="2473" y="141"/>
                </a:lnTo>
                <a:lnTo>
                  <a:pt x="2535" y="106"/>
                </a:lnTo>
                <a:lnTo>
                  <a:pt x="2597" y="75"/>
                </a:lnTo>
                <a:lnTo>
                  <a:pt x="2658" y="49"/>
                </a:lnTo>
                <a:lnTo>
                  <a:pt x="2720" y="18"/>
                </a:lnTo>
                <a:lnTo>
                  <a:pt x="2782" y="0"/>
                </a:lnTo>
                <a:lnTo>
                  <a:pt x="2844" y="7"/>
                </a:lnTo>
                <a:lnTo>
                  <a:pt x="2906" y="3"/>
                </a:lnTo>
                <a:lnTo>
                  <a:pt x="2967" y="25"/>
                </a:lnTo>
                <a:lnTo>
                  <a:pt x="3029" y="61"/>
                </a:lnTo>
                <a:lnTo>
                  <a:pt x="3091" y="117"/>
                </a:lnTo>
                <a:lnTo>
                  <a:pt x="3153" y="138"/>
                </a:lnTo>
                <a:lnTo>
                  <a:pt x="3215" y="213"/>
                </a:lnTo>
                <a:lnTo>
                  <a:pt x="3277" y="248"/>
                </a:lnTo>
                <a:lnTo>
                  <a:pt x="3338" y="309"/>
                </a:lnTo>
                <a:lnTo>
                  <a:pt x="3400" y="368"/>
                </a:lnTo>
                <a:lnTo>
                  <a:pt x="3462" y="481"/>
                </a:lnTo>
                <a:lnTo>
                  <a:pt x="3524" y="590"/>
                </a:lnTo>
                <a:lnTo>
                  <a:pt x="3586" y="752"/>
                </a:lnTo>
                <a:lnTo>
                  <a:pt x="3648" y="918"/>
                </a:lnTo>
                <a:lnTo>
                  <a:pt x="3709" y="1078"/>
                </a:lnTo>
                <a:lnTo>
                  <a:pt x="3771" y="1193"/>
                </a:lnTo>
                <a:lnTo>
                  <a:pt x="3833" y="1314"/>
                </a:lnTo>
                <a:lnTo>
                  <a:pt x="3895" y="1390"/>
                </a:lnTo>
                <a:lnTo>
                  <a:pt x="3957" y="1445"/>
                </a:lnTo>
                <a:lnTo>
                  <a:pt x="4018" y="1501"/>
                </a:lnTo>
                <a:lnTo>
                  <a:pt x="4080" y="1557"/>
                </a:lnTo>
                <a:lnTo>
                  <a:pt x="4142" y="1598"/>
                </a:lnTo>
                <a:lnTo>
                  <a:pt x="4204" y="1640"/>
                </a:lnTo>
                <a:lnTo>
                  <a:pt x="4266" y="1674"/>
                </a:lnTo>
                <a:lnTo>
                  <a:pt x="4328" y="1692"/>
                </a:lnTo>
                <a:lnTo>
                  <a:pt x="4389" y="1714"/>
                </a:lnTo>
                <a:lnTo>
                  <a:pt x="4451" y="1742"/>
                </a:lnTo>
                <a:lnTo>
                  <a:pt x="4513" y="1770"/>
                </a:lnTo>
                <a:lnTo>
                  <a:pt x="4575" y="1794"/>
                </a:lnTo>
                <a:lnTo>
                  <a:pt x="4637" y="1826"/>
                </a:lnTo>
                <a:lnTo>
                  <a:pt x="4699" y="1850"/>
                </a:lnTo>
                <a:lnTo>
                  <a:pt x="4760" y="1859"/>
                </a:lnTo>
                <a:lnTo>
                  <a:pt x="4822" y="1872"/>
                </a:lnTo>
                <a:lnTo>
                  <a:pt x="4884" y="1888"/>
                </a:lnTo>
                <a:lnTo>
                  <a:pt x="4946" y="1900"/>
                </a:lnTo>
                <a:lnTo>
                  <a:pt x="5008" y="1911"/>
                </a:lnTo>
                <a:lnTo>
                  <a:pt x="5069" y="1930"/>
                </a:lnTo>
                <a:lnTo>
                  <a:pt x="5131" y="1942"/>
                </a:lnTo>
                <a:lnTo>
                  <a:pt x="5193" y="1951"/>
                </a:lnTo>
                <a:lnTo>
                  <a:pt x="5255" y="1955"/>
                </a:lnTo>
                <a:lnTo>
                  <a:pt x="5317" y="1968"/>
                </a:lnTo>
                <a:lnTo>
                  <a:pt x="5379" y="1969"/>
                </a:lnTo>
                <a:lnTo>
                  <a:pt x="5440" y="1969"/>
                </a:lnTo>
                <a:lnTo>
                  <a:pt x="5502" y="1971"/>
                </a:lnTo>
                <a:lnTo>
                  <a:pt x="5564" y="1973"/>
                </a:lnTo>
              </a:path>
            </a:pathLst>
          </a:custGeom>
          <a:noFill/>
          <a:ln w="47625" cap="flat">
            <a:solidFill>
              <a:srgbClr val="00008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57467" name="Freeform 123"/>
          <p:cNvSpPr>
            <a:spLocks/>
          </p:cNvSpPr>
          <p:nvPr/>
        </p:nvSpPr>
        <p:spPr bwMode="auto">
          <a:xfrm>
            <a:off x="722313" y="3929063"/>
            <a:ext cx="7940675" cy="1169987"/>
          </a:xfrm>
          <a:custGeom>
            <a:avLst/>
            <a:gdLst>
              <a:gd name="T0" fmla="*/ 2147483647 w 5564"/>
              <a:gd name="T1" fmla="*/ 2147483647 h 919"/>
              <a:gd name="T2" fmla="*/ 2147483647 w 5564"/>
              <a:gd name="T3" fmla="*/ 2147483647 h 919"/>
              <a:gd name="T4" fmla="*/ 2147483647 w 5564"/>
              <a:gd name="T5" fmla="*/ 2147483647 h 919"/>
              <a:gd name="T6" fmla="*/ 2147483647 w 5564"/>
              <a:gd name="T7" fmla="*/ 2147483647 h 919"/>
              <a:gd name="T8" fmla="*/ 2147483647 w 5564"/>
              <a:gd name="T9" fmla="*/ 2147483647 h 919"/>
              <a:gd name="T10" fmla="*/ 2147483647 w 5564"/>
              <a:gd name="T11" fmla="*/ 2147483647 h 919"/>
              <a:gd name="T12" fmla="*/ 2147483647 w 5564"/>
              <a:gd name="T13" fmla="*/ 2147483647 h 919"/>
              <a:gd name="T14" fmla="*/ 2147483647 w 5564"/>
              <a:gd name="T15" fmla="*/ 2147483647 h 919"/>
              <a:gd name="T16" fmla="*/ 2147483647 w 5564"/>
              <a:gd name="T17" fmla="*/ 2147483647 h 919"/>
              <a:gd name="T18" fmla="*/ 2147483647 w 5564"/>
              <a:gd name="T19" fmla="*/ 2147483647 h 919"/>
              <a:gd name="T20" fmla="*/ 2147483647 w 5564"/>
              <a:gd name="T21" fmla="*/ 2147483647 h 919"/>
              <a:gd name="T22" fmla="*/ 2147483647 w 5564"/>
              <a:gd name="T23" fmla="*/ 2147483647 h 919"/>
              <a:gd name="T24" fmla="*/ 2147483647 w 5564"/>
              <a:gd name="T25" fmla="*/ 2147483647 h 919"/>
              <a:gd name="T26" fmla="*/ 2147483647 w 5564"/>
              <a:gd name="T27" fmla="*/ 2147483647 h 919"/>
              <a:gd name="T28" fmla="*/ 2147483647 w 5564"/>
              <a:gd name="T29" fmla="*/ 2147483647 h 919"/>
              <a:gd name="T30" fmla="*/ 2147483647 w 5564"/>
              <a:gd name="T31" fmla="*/ 2147483647 h 919"/>
              <a:gd name="T32" fmla="*/ 2147483647 w 5564"/>
              <a:gd name="T33" fmla="*/ 2147483647 h 919"/>
              <a:gd name="T34" fmla="*/ 2147483647 w 5564"/>
              <a:gd name="T35" fmla="*/ 2147483647 h 919"/>
              <a:gd name="T36" fmla="*/ 2147483647 w 5564"/>
              <a:gd name="T37" fmla="*/ 2147483647 h 919"/>
              <a:gd name="T38" fmla="*/ 2147483647 w 5564"/>
              <a:gd name="T39" fmla="*/ 2147483647 h 919"/>
              <a:gd name="T40" fmla="*/ 2147483647 w 5564"/>
              <a:gd name="T41" fmla="*/ 2147483647 h 919"/>
              <a:gd name="T42" fmla="*/ 2147483647 w 5564"/>
              <a:gd name="T43" fmla="*/ 2147483647 h 919"/>
              <a:gd name="T44" fmla="*/ 2147483647 w 5564"/>
              <a:gd name="T45" fmla="*/ 2147483647 h 919"/>
              <a:gd name="T46" fmla="*/ 2147483647 w 5564"/>
              <a:gd name="T47" fmla="*/ 2147483647 h 919"/>
              <a:gd name="T48" fmla="*/ 2147483647 w 5564"/>
              <a:gd name="T49" fmla="*/ 2147483647 h 919"/>
              <a:gd name="T50" fmla="*/ 2147483647 w 5564"/>
              <a:gd name="T51" fmla="*/ 2147483647 h 919"/>
              <a:gd name="T52" fmla="*/ 2147483647 w 5564"/>
              <a:gd name="T53" fmla="*/ 2147483647 h 919"/>
              <a:gd name="T54" fmla="*/ 2147483647 w 5564"/>
              <a:gd name="T55" fmla="*/ 2147483647 h 919"/>
              <a:gd name="T56" fmla="*/ 2147483647 w 5564"/>
              <a:gd name="T57" fmla="*/ 2147483647 h 919"/>
              <a:gd name="T58" fmla="*/ 2147483647 w 5564"/>
              <a:gd name="T59" fmla="*/ 2147483647 h 919"/>
              <a:gd name="T60" fmla="*/ 2147483647 w 5564"/>
              <a:gd name="T61" fmla="*/ 2147483647 h 919"/>
              <a:gd name="T62" fmla="*/ 2147483647 w 5564"/>
              <a:gd name="T63" fmla="*/ 2147483647 h 919"/>
              <a:gd name="T64" fmla="*/ 2147483647 w 5564"/>
              <a:gd name="T65" fmla="*/ 2147483647 h 919"/>
              <a:gd name="T66" fmla="*/ 2147483647 w 5564"/>
              <a:gd name="T67" fmla="*/ 2147483647 h 919"/>
              <a:gd name="T68" fmla="*/ 2147483647 w 5564"/>
              <a:gd name="T69" fmla="*/ 2147483647 h 919"/>
              <a:gd name="T70" fmla="*/ 2147483647 w 5564"/>
              <a:gd name="T71" fmla="*/ 2147483647 h 919"/>
              <a:gd name="T72" fmla="*/ 2147483647 w 5564"/>
              <a:gd name="T73" fmla="*/ 2147483647 h 919"/>
              <a:gd name="T74" fmla="*/ 2147483647 w 5564"/>
              <a:gd name="T75" fmla="*/ 2147483647 h 919"/>
              <a:gd name="T76" fmla="*/ 2147483647 w 5564"/>
              <a:gd name="T77" fmla="*/ 2147483647 h 919"/>
              <a:gd name="T78" fmla="*/ 2147483647 w 5564"/>
              <a:gd name="T79" fmla="*/ 2147483647 h 919"/>
              <a:gd name="T80" fmla="*/ 2147483647 w 5564"/>
              <a:gd name="T81" fmla="*/ 2147483647 h 919"/>
              <a:gd name="T82" fmla="*/ 2147483647 w 5564"/>
              <a:gd name="T83" fmla="*/ 2147483647 h 919"/>
              <a:gd name="T84" fmla="*/ 2147483647 w 5564"/>
              <a:gd name="T85" fmla="*/ 2147483647 h 919"/>
              <a:gd name="T86" fmla="*/ 2147483647 w 5564"/>
              <a:gd name="T87" fmla="*/ 2147483647 h 919"/>
              <a:gd name="T88" fmla="*/ 2147483647 w 5564"/>
              <a:gd name="T89" fmla="*/ 2147483647 h 91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564" h="919">
                <a:moveTo>
                  <a:pt x="0" y="784"/>
                </a:moveTo>
                <a:lnTo>
                  <a:pt x="62" y="916"/>
                </a:lnTo>
                <a:lnTo>
                  <a:pt x="124" y="919"/>
                </a:lnTo>
                <a:lnTo>
                  <a:pt x="185" y="894"/>
                </a:lnTo>
                <a:lnTo>
                  <a:pt x="247" y="822"/>
                </a:lnTo>
                <a:lnTo>
                  <a:pt x="309" y="767"/>
                </a:lnTo>
                <a:lnTo>
                  <a:pt x="371" y="526"/>
                </a:lnTo>
                <a:lnTo>
                  <a:pt x="433" y="535"/>
                </a:lnTo>
                <a:lnTo>
                  <a:pt x="495" y="503"/>
                </a:lnTo>
                <a:lnTo>
                  <a:pt x="556" y="472"/>
                </a:lnTo>
                <a:lnTo>
                  <a:pt x="618" y="436"/>
                </a:lnTo>
                <a:lnTo>
                  <a:pt x="680" y="409"/>
                </a:lnTo>
                <a:lnTo>
                  <a:pt x="742" y="346"/>
                </a:lnTo>
                <a:lnTo>
                  <a:pt x="804" y="299"/>
                </a:lnTo>
                <a:lnTo>
                  <a:pt x="865" y="236"/>
                </a:lnTo>
                <a:lnTo>
                  <a:pt x="927" y="261"/>
                </a:lnTo>
                <a:lnTo>
                  <a:pt x="989" y="208"/>
                </a:lnTo>
                <a:lnTo>
                  <a:pt x="1051" y="151"/>
                </a:lnTo>
                <a:lnTo>
                  <a:pt x="1113" y="228"/>
                </a:lnTo>
                <a:lnTo>
                  <a:pt x="1175" y="163"/>
                </a:lnTo>
                <a:lnTo>
                  <a:pt x="1236" y="158"/>
                </a:lnTo>
                <a:lnTo>
                  <a:pt x="1298" y="134"/>
                </a:lnTo>
                <a:lnTo>
                  <a:pt x="1360" y="200"/>
                </a:lnTo>
                <a:lnTo>
                  <a:pt x="1422" y="191"/>
                </a:lnTo>
                <a:lnTo>
                  <a:pt x="1484" y="202"/>
                </a:lnTo>
                <a:lnTo>
                  <a:pt x="1546" y="193"/>
                </a:lnTo>
                <a:lnTo>
                  <a:pt x="1607" y="190"/>
                </a:lnTo>
                <a:lnTo>
                  <a:pt x="1669" y="198"/>
                </a:lnTo>
                <a:lnTo>
                  <a:pt x="1731" y="210"/>
                </a:lnTo>
                <a:lnTo>
                  <a:pt x="1793" y="227"/>
                </a:lnTo>
                <a:lnTo>
                  <a:pt x="1855" y="247"/>
                </a:lnTo>
                <a:lnTo>
                  <a:pt x="1916" y="280"/>
                </a:lnTo>
                <a:lnTo>
                  <a:pt x="1978" y="301"/>
                </a:lnTo>
                <a:lnTo>
                  <a:pt x="2040" y="333"/>
                </a:lnTo>
                <a:lnTo>
                  <a:pt x="2102" y="343"/>
                </a:lnTo>
                <a:lnTo>
                  <a:pt x="2164" y="350"/>
                </a:lnTo>
                <a:lnTo>
                  <a:pt x="2226" y="346"/>
                </a:lnTo>
                <a:lnTo>
                  <a:pt x="2287" y="346"/>
                </a:lnTo>
                <a:lnTo>
                  <a:pt x="2349" y="343"/>
                </a:lnTo>
                <a:lnTo>
                  <a:pt x="2411" y="340"/>
                </a:lnTo>
                <a:lnTo>
                  <a:pt x="2473" y="339"/>
                </a:lnTo>
                <a:lnTo>
                  <a:pt x="2535" y="339"/>
                </a:lnTo>
                <a:lnTo>
                  <a:pt x="2597" y="332"/>
                </a:lnTo>
                <a:lnTo>
                  <a:pt x="2658" y="319"/>
                </a:lnTo>
                <a:lnTo>
                  <a:pt x="2720" y="306"/>
                </a:lnTo>
                <a:lnTo>
                  <a:pt x="2782" y="287"/>
                </a:lnTo>
                <a:lnTo>
                  <a:pt x="2844" y="247"/>
                </a:lnTo>
                <a:lnTo>
                  <a:pt x="2906" y="226"/>
                </a:lnTo>
                <a:lnTo>
                  <a:pt x="2967" y="201"/>
                </a:lnTo>
                <a:lnTo>
                  <a:pt x="3029" y="172"/>
                </a:lnTo>
                <a:lnTo>
                  <a:pt x="3091" y="143"/>
                </a:lnTo>
                <a:lnTo>
                  <a:pt x="3153" y="134"/>
                </a:lnTo>
                <a:lnTo>
                  <a:pt x="3215" y="107"/>
                </a:lnTo>
                <a:lnTo>
                  <a:pt x="3277" y="91"/>
                </a:lnTo>
                <a:lnTo>
                  <a:pt x="3338" y="76"/>
                </a:lnTo>
                <a:lnTo>
                  <a:pt x="3400" y="63"/>
                </a:lnTo>
                <a:lnTo>
                  <a:pt x="3462" y="53"/>
                </a:lnTo>
                <a:lnTo>
                  <a:pt x="3524" y="46"/>
                </a:lnTo>
                <a:lnTo>
                  <a:pt x="3586" y="25"/>
                </a:lnTo>
                <a:lnTo>
                  <a:pt x="3648" y="6"/>
                </a:lnTo>
                <a:lnTo>
                  <a:pt x="3709" y="0"/>
                </a:lnTo>
                <a:lnTo>
                  <a:pt x="3771" y="9"/>
                </a:lnTo>
                <a:lnTo>
                  <a:pt x="3833" y="24"/>
                </a:lnTo>
                <a:lnTo>
                  <a:pt x="3895" y="43"/>
                </a:lnTo>
                <a:lnTo>
                  <a:pt x="3957" y="65"/>
                </a:lnTo>
                <a:lnTo>
                  <a:pt x="4018" y="87"/>
                </a:lnTo>
                <a:lnTo>
                  <a:pt x="4080" y="104"/>
                </a:lnTo>
                <a:lnTo>
                  <a:pt x="4142" y="108"/>
                </a:lnTo>
                <a:lnTo>
                  <a:pt x="4204" y="105"/>
                </a:lnTo>
                <a:lnTo>
                  <a:pt x="4266" y="73"/>
                </a:lnTo>
                <a:lnTo>
                  <a:pt x="4328" y="52"/>
                </a:lnTo>
                <a:lnTo>
                  <a:pt x="4389" y="33"/>
                </a:lnTo>
                <a:lnTo>
                  <a:pt x="4451" y="30"/>
                </a:lnTo>
                <a:lnTo>
                  <a:pt x="4513" y="42"/>
                </a:lnTo>
                <a:lnTo>
                  <a:pt x="4575" y="87"/>
                </a:lnTo>
                <a:lnTo>
                  <a:pt x="4637" y="91"/>
                </a:lnTo>
                <a:lnTo>
                  <a:pt x="4699" y="104"/>
                </a:lnTo>
                <a:lnTo>
                  <a:pt x="4760" y="111"/>
                </a:lnTo>
                <a:lnTo>
                  <a:pt x="4822" y="91"/>
                </a:lnTo>
                <a:lnTo>
                  <a:pt x="4884" y="68"/>
                </a:lnTo>
                <a:lnTo>
                  <a:pt x="4946" y="82"/>
                </a:lnTo>
                <a:lnTo>
                  <a:pt x="5008" y="69"/>
                </a:lnTo>
                <a:lnTo>
                  <a:pt x="5069" y="43"/>
                </a:lnTo>
                <a:lnTo>
                  <a:pt x="5131" y="49"/>
                </a:lnTo>
                <a:lnTo>
                  <a:pt x="5193" y="49"/>
                </a:lnTo>
                <a:lnTo>
                  <a:pt x="5255" y="37"/>
                </a:lnTo>
                <a:lnTo>
                  <a:pt x="5317" y="27"/>
                </a:lnTo>
                <a:lnTo>
                  <a:pt x="5379" y="28"/>
                </a:lnTo>
                <a:lnTo>
                  <a:pt x="5440" y="14"/>
                </a:lnTo>
                <a:lnTo>
                  <a:pt x="5502" y="14"/>
                </a:lnTo>
                <a:lnTo>
                  <a:pt x="5564" y="14"/>
                </a:lnTo>
              </a:path>
            </a:pathLst>
          </a:custGeom>
          <a:noFill/>
          <a:ln w="47625">
            <a:solidFill>
              <a:srgbClr val="00CC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57468" name="Freeform 124"/>
          <p:cNvSpPr>
            <a:spLocks/>
          </p:cNvSpPr>
          <p:nvPr/>
        </p:nvSpPr>
        <p:spPr bwMode="auto">
          <a:xfrm>
            <a:off x="722313" y="2798763"/>
            <a:ext cx="7940675" cy="2936875"/>
          </a:xfrm>
          <a:custGeom>
            <a:avLst/>
            <a:gdLst>
              <a:gd name="T0" fmla="*/ 2147483647 w 5564"/>
              <a:gd name="T1" fmla="*/ 2147483647 h 2307"/>
              <a:gd name="T2" fmla="*/ 2147483647 w 5564"/>
              <a:gd name="T3" fmla="*/ 2147483647 h 2307"/>
              <a:gd name="T4" fmla="*/ 2147483647 w 5564"/>
              <a:gd name="T5" fmla="*/ 2147483647 h 2307"/>
              <a:gd name="T6" fmla="*/ 2147483647 w 5564"/>
              <a:gd name="T7" fmla="*/ 2147483647 h 2307"/>
              <a:gd name="T8" fmla="*/ 2147483647 w 5564"/>
              <a:gd name="T9" fmla="*/ 2147483647 h 2307"/>
              <a:gd name="T10" fmla="*/ 2147483647 w 5564"/>
              <a:gd name="T11" fmla="*/ 2147483647 h 2307"/>
              <a:gd name="T12" fmla="*/ 2147483647 w 5564"/>
              <a:gd name="T13" fmla="*/ 2147483647 h 2307"/>
              <a:gd name="T14" fmla="*/ 2147483647 w 5564"/>
              <a:gd name="T15" fmla="*/ 2147483647 h 2307"/>
              <a:gd name="T16" fmla="*/ 2147483647 w 5564"/>
              <a:gd name="T17" fmla="*/ 2147483647 h 2307"/>
              <a:gd name="T18" fmla="*/ 2147483647 w 5564"/>
              <a:gd name="T19" fmla="*/ 2147483647 h 2307"/>
              <a:gd name="T20" fmla="*/ 2147483647 w 5564"/>
              <a:gd name="T21" fmla="*/ 2147483647 h 2307"/>
              <a:gd name="T22" fmla="*/ 2147483647 w 5564"/>
              <a:gd name="T23" fmla="*/ 2147483647 h 2307"/>
              <a:gd name="T24" fmla="*/ 2147483647 w 5564"/>
              <a:gd name="T25" fmla="*/ 2147483647 h 2307"/>
              <a:gd name="T26" fmla="*/ 2147483647 w 5564"/>
              <a:gd name="T27" fmla="*/ 2147483647 h 2307"/>
              <a:gd name="T28" fmla="*/ 2147483647 w 5564"/>
              <a:gd name="T29" fmla="*/ 2147483647 h 2307"/>
              <a:gd name="T30" fmla="*/ 2147483647 w 5564"/>
              <a:gd name="T31" fmla="*/ 2147483647 h 2307"/>
              <a:gd name="T32" fmla="*/ 2147483647 w 5564"/>
              <a:gd name="T33" fmla="*/ 2147483647 h 2307"/>
              <a:gd name="T34" fmla="*/ 2147483647 w 5564"/>
              <a:gd name="T35" fmla="*/ 2147483647 h 2307"/>
              <a:gd name="T36" fmla="*/ 2147483647 w 5564"/>
              <a:gd name="T37" fmla="*/ 2147483647 h 2307"/>
              <a:gd name="T38" fmla="*/ 2147483647 w 5564"/>
              <a:gd name="T39" fmla="*/ 2147483647 h 2307"/>
              <a:gd name="T40" fmla="*/ 2147483647 w 5564"/>
              <a:gd name="T41" fmla="*/ 2147483647 h 2307"/>
              <a:gd name="T42" fmla="*/ 2147483647 w 5564"/>
              <a:gd name="T43" fmla="*/ 2147483647 h 2307"/>
              <a:gd name="T44" fmla="*/ 2147483647 w 5564"/>
              <a:gd name="T45" fmla="*/ 2147483647 h 2307"/>
              <a:gd name="T46" fmla="*/ 2147483647 w 5564"/>
              <a:gd name="T47" fmla="*/ 2147483647 h 2307"/>
              <a:gd name="T48" fmla="*/ 2147483647 w 5564"/>
              <a:gd name="T49" fmla="*/ 0 h 2307"/>
              <a:gd name="T50" fmla="*/ 2147483647 w 5564"/>
              <a:gd name="T51" fmla="*/ 2147483647 h 2307"/>
              <a:gd name="T52" fmla="*/ 2147483647 w 5564"/>
              <a:gd name="T53" fmla="*/ 2147483647 h 2307"/>
              <a:gd name="T54" fmla="*/ 2147483647 w 5564"/>
              <a:gd name="T55" fmla="*/ 2147483647 h 2307"/>
              <a:gd name="T56" fmla="*/ 2147483647 w 5564"/>
              <a:gd name="T57" fmla="*/ 2147483647 h 2307"/>
              <a:gd name="T58" fmla="*/ 2147483647 w 5564"/>
              <a:gd name="T59" fmla="*/ 2147483647 h 2307"/>
              <a:gd name="T60" fmla="*/ 2147483647 w 5564"/>
              <a:gd name="T61" fmla="*/ 2147483647 h 2307"/>
              <a:gd name="T62" fmla="*/ 2147483647 w 5564"/>
              <a:gd name="T63" fmla="*/ 2147483647 h 2307"/>
              <a:gd name="T64" fmla="*/ 2147483647 w 5564"/>
              <a:gd name="T65" fmla="*/ 2147483647 h 2307"/>
              <a:gd name="T66" fmla="*/ 2147483647 w 5564"/>
              <a:gd name="T67" fmla="*/ 2147483647 h 2307"/>
              <a:gd name="T68" fmla="*/ 2147483647 w 5564"/>
              <a:gd name="T69" fmla="*/ 2147483647 h 2307"/>
              <a:gd name="T70" fmla="*/ 2147483647 w 5564"/>
              <a:gd name="T71" fmla="*/ 2147483647 h 2307"/>
              <a:gd name="T72" fmla="*/ 2147483647 w 5564"/>
              <a:gd name="T73" fmla="*/ 2147483647 h 2307"/>
              <a:gd name="T74" fmla="*/ 2147483647 w 5564"/>
              <a:gd name="T75" fmla="*/ 2147483647 h 2307"/>
              <a:gd name="T76" fmla="*/ 2147483647 w 5564"/>
              <a:gd name="T77" fmla="*/ 2147483647 h 2307"/>
              <a:gd name="T78" fmla="*/ 2147483647 w 5564"/>
              <a:gd name="T79" fmla="*/ 2147483647 h 2307"/>
              <a:gd name="T80" fmla="*/ 2147483647 w 5564"/>
              <a:gd name="T81" fmla="*/ 2147483647 h 2307"/>
              <a:gd name="T82" fmla="*/ 2147483647 w 5564"/>
              <a:gd name="T83" fmla="*/ 2147483647 h 2307"/>
              <a:gd name="T84" fmla="*/ 2147483647 w 5564"/>
              <a:gd name="T85" fmla="*/ 2147483647 h 2307"/>
              <a:gd name="T86" fmla="*/ 2147483647 w 5564"/>
              <a:gd name="T87" fmla="*/ 2147483647 h 2307"/>
              <a:gd name="T88" fmla="*/ 2147483647 w 5564"/>
              <a:gd name="T89" fmla="*/ 2147483647 h 230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564" h="2307">
                <a:moveTo>
                  <a:pt x="0" y="2307"/>
                </a:moveTo>
                <a:lnTo>
                  <a:pt x="62" y="2307"/>
                </a:lnTo>
                <a:lnTo>
                  <a:pt x="124" y="2307"/>
                </a:lnTo>
                <a:lnTo>
                  <a:pt x="185" y="2307"/>
                </a:lnTo>
                <a:lnTo>
                  <a:pt x="247" y="2307"/>
                </a:lnTo>
                <a:lnTo>
                  <a:pt x="309" y="2307"/>
                </a:lnTo>
                <a:lnTo>
                  <a:pt x="371" y="2307"/>
                </a:lnTo>
                <a:lnTo>
                  <a:pt x="433" y="2307"/>
                </a:lnTo>
                <a:lnTo>
                  <a:pt x="495" y="2307"/>
                </a:lnTo>
                <a:lnTo>
                  <a:pt x="556" y="2307"/>
                </a:lnTo>
                <a:lnTo>
                  <a:pt x="618" y="2307"/>
                </a:lnTo>
                <a:lnTo>
                  <a:pt x="680" y="2307"/>
                </a:lnTo>
                <a:lnTo>
                  <a:pt x="742" y="2307"/>
                </a:lnTo>
                <a:lnTo>
                  <a:pt x="804" y="2307"/>
                </a:lnTo>
                <a:lnTo>
                  <a:pt x="865" y="2307"/>
                </a:lnTo>
                <a:lnTo>
                  <a:pt x="927" y="2305"/>
                </a:lnTo>
                <a:lnTo>
                  <a:pt x="989" y="2299"/>
                </a:lnTo>
                <a:lnTo>
                  <a:pt x="1051" y="2292"/>
                </a:lnTo>
                <a:lnTo>
                  <a:pt x="1113" y="2158"/>
                </a:lnTo>
                <a:lnTo>
                  <a:pt x="1175" y="1934"/>
                </a:lnTo>
                <a:lnTo>
                  <a:pt x="1236" y="1698"/>
                </a:lnTo>
                <a:lnTo>
                  <a:pt x="1298" y="1495"/>
                </a:lnTo>
                <a:lnTo>
                  <a:pt x="1360" y="1305"/>
                </a:lnTo>
                <a:lnTo>
                  <a:pt x="1422" y="1164"/>
                </a:lnTo>
                <a:lnTo>
                  <a:pt x="1484" y="1071"/>
                </a:lnTo>
                <a:lnTo>
                  <a:pt x="1546" y="1006"/>
                </a:lnTo>
                <a:lnTo>
                  <a:pt x="1607" y="973"/>
                </a:lnTo>
                <a:lnTo>
                  <a:pt x="1669" y="976"/>
                </a:lnTo>
                <a:lnTo>
                  <a:pt x="1731" y="955"/>
                </a:lnTo>
                <a:lnTo>
                  <a:pt x="1793" y="933"/>
                </a:lnTo>
                <a:lnTo>
                  <a:pt x="1855" y="911"/>
                </a:lnTo>
                <a:lnTo>
                  <a:pt x="1916" y="865"/>
                </a:lnTo>
                <a:lnTo>
                  <a:pt x="1978" y="814"/>
                </a:lnTo>
                <a:lnTo>
                  <a:pt x="2040" y="788"/>
                </a:lnTo>
                <a:lnTo>
                  <a:pt x="2102" y="729"/>
                </a:lnTo>
                <a:lnTo>
                  <a:pt x="2164" y="675"/>
                </a:lnTo>
                <a:lnTo>
                  <a:pt x="2226" y="613"/>
                </a:lnTo>
                <a:lnTo>
                  <a:pt x="2287" y="538"/>
                </a:lnTo>
                <a:lnTo>
                  <a:pt x="2349" y="479"/>
                </a:lnTo>
                <a:lnTo>
                  <a:pt x="2411" y="413"/>
                </a:lnTo>
                <a:lnTo>
                  <a:pt x="2473" y="349"/>
                </a:lnTo>
                <a:lnTo>
                  <a:pt x="2535" y="289"/>
                </a:lnTo>
                <a:lnTo>
                  <a:pt x="2597" y="255"/>
                </a:lnTo>
                <a:lnTo>
                  <a:pt x="2658" y="194"/>
                </a:lnTo>
                <a:lnTo>
                  <a:pt x="2720" y="156"/>
                </a:lnTo>
                <a:lnTo>
                  <a:pt x="2782" y="116"/>
                </a:lnTo>
                <a:lnTo>
                  <a:pt x="2844" y="101"/>
                </a:lnTo>
                <a:lnTo>
                  <a:pt x="2906" y="53"/>
                </a:lnTo>
                <a:lnTo>
                  <a:pt x="2967" y="27"/>
                </a:lnTo>
                <a:lnTo>
                  <a:pt x="3029" y="0"/>
                </a:lnTo>
                <a:lnTo>
                  <a:pt x="3091" y="24"/>
                </a:lnTo>
                <a:lnTo>
                  <a:pt x="3153" y="30"/>
                </a:lnTo>
                <a:lnTo>
                  <a:pt x="3215" y="58"/>
                </a:lnTo>
                <a:lnTo>
                  <a:pt x="3277" y="110"/>
                </a:lnTo>
                <a:lnTo>
                  <a:pt x="3338" y="177"/>
                </a:lnTo>
                <a:lnTo>
                  <a:pt x="3400" y="215"/>
                </a:lnTo>
                <a:lnTo>
                  <a:pt x="3462" y="329"/>
                </a:lnTo>
                <a:lnTo>
                  <a:pt x="3524" y="459"/>
                </a:lnTo>
                <a:lnTo>
                  <a:pt x="3586" y="660"/>
                </a:lnTo>
                <a:lnTo>
                  <a:pt x="3648" y="896"/>
                </a:lnTo>
                <a:lnTo>
                  <a:pt x="3709" y="1114"/>
                </a:lnTo>
                <a:lnTo>
                  <a:pt x="3771" y="1258"/>
                </a:lnTo>
                <a:lnTo>
                  <a:pt x="3833" y="1430"/>
                </a:lnTo>
                <a:lnTo>
                  <a:pt x="3895" y="1547"/>
                </a:lnTo>
                <a:lnTo>
                  <a:pt x="3957" y="1604"/>
                </a:lnTo>
                <a:lnTo>
                  <a:pt x="4018" y="1683"/>
                </a:lnTo>
                <a:lnTo>
                  <a:pt x="4080" y="1782"/>
                </a:lnTo>
                <a:lnTo>
                  <a:pt x="4142" y="1852"/>
                </a:lnTo>
                <a:lnTo>
                  <a:pt x="4204" y="1890"/>
                </a:lnTo>
                <a:lnTo>
                  <a:pt x="4266" y="1936"/>
                </a:lnTo>
                <a:lnTo>
                  <a:pt x="4328" y="1969"/>
                </a:lnTo>
                <a:lnTo>
                  <a:pt x="4389" y="1994"/>
                </a:lnTo>
                <a:lnTo>
                  <a:pt x="4451" y="2015"/>
                </a:lnTo>
                <a:lnTo>
                  <a:pt x="4513" y="2039"/>
                </a:lnTo>
                <a:lnTo>
                  <a:pt x="4575" y="2067"/>
                </a:lnTo>
                <a:lnTo>
                  <a:pt x="4637" y="2098"/>
                </a:lnTo>
                <a:lnTo>
                  <a:pt x="4699" y="2133"/>
                </a:lnTo>
                <a:lnTo>
                  <a:pt x="4760" y="2144"/>
                </a:lnTo>
                <a:lnTo>
                  <a:pt x="4822" y="2162"/>
                </a:lnTo>
                <a:lnTo>
                  <a:pt x="4884" y="2187"/>
                </a:lnTo>
                <a:lnTo>
                  <a:pt x="4946" y="2200"/>
                </a:lnTo>
                <a:lnTo>
                  <a:pt x="5008" y="2216"/>
                </a:lnTo>
                <a:lnTo>
                  <a:pt x="5069" y="2221"/>
                </a:lnTo>
                <a:lnTo>
                  <a:pt x="5131" y="2227"/>
                </a:lnTo>
                <a:lnTo>
                  <a:pt x="5193" y="2247"/>
                </a:lnTo>
                <a:lnTo>
                  <a:pt x="5255" y="2257"/>
                </a:lnTo>
                <a:lnTo>
                  <a:pt x="5317" y="2265"/>
                </a:lnTo>
                <a:lnTo>
                  <a:pt x="5379" y="2291"/>
                </a:lnTo>
                <a:lnTo>
                  <a:pt x="5440" y="2294"/>
                </a:lnTo>
                <a:lnTo>
                  <a:pt x="5502" y="2295"/>
                </a:lnTo>
                <a:lnTo>
                  <a:pt x="5564" y="2296"/>
                </a:lnTo>
              </a:path>
            </a:pathLst>
          </a:custGeom>
          <a:noFill/>
          <a:ln w="47625" cap="flat">
            <a:solidFill>
              <a:srgbClr val="00CC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57469" name="Freeform 125"/>
          <p:cNvSpPr>
            <a:spLocks/>
          </p:cNvSpPr>
          <p:nvPr/>
        </p:nvSpPr>
        <p:spPr bwMode="auto">
          <a:xfrm>
            <a:off x="722313" y="3590925"/>
            <a:ext cx="7940675" cy="1423988"/>
          </a:xfrm>
          <a:custGeom>
            <a:avLst/>
            <a:gdLst>
              <a:gd name="T0" fmla="*/ 2147483647 w 5564"/>
              <a:gd name="T1" fmla="*/ 2147483647 h 1118"/>
              <a:gd name="T2" fmla="*/ 2147483647 w 5564"/>
              <a:gd name="T3" fmla="*/ 2147483647 h 1118"/>
              <a:gd name="T4" fmla="*/ 2147483647 w 5564"/>
              <a:gd name="T5" fmla="*/ 2147483647 h 1118"/>
              <a:gd name="T6" fmla="*/ 2147483647 w 5564"/>
              <a:gd name="T7" fmla="*/ 2147483647 h 1118"/>
              <a:gd name="T8" fmla="*/ 2147483647 w 5564"/>
              <a:gd name="T9" fmla="*/ 2147483647 h 1118"/>
              <a:gd name="T10" fmla="*/ 2147483647 w 5564"/>
              <a:gd name="T11" fmla="*/ 2147483647 h 1118"/>
              <a:gd name="T12" fmla="*/ 2147483647 w 5564"/>
              <a:gd name="T13" fmla="*/ 2147483647 h 1118"/>
              <a:gd name="T14" fmla="*/ 2147483647 w 5564"/>
              <a:gd name="T15" fmla="*/ 2147483647 h 1118"/>
              <a:gd name="T16" fmla="*/ 2147483647 w 5564"/>
              <a:gd name="T17" fmla="*/ 2147483647 h 1118"/>
              <a:gd name="T18" fmla="*/ 2147483647 w 5564"/>
              <a:gd name="T19" fmla="*/ 2147483647 h 1118"/>
              <a:gd name="T20" fmla="*/ 2147483647 w 5564"/>
              <a:gd name="T21" fmla="*/ 2147483647 h 1118"/>
              <a:gd name="T22" fmla="*/ 2147483647 w 5564"/>
              <a:gd name="T23" fmla="*/ 2147483647 h 1118"/>
              <a:gd name="T24" fmla="*/ 2147483647 w 5564"/>
              <a:gd name="T25" fmla="*/ 2147483647 h 1118"/>
              <a:gd name="T26" fmla="*/ 2147483647 w 5564"/>
              <a:gd name="T27" fmla="*/ 2147483647 h 1118"/>
              <a:gd name="T28" fmla="*/ 2147483647 w 5564"/>
              <a:gd name="T29" fmla="*/ 2147483647 h 1118"/>
              <a:gd name="T30" fmla="*/ 2147483647 w 5564"/>
              <a:gd name="T31" fmla="*/ 2147483647 h 1118"/>
              <a:gd name="T32" fmla="*/ 2147483647 w 5564"/>
              <a:gd name="T33" fmla="*/ 2147483647 h 1118"/>
              <a:gd name="T34" fmla="*/ 2147483647 w 5564"/>
              <a:gd name="T35" fmla="*/ 2147483647 h 1118"/>
              <a:gd name="T36" fmla="*/ 2147483647 w 5564"/>
              <a:gd name="T37" fmla="*/ 2147483647 h 1118"/>
              <a:gd name="T38" fmla="*/ 2147483647 w 5564"/>
              <a:gd name="T39" fmla="*/ 2147483647 h 1118"/>
              <a:gd name="T40" fmla="*/ 2147483647 w 5564"/>
              <a:gd name="T41" fmla="*/ 2147483647 h 1118"/>
              <a:gd name="T42" fmla="*/ 2147483647 w 5564"/>
              <a:gd name="T43" fmla="*/ 2147483647 h 1118"/>
              <a:gd name="T44" fmla="*/ 2147483647 w 5564"/>
              <a:gd name="T45" fmla="*/ 2147483647 h 1118"/>
              <a:gd name="T46" fmla="*/ 2147483647 w 5564"/>
              <a:gd name="T47" fmla="*/ 2147483647 h 1118"/>
              <a:gd name="T48" fmla="*/ 2147483647 w 5564"/>
              <a:gd name="T49" fmla="*/ 2147483647 h 1118"/>
              <a:gd name="T50" fmla="*/ 2147483647 w 5564"/>
              <a:gd name="T51" fmla="*/ 2147483647 h 1118"/>
              <a:gd name="T52" fmla="*/ 2147483647 w 5564"/>
              <a:gd name="T53" fmla="*/ 2147483647 h 1118"/>
              <a:gd name="T54" fmla="*/ 2147483647 w 5564"/>
              <a:gd name="T55" fmla="*/ 2147483647 h 1118"/>
              <a:gd name="T56" fmla="*/ 2147483647 w 5564"/>
              <a:gd name="T57" fmla="*/ 2147483647 h 1118"/>
              <a:gd name="T58" fmla="*/ 2147483647 w 5564"/>
              <a:gd name="T59" fmla="*/ 2147483647 h 1118"/>
              <a:gd name="T60" fmla="*/ 2147483647 w 5564"/>
              <a:gd name="T61" fmla="*/ 2147483647 h 1118"/>
              <a:gd name="T62" fmla="*/ 2147483647 w 5564"/>
              <a:gd name="T63" fmla="*/ 2147483647 h 1118"/>
              <a:gd name="T64" fmla="*/ 2147483647 w 5564"/>
              <a:gd name="T65" fmla="*/ 2147483647 h 1118"/>
              <a:gd name="T66" fmla="*/ 2147483647 w 5564"/>
              <a:gd name="T67" fmla="*/ 2147483647 h 1118"/>
              <a:gd name="T68" fmla="*/ 2147483647 w 5564"/>
              <a:gd name="T69" fmla="*/ 2147483647 h 1118"/>
              <a:gd name="T70" fmla="*/ 2147483647 w 5564"/>
              <a:gd name="T71" fmla="*/ 2147483647 h 1118"/>
              <a:gd name="T72" fmla="*/ 2147483647 w 5564"/>
              <a:gd name="T73" fmla="*/ 2147483647 h 1118"/>
              <a:gd name="T74" fmla="*/ 2147483647 w 5564"/>
              <a:gd name="T75" fmla="*/ 2147483647 h 1118"/>
              <a:gd name="T76" fmla="*/ 2147483647 w 5564"/>
              <a:gd name="T77" fmla="*/ 2147483647 h 1118"/>
              <a:gd name="T78" fmla="*/ 2147483647 w 5564"/>
              <a:gd name="T79" fmla="*/ 2147483647 h 1118"/>
              <a:gd name="T80" fmla="*/ 2147483647 w 5564"/>
              <a:gd name="T81" fmla="*/ 2147483647 h 1118"/>
              <a:gd name="T82" fmla="*/ 2147483647 w 5564"/>
              <a:gd name="T83" fmla="*/ 2147483647 h 1118"/>
              <a:gd name="T84" fmla="*/ 2147483647 w 5564"/>
              <a:gd name="T85" fmla="*/ 2147483647 h 1118"/>
              <a:gd name="T86" fmla="*/ 2147483647 w 5564"/>
              <a:gd name="T87" fmla="*/ 0 h 1118"/>
              <a:gd name="T88" fmla="*/ 2147483647 w 5564"/>
              <a:gd name="T89" fmla="*/ 2147483647 h 111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564" h="1118">
                <a:moveTo>
                  <a:pt x="0" y="985"/>
                </a:moveTo>
                <a:lnTo>
                  <a:pt x="62" y="1098"/>
                </a:lnTo>
                <a:lnTo>
                  <a:pt x="124" y="1118"/>
                </a:lnTo>
                <a:lnTo>
                  <a:pt x="185" y="1068"/>
                </a:lnTo>
                <a:lnTo>
                  <a:pt x="247" y="984"/>
                </a:lnTo>
                <a:lnTo>
                  <a:pt x="309" y="941"/>
                </a:lnTo>
                <a:lnTo>
                  <a:pt x="371" y="634"/>
                </a:lnTo>
                <a:lnTo>
                  <a:pt x="433" y="635"/>
                </a:lnTo>
                <a:lnTo>
                  <a:pt x="495" y="613"/>
                </a:lnTo>
                <a:lnTo>
                  <a:pt x="556" y="586"/>
                </a:lnTo>
                <a:lnTo>
                  <a:pt x="618" y="549"/>
                </a:lnTo>
                <a:lnTo>
                  <a:pt x="680" y="518"/>
                </a:lnTo>
                <a:lnTo>
                  <a:pt x="742" y="432"/>
                </a:lnTo>
                <a:lnTo>
                  <a:pt x="804" y="372"/>
                </a:lnTo>
                <a:lnTo>
                  <a:pt x="865" y="297"/>
                </a:lnTo>
                <a:lnTo>
                  <a:pt x="927" y="304"/>
                </a:lnTo>
                <a:lnTo>
                  <a:pt x="989" y="268"/>
                </a:lnTo>
                <a:lnTo>
                  <a:pt x="1051" y="182"/>
                </a:lnTo>
                <a:lnTo>
                  <a:pt x="1113" y="322"/>
                </a:lnTo>
                <a:lnTo>
                  <a:pt x="1175" y="266"/>
                </a:lnTo>
                <a:lnTo>
                  <a:pt x="1236" y="306"/>
                </a:lnTo>
                <a:lnTo>
                  <a:pt x="1298" y="273"/>
                </a:lnTo>
                <a:lnTo>
                  <a:pt x="1360" y="352"/>
                </a:lnTo>
                <a:lnTo>
                  <a:pt x="1422" y="358"/>
                </a:lnTo>
                <a:lnTo>
                  <a:pt x="1484" y="364"/>
                </a:lnTo>
                <a:lnTo>
                  <a:pt x="1546" y="349"/>
                </a:lnTo>
                <a:lnTo>
                  <a:pt x="1607" y="336"/>
                </a:lnTo>
                <a:lnTo>
                  <a:pt x="1669" y="348"/>
                </a:lnTo>
                <a:lnTo>
                  <a:pt x="1731" y="356"/>
                </a:lnTo>
                <a:lnTo>
                  <a:pt x="1793" y="363"/>
                </a:lnTo>
                <a:lnTo>
                  <a:pt x="1855" y="379"/>
                </a:lnTo>
                <a:lnTo>
                  <a:pt x="1916" y="397"/>
                </a:lnTo>
                <a:lnTo>
                  <a:pt x="1978" y="408"/>
                </a:lnTo>
                <a:lnTo>
                  <a:pt x="2040" y="432"/>
                </a:lnTo>
                <a:lnTo>
                  <a:pt x="2102" y="450"/>
                </a:lnTo>
                <a:lnTo>
                  <a:pt x="2164" y="467"/>
                </a:lnTo>
                <a:lnTo>
                  <a:pt x="2226" y="480"/>
                </a:lnTo>
                <a:lnTo>
                  <a:pt x="2287" y="488"/>
                </a:lnTo>
                <a:lnTo>
                  <a:pt x="2349" y="488"/>
                </a:lnTo>
                <a:lnTo>
                  <a:pt x="2411" y="494"/>
                </a:lnTo>
                <a:lnTo>
                  <a:pt x="2473" y="481"/>
                </a:lnTo>
                <a:lnTo>
                  <a:pt x="2535" y="482"/>
                </a:lnTo>
                <a:lnTo>
                  <a:pt x="2597" y="479"/>
                </a:lnTo>
                <a:lnTo>
                  <a:pt x="2658" y="467"/>
                </a:lnTo>
                <a:lnTo>
                  <a:pt x="2720" y="443"/>
                </a:lnTo>
                <a:lnTo>
                  <a:pt x="2782" y="426"/>
                </a:lnTo>
                <a:lnTo>
                  <a:pt x="2844" y="396"/>
                </a:lnTo>
                <a:lnTo>
                  <a:pt x="2906" y="367"/>
                </a:lnTo>
                <a:lnTo>
                  <a:pt x="2967" y="331"/>
                </a:lnTo>
                <a:lnTo>
                  <a:pt x="3029" y="302"/>
                </a:lnTo>
                <a:lnTo>
                  <a:pt x="3091" y="269"/>
                </a:lnTo>
                <a:lnTo>
                  <a:pt x="3153" y="230"/>
                </a:lnTo>
                <a:lnTo>
                  <a:pt x="3215" y="195"/>
                </a:lnTo>
                <a:lnTo>
                  <a:pt x="3277" y="176"/>
                </a:lnTo>
                <a:lnTo>
                  <a:pt x="3338" y="150"/>
                </a:lnTo>
                <a:lnTo>
                  <a:pt x="3400" y="136"/>
                </a:lnTo>
                <a:lnTo>
                  <a:pt x="3462" y="123"/>
                </a:lnTo>
                <a:lnTo>
                  <a:pt x="3524" y="102"/>
                </a:lnTo>
                <a:lnTo>
                  <a:pt x="3586" y="78"/>
                </a:lnTo>
                <a:lnTo>
                  <a:pt x="3648" y="55"/>
                </a:lnTo>
                <a:lnTo>
                  <a:pt x="3709" y="42"/>
                </a:lnTo>
                <a:lnTo>
                  <a:pt x="3771" y="42"/>
                </a:lnTo>
                <a:lnTo>
                  <a:pt x="3833" y="31"/>
                </a:lnTo>
                <a:lnTo>
                  <a:pt x="3895" y="31"/>
                </a:lnTo>
                <a:lnTo>
                  <a:pt x="3957" y="36"/>
                </a:lnTo>
                <a:lnTo>
                  <a:pt x="4018" y="34"/>
                </a:lnTo>
                <a:lnTo>
                  <a:pt x="4080" y="36"/>
                </a:lnTo>
                <a:lnTo>
                  <a:pt x="4142" y="52"/>
                </a:lnTo>
                <a:lnTo>
                  <a:pt x="4204" y="56"/>
                </a:lnTo>
                <a:lnTo>
                  <a:pt x="4266" y="60"/>
                </a:lnTo>
                <a:lnTo>
                  <a:pt x="4328" y="71"/>
                </a:lnTo>
                <a:lnTo>
                  <a:pt x="4389" y="67"/>
                </a:lnTo>
                <a:lnTo>
                  <a:pt x="4451" y="89"/>
                </a:lnTo>
                <a:lnTo>
                  <a:pt x="4513" y="101"/>
                </a:lnTo>
                <a:lnTo>
                  <a:pt x="4575" y="117"/>
                </a:lnTo>
                <a:lnTo>
                  <a:pt x="4637" y="141"/>
                </a:lnTo>
                <a:lnTo>
                  <a:pt x="4699" y="166"/>
                </a:lnTo>
                <a:lnTo>
                  <a:pt x="4760" y="168"/>
                </a:lnTo>
                <a:lnTo>
                  <a:pt x="4822" y="167"/>
                </a:lnTo>
                <a:lnTo>
                  <a:pt x="4884" y="172"/>
                </a:lnTo>
                <a:lnTo>
                  <a:pt x="4946" y="131"/>
                </a:lnTo>
                <a:lnTo>
                  <a:pt x="5008" y="112"/>
                </a:lnTo>
                <a:lnTo>
                  <a:pt x="5069" y="103"/>
                </a:lnTo>
                <a:lnTo>
                  <a:pt x="5131" y="76"/>
                </a:lnTo>
                <a:lnTo>
                  <a:pt x="5193" y="53"/>
                </a:lnTo>
                <a:lnTo>
                  <a:pt x="5255" y="33"/>
                </a:lnTo>
                <a:lnTo>
                  <a:pt x="5317" y="29"/>
                </a:lnTo>
                <a:lnTo>
                  <a:pt x="5379" y="0"/>
                </a:lnTo>
                <a:lnTo>
                  <a:pt x="5440" y="28"/>
                </a:lnTo>
                <a:lnTo>
                  <a:pt x="5502" y="48"/>
                </a:lnTo>
                <a:lnTo>
                  <a:pt x="5564" y="68"/>
                </a:lnTo>
              </a:path>
            </a:pathLst>
          </a:custGeom>
          <a:noFill/>
          <a:ln w="47625">
            <a:solidFill>
              <a:srgbClr val="FFCC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57470" name="Freeform 126"/>
          <p:cNvSpPr>
            <a:spLocks/>
          </p:cNvSpPr>
          <p:nvPr/>
        </p:nvSpPr>
        <p:spPr bwMode="auto">
          <a:xfrm>
            <a:off x="722313" y="2403475"/>
            <a:ext cx="7940675" cy="3332163"/>
          </a:xfrm>
          <a:custGeom>
            <a:avLst/>
            <a:gdLst>
              <a:gd name="T0" fmla="*/ 2147483647 w 5564"/>
              <a:gd name="T1" fmla="*/ 2147483647 h 2617"/>
              <a:gd name="T2" fmla="*/ 2147483647 w 5564"/>
              <a:gd name="T3" fmla="*/ 2147483647 h 2617"/>
              <a:gd name="T4" fmla="*/ 2147483647 w 5564"/>
              <a:gd name="T5" fmla="*/ 2147483647 h 2617"/>
              <a:gd name="T6" fmla="*/ 2147483647 w 5564"/>
              <a:gd name="T7" fmla="*/ 2147483647 h 2617"/>
              <a:gd name="T8" fmla="*/ 2147483647 w 5564"/>
              <a:gd name="T9" fmla="*/ 2147483647 h 2617"/>
              <a:gd name="T10" fmla="*/ 2147483647 w 5564"/>
              <a:gd name="T11" fmla="*/ 2147483647 h 2617"/>
              <a:gd name="T12" fmla="*/ 2147483647 w 5564"/>
              <a:gd name="T13" fmla="*/ 2147483647 h 2617"/>
              <a:gd name="T14" fmla="*/ 2147483647 w 5564"/>
              <a:gd name="T15" fmla="*/ 2147483647 h 2617"/>
              <a:gd name="T16" fmla="*/ 2147483647 w 5564"/>
              <a:gd name="T17" fmla="*/ 2147483647 h 2617"/>
              <a:gd name="T18" fmla="*/ 2147483647 w 5564"/>
              <a:gd name="T19" fmla="*/ 2147483647 h 2617"/>
              <a:gd name="T20" fmla="*/ 2147483647 w 5564"/>
              <a:gd name="T21" fmla="*/ 2147483647 h 2617"/>
              <a:gd name="T22" fmla="*/ 2147483647 w 5564"/>
              <a:gd name="T23" fmla="*/ 2147483647 h 2617"/>
              <a:gd name="T24" fmla="*/ 2147483647 w 5564"/>
              <a:gd name="T25" fmla="*/ 2147483647 h 2617"/>
              <a:gd name="T26" fmla="*/ 2147483647 w 5564"/>
              <a:gd name="T27" fmla="*/ 2147483647 h 2617"/>
              <a:gd name="T28" fmla="*/ 2147483647 w 5564"/>
              <a:gd name="T29" fmla="*/ 2147483647 h 2617"/>
              <a:gd name="T30" fmla="*/ 2147483647 w 5564"/>
              <a:gd name="T31" fmla="*/ 2147483647 h 2617"/>
              <a:gd name="T32" fmla="*/ 2147483647 w 5564"/>
              <a:gd name="T33" fmla="*/ 2147483647 h 2617"/>
              <a:gd name="T34" fmla="*/ 2147483647 w 5564"/>
              <a:gd name="T35" fmla="*/ 2147483647 h 2617"/>
              <a:gd name="T36" fmla="*/ 2147483647 w 5564"/>
              <a:gd name="T37" fmla="*/ 2147483647 h 2617"/>
              <a:gd name="T38" fmla="*/ 2147483647 w 5564"/>
              <a:gd name="T39" fmla="*/ 2147483647 h 2617"/>
              <a:gd name="T40" fmla="*/ 2147483647 w 5564"/>
              <a:gd name="T41" fmla="*/ 2147483647 h 2617"/>
              <a:gd name="T42" fmla="*/ 2147483647 w 5564"/>
              <a:gd name="T43" fmla="*/ 2147483647 h 2617"/>
              <a:gd name="T44" fmla="*/ 2147483647 w 5564"/>
              <a:gd name="T45" fmla="*/ 2147483647 h 2617"/>
              <a:gd name="T46" fmla="*/ 2147483647 w 5564"/>
              <a:gd name="T47" fmla="*/ 2147483647 h 2617"/>
              <a:gd name="T48" fmla="*/ 2147483647 w 5564"/>
              <a:gd name="T49" fmla="*/ 2147483647 h 2617"/>
              <a:gd name="T50" fmla="*/ 2147483647 w 5564"/>
              <a:gd name="T51" fmla="*/ 0 h 2617"/>
              <a:gd name="T52" fmla="*/ 2147483647 w 5564"/>
              <a:gd name="T53" fmla="*/ 2147483647 h 2617"/>
              <a:gd name="T54" fmla="*/ 2147483647 w 5564"/>
              <a:gd name="T55" fmla="*/ 2147483647 h 2617"/>
              <a:gd name="T56" fmla="*/ 2147483647 w 5564"/>
              <a:gd name="T57" fmla="*/ 2147483647 h 2617"/>
              <a:gd name="T58" fmla="*/ 2147483647 w 5564"/>
              <a:gd name="T59" fmla="*/ 2147483647 h 2617"/>
              <a:gd name="T60" fmla="*/ 2147483647 w 5564"/>
              <a:gd name="T61" fmla="*/ 2147483647 h 2617"/>
              <a:gd name="T62" fmla="*/ 2147483647 w 5564"/>
              <a:gd name="T63" fmla="*/ 2147483647 h 2617"/>
              <a:gd name="T64" fmla="*/ 2147483647 w 5564"/>
              <a:gd name="T65" fmla="*/ 2147483647 h 2617"/>
              <a:gd name="T66" fmla="*/ 2147483647 w 5564"/>
              <a:gd name="T67" fmla="*/ 2147483647 h 2617"/>
              <a:gd name="T68" fmla="*/ 2147483647 w 5564"/>
              <a:gd name="T69" fmla="*/ 2147483647 h 2617"/>
              <a:gd name="T70" fmla="*/ 2147483647 w 5564"/>
              <a:gd name="T71" fmla="*/ 2147483647 h 2617"/>
              <a:gd name="T72" fmla="*/ 2147483647 w 5564"/>
              <a:gd name="T73" fmla="*/ 2147483647 h 2617"/>
              <a:gd name="T74" fmla="*/ 2147483647 w 5564"/>
              <a:gd name="T75" fmla="*/ 2147483647 h 2617"/>
              <a:gd name="T76" fmla="*/ 2147483647 w 5564"/>
              <a:gd name="T77" fmla="*/ 2147483647 h 2617"/>
              <a:gd name="T78" fmla="*/ 2147483647 w 5564"/>
              <a:gd name="T79" fmla="*/ 2147483647 h 2617"/>
              <a:gd name="T80" fmla="*/ 2147483647 w 5564"/>
              <a:gd name="T81" fmla="*/ 2147483647 h 2617"/>
              <a:gd name="T82" fmla="*/ 2147483647 w 5564"/>
              <a:gd name="T83" fmla="*/ 2147483647 h 2617"/>
              <a:gd name="T84" fmla="*/ 2147483647 w 5564"/>
              <a:gd name="T85" fmla="*/ 2147483647 h 2617"/>
              <a:gd name="T86" fmla="*/ 2147483647 w 5564"/>
              <a:gd name="T87" fmla="*/ 2147483647 h 2617"/>
              <a:gd name="T88" fmla="*/ 2147483647 w 5564"/>
              <a:gd name="T89" fmla="*/ 2147483647 h 261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564" h="2617">
                <a:moveTo>
                  <a:pt x="0" y="2617"/>
                </a:moveTo>
                <a:lnTo>
                  <a:pt x="62" y="2617"/>
                </a:lnTo>
                <a:lnTo>
                  <a:pt x="124" y="2617"/>
                </a:lnTo>
                <a:lnTo>
                  <a:pt x="185" y="2617"/>
                </a:lnTo>
                <a:lnTo>
                  <a:pt x="247" y="2617"/>
                </a:lnTo>
                <a:lnTo>
                  <a:pt x="309" y="2617"/>
                </a:lnTo>
                <a:lnTo>
                  <a:pt x="371" y="2617"/>
                </a:lnTo>
                <a:lnTo>
                  <a:pt x="433" y="2617"/>
                </a:lnTo>
                <a:lnTo>
                  <a:pt x="495" y="2617"/>
                </a:lnTo>
                <a:lnTo>
                  <a:pt x="556" y="2617"/>
                </a:lnTo>
                <a:lnTo>
                  <a:pt x="618" y="2617"/>
                </a:lnTo>
                <a:lnTo>
                  <a:pt x="680" y="2617"/>
                </a:lnTo>
                <a:lnTo>
                  <a:pt x="742" y="2617"/>
                </a:lnTo>
                <a:lnTo>
                  <a:pt x="804" y="2617"/>
                </a:lnTo>
                <a:lnTo>
                  <a:pt x="865" y="2617"/>
                </a:lnTo>
                <a:lnTo>
                  <a:pt x="927" y="2617"/>
                </a:lnTo>
                <a:lnTo>
                  <a:pt x="989" y="2612"/>
                </a:lnTo>
                <a:lnTo>
                  <a:pt x="1051" y="2612"/>
                </a:lnTo>
                <a:lnTo>
                  <a:pt x="1113" y="2506"/>
                </a:lnTo>
                <a:lnTo>
                  <a:pt x="1175" y="2327"/>
                </a:lnTo>
                <a:lnTo>
                  <a:pt x="1236" y="2014"/>
                </a:lnTo>
                <a:lnTo>
                  <a:pt x="1298" y="1840"/>
                </a:lnTo>
                <a:lnTo>
                  <a:pt x="1360" y="1636"/>
                </a:lnTo>
                <a:lnTo>
                  <a:pt x="1422" y="1494"/>
                </a:lnTo>
                <a:lnTo>
                  <a:pt x="1484" y="1363"/>
                </a:lnTo>
                <a:lnTo>
                  <a:pt x="1546" y="1269"/>
                </a:lnTo>
                <a:lnTo>
                  <a:pt x="1607" y="1210"/>
                </a:lnTo>
                <a:lnTo>
                  <a:pt x="1669" y="1167"/>
                </a:lnTo>
                <a:lnTo>
                  <a:pt x="1731" y="1119"/>
                </a:lnTo>
                <a:lnTo>
                  <a:pt x="1793" y="1104"/>
                </a:lnTo>
                <a:lnTo>
                  <a:pt x="1855" y="1066"/>
                </a:lnTo>
                <a:lnTo>
                  <a:pt x="1916" y="1033"/>
                </a:lnTo>
                <a:lnTo>
                  <a:pt x="1978" y="979"/>
                </a:lnTo>
                <a:lnTo>
                  <a:pt x="2040" y="922"/>
                </a:lnTo>
                <a:lnTo>
                  <a:pt x="2102" y="835"/>
                </a:lnTo>
                <a:lnTo>
                  <a:pt x="2164" y="761"/>
                </a:lnTo>
                <a:lnTo>
                  <a:pt x="2226" y="681"/>
                </a:lnTo>
                <a:lnTo>
                  <a:pt x="2287" y="600"/>
                </a:lnTo>
                <a:lnTo>
                  <a:pt x="2349" y="523"/>
                </a:lnTo>
                <a:lnTo>
                  <a:pt x="2411" y="454"/>
                </a:lnTo>
                <a:lnTo>
                  <a:pt x="2473" y="388"/>
                </a:lnTo>
                <a:lnTo>
                  <a:pt x="2535" y="334"/>
                </a:lnTo>
                <a:lnTo>
                  <a:pt x="2597" y="290"/>
                </a:lnTo>
                <a:lnTo>
                  <a:pt x="2658" y="242"/>
                </a:lnTo>
                <a:lnTo>
                  <a:pt x="2720" y="200"/>
                </a:lnTo>
                <a:lnTo>
                  <a:pt x="2782" y="165"/>
                </a:lnTo>
                <a:lnTo>
                  <a:pt x="2844" y="119"/>
                </a:lnTo>
                <a:lnTo>
                  <a:pt x="2906" y="58"/>
                </a:lnTo>
                <a:lnTo>
                  <a:pt x="2967" y="11"/>
                </a:lnTo>
                <a:lnTo>
                  <a:pt x="3029" y="6"/>
                </a:lnTo>
                <a:lnTo>
                  <a:pt x="3091" y="15"/>
                </a:lnTo>
                <a:lnTo>
                  <a:pt x="3153" y="0"/>
                </a:lnTo>
                <a:lnTo>
                  <a:pt x="3215" y="28"/>
                </a:lnTo>
                <a:lnTo>
                  <a:pt x="3277" y="77"/>
                </a:lnTo>
                <a:lnTo>
                  <a:pt x="3338" y="123"/>
                </a:lnTo>
                <a:lnTo>
                  <a:pt x="3400" y="147"/>
                </a:lnTo>
                <a:lnTo>
                  <a:pt x="3462" y="250"/>
                </a:lnTo>
                <a:lnTo>
                  <a:pt x="3524" y="379"/>
                </a:lnTo>
                <a:lnTo>
                  <a:pt x="3586" y="580"/>
                </a:lnTo>
                <a:lnTo>
                  <a:pt x="3648" y="825"/>
                </a:lnTo>
                <a:lnTo>
                  <a:pt x="3709" y="1072"/>
                </a:lnTo>
                <a:lnTo>
                  <a:pt x="3771" y="1322"/>
                </a:lnTo>
                <a:lnTo>
                  <a:pt x="3833" y="1537"/>
                </a:lnTo>
                <a:lnTo>
                  <a:pt x="3895" y="1675"/>
                </a:lnTo>
                <a:lnTo>
                  <a:pt x="3957" y="1779"/>
                </a:lnTo>
                <a:lnTo>
                  <a:pt x="4018" y="1898"/>
                </a:lnTo>
                <a:lnTo>
                  <a:pt x="4080" y="1986"/>
                </a:lnTo>
                <a:lnTo>
                  <a:pt x="4142" y="2063"/>
                </a:lnTo>
                <a:lnTo>
                  <a:pt x="4204" y="2141"/>
                </a:lnTo>
                <a:lnTo>
                  <a:pt x="4266" y="2192"/>
                </a:lnTo>
                <a:lnTo>
                  <a:pt x="4328" y="2253"/>
                </a:lnTo>
                <a:lnTo>
                  <a:pt x="4389" y="2305"/>
                </a:lnTo>
                <a:lnTo>
                  <a:pt x="4451" y="2359"/>
                </a:lnTo>
                <a:lnTo>
                  <a:pt x="4513" y="2394"/>
                </a:lnTo>
                <a:lnTo>
                  <a:pt x="4575" y="2415"/>
                </a:lnTo>
                <a:lnTo>
                  <a:pt x="4637" y="2419"/>
                </a:lnTo>
                <a:lnTo>
                  <a:pt x="4699" y="2437"/>
                </a:lnTo>
                <a:lnTo>
                  <a:pt x="4760" y="2451"/>
                </a:lnTo>
                <a:lnTo>
                  <a:pt x="4822" y="2453"/>
                </a:lnTo>
                <a:lnTo>
                  <a:pt x="4884" y="2484"/>
                </a:lnTo>
                <a:lnTo>
                  <a:pt x="4946" y="2480"/>
                </a:lnTo>
                <a:lnTo>
                  <a:pt x="5008" y="2492"/>
                </a:lnTo>
                <a:lnTo>
                  <a:pt x="5069" y="2505"/>
                </a:lnTo>
                <a:lnTo>
                  <a:pt x="5131" y="2532"/>
                </a:lnTo>
                <a:lnTo>
                  <a:pt x="5193" y="2543"/>
                </a:lnTo>
                <a:lnTo>
                  <a:pt x="5255" y="2566"/>
                </a:lnTo>
                <a:lnTo>
                  <a:pt x="5317" y="2575"/>
                </a:lnTo>
                <a:lnTo>
                  <a:pt x="5379" y="2589"/>
                </a:lnTo>
                <a:lnTo>
                  <a:pt x="5440" y="2587"/>
                </a:lnTo>
                <a:lnTo>
                  <a:pt x="5502" y="2596"/>
                </a:lnTo>
                <a:lnTo>
                  <a:pt x="5564" y="2606"/>
                </a:lnTo>
              </a:path>
            </a:pathLst>
          </a:custGeom>
          <a:noFill/>
          <a:ln w="47625" cap="flat">
            <a:solidFill>
              <a:srgbClr val="FFCC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57471" name="Freeform 127"/>
          <p:cNvSpPr>
            <a:spLocks/>
          </p:cNvSpPr>
          <p:nvPr/>
        </p:nvSpPr>
        <p:spPr bwMode="auto">
          <a:xfrm>
            <a:off x="722313" y="3460750"/>
            <a:ext cx="7940675" cy="1471613"/>
          </a:xfrm>
          <a:custGeom>
            <a:avLst/>
            <a:gdLst>
              <a:gd name="T0" fmla="*/ 2147483647 w 5564"/>
              <a:gd name="T1" fmla="*/ 2147483647 h 1156"/>
              <a:gd name="T2" fmla="*/ 2147483647 w 5564"/>
              <a:gd name="T3" fmla="*/ 2147483647 h 1156"/>
              <a:gd name="T4" fmla="*/ 2147483647 w 5564"/>
              <a:gd name="T5" fmla="*/ 2147483647 h 1156"/>
              <a:gd name="T6" fmla="*/ 2147483647 w 5564"/>
              <a:gd name="T7" fmla="*/ 2147483647 h 1156"/>
              <a:gd name="T8" fmla="*/ 2147483647 w 5564"/>
              <a:gd name="T9" fmla="*/ 2147483647 h 1156"/>
              <a:gd name="T10" fmla="*/ 2147483647 w 5564"/>
              <a:gd name="T11" fmla="*/ 2147483647 h 1156"/>
              <a:gd name="T12" fmla="*/ 2147483647 w 5564"/>
              <a:gd name="T13" fmla="*/ 2147483647 h 1156"/>
              <a:gd name="T14" fmla="*/ 2147483647 w 5564"/>
              <a:gd name="T15" fmla="*/ 2147483647 h 1156"/>
              <a:gd name="T16" fmla="*/ 2147483647 w 5564"/>
              <a:gd name="T17" fmla="*/ 2147483647 h 1156"/>
              <a:gd name="T18" fmla="*/ 2147483647 w 5564"/>
              <a:gd name="T19" fmla="*/ 2147483647 h 1156"/>
              <a:gd name="T20" fmla="*/ 2147483647 w 5564"/>
              <a:gd name="T21" fmla="*/ 2147483647 h 1156"/>
              <a:gd name="T22" fmla="*/ 2147483647 w 5564"/>
              <a:gd name="T23" fmla="*/ 2147483647 h 1156"/>
              <a:gd name="T24" fmla="*/ 2147483647 w 5564"/>
              <a:gd name="T25" fmla="*/ 2147483647 h 1156"/>
              <a:gd name="T26" fmla="*/ 2147483647 w 5564"/>
              <a:gd name="T27" fmla="*/ 2147483647 h 1156"/>
              <a:gd name="T28" fmla="*/ 2147483647 w 5564"/>
              <a:gd name="T29" fmla="*/ 2147483647 h 1156"/>
              <a:gd name="T30" fmla="*/ 2147483647 w 5564"/>
              <a:gd name="T31" fmla="*/ 2147483647 h 1156"/>
              <a:gd name="T32" fmla="*/ 2147483647 w 5564"/>
              <a:gd name="T33" fmla="*/ 2147483647 h 1156"/>
              <a:gd name="T34" fmla="*/ 2147483647 w 5564"/>
              <a:gd name="T35" fmla="*/ 2147483647 h 1156"/>
              <a:gd name="T36" fmla="*/ 2147483647 w 5564"/>
              <a:gd name="T37" fmla="*/ 2147483647 h 1156"/>
              <a:gd name="T38" fmla="*/ 2147483647 w 5564"/>
              <a:gd name="T39" fmla="*/ 2147483647 h 1156"/>
              <a:gd name="T40" fmla="*/ 2147483647 w 5564"/>
              <a:gd name="T41" fmla="*/ 2147483647 h 1156"/>
              <a:gd name="T42" fmla="*/ 2147483647 w 5564"/>
              <a:gd name="T43" fmla="*/ 2147483647 h 1156"/>
              <a:gd name="T44" fmla="*/ 2147483647 w 5564"/>
              <a:gd name="T45" fmla="*/ 2147483647 h 1156"/>
              <a:gd name="T46" fmla="*/ 2147483647 w 5564"/>
              <a:gd name="T47" fmla="*/ 2147483647 h 1156"/>
              <a:gd name="T48" fmla="*/ 2147483647 w 5564"/>
              <a:gd name="T49" fmla="*/ 2147483647 h 1156"/>
              <a:gd name="T50" fmla="*/ 2147483647 w 5564"/>
              <a:gd name="T51" fmla="*/ 2147483647 h 1156"/>
              <a:gd name="T52" fmla="*/ 2147483647 w 5564"/>
              <a:gd name="T53" fmla="*/ 2147483647 h 1156"/>
              <a:gd name="T54" fmla="*/ 2147483647 w 5564"/>
              <a:gd name="T55" fmla="*/ 2147483647 h 1156"/>
              <a:gd name="T56" fmla="*/ 2147483647 w 5564"/>
              <a:gd name="T57" fmla="*/ 2147483647 h 1156"/>
              <a:gd name="T58" fmla="*/ 2147483647 w 5564"/>
              <a:gd name="T59" fmla="*/ 2147483647 h 1156"/>
              <a:gd name="T60" fmla="*/ 2147483647 w 5564"/>
              <a:gd name="T61" fmla="*/ 2147483647 h 1156"/>
              <a:gd name="T62" fmla="*/ 2147483647 w 5564"/>
              <a:gd name="T63" fmla="*/ 2147483647 h 1156"/>
              <a:gd name="T64" fmla="*/ 2147483647 w 5564"/>
              <a:gd name="T65" fmla="*/ 2147483647 h 1156"/>
              <a:gd name="T66" fmla="*/ 2147483647 w 5564"/>
              <a:gd name="T67" fmla="*/ 2147483647 h 1156"/>
              <a:gd name="T68" fmla="*/ 2147483647 w 5564"/>
              <a:gd name="T69" fmla="*/ 2147483647 h 1156"/>
              <a:gd name="T70" fmla="*/ 2147483647 w 5564"/>
              <a:gd name="T71" fmla="*/ 2147483647 h 1156"/>
              <a:gd name="T72" fmla="*/ 2147483647 w 5564"/>
              <a:gd name="T73" fmla="*/ 2147483647 h 1156"/>
              <a:gd name="T74" fmla="*/ 2147483647 w 5564"/>
              <a:gd name="T75" fmla="*/ 2147483647 h 1156"/>
              <a:gd name="T76" fmla="*/ 2147483647 w 5564"/>
              <a:gd name="T77" fmla="*/ 2147483647 h 1156"/>
              <a:gd name="T78" fmla="*/ 2147483647 w 5564"/>
              <a:gd name="T79" fmla="*/ 2147483647 h 1156"/>
              <a:gd name="T80" fmla="*/ 2147483647 w 5564"/>
              <a:gd name="T81" fmla="*/ 2147483647 h 1156"/>
              <a:gd name="T82" fmla="*/ 2147483647 w 5564"/>
              <a:gd name="T83" fmla="*/ 2147483647 h 1156"/>
              <a:gd name="T84" fmla="*/ 2147483647 w 5564"/>
              <a:gd name="T85" fmla="*/ 2147483647 h 1156"/>
              <a:gd name="T86" fmla="*/ 2147483647 w 5564"/>
              <a:gd name="T87" fmla="*/ 2147483647 h 1156"/>
              <a:gd name="T88" fmla="*/ 2147483647 w 5564"/>
              <a:gd name="T89" fmla="*/ 2147483647 h 115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564" h="1156">
                <a:moveTo>
                  <a:pt x="0" y="965"/>
                </a:moveTo>
                <a:lnTo>
                  <a:pt x="62" y="1148"/>
                </a:lnTo>
                <a:lnTo>
                  <a:pt x="124" y="1156"/>
                </a:lnTo>
                <a:lnTo>
                  <a:pt x="185" y="1107"/>
                </a:lnTo>
                <a:lnTo>
                  <a:pt x="247" y="1013"/>
                </a:lnTo>
                <a:lnTo>
                  <a:pt x="309" y="972"/>
                </a:lnTo>
                <a:lnTo>
                  <a:pt x="371" y="575"/>
                </a:lnTo>
                <a:lnTo>
                  <a:pt x="433" y="601"/>
                </a:lnTo>
                <a:lnTo>
                  <a:pt x="495" y="580"/>
                </a:lnTo>
                <a:lnTo>
                  <a:pt x="556" y="545"/>
                </a:lnTo>
                <a:lnTo>
                  <a:pt x="618" y="513"/>
                </a:lnTo>
                <a:lnTo>
                  <a:pt x="680" y="473"/>
                </a:lnTo>
                <a:lnTo>
                  <a:pt x="742" y="411"/>
                </a:lnTo>
                <a:lnTo>
                  <a:pt x="804" y="356"/>
                </a:lnTo>
                <a:lnTo>
                  <a:pt x="865" y="303"/>
                </a:lnTo>
                <a:lnTo>
                  <a:pt x="927" y="279"/>
                </a:lnTo>
                <a:lnTo>
                  <a:pt x="989" y="276"/>
                </a:lnTo>
                <a:lnTo>
                  <a:pt x="1051" y="142"/>
                </a:lnTo>
                <a:lnTo>
                  <a:pt x="1113" y="316"/>
                </a:lnTo>
                <a:lnTo>
                  <a:pt x="1175" y="315"/>
                </a:lnTo>
                <a:lnTo>
                  <a:pt x="1236" y="342"/>
                </a:lnTo>
                <a:lnTo>
                  <a:pt x="1298" y="319"/>
                </a:lnTo>
                <a:lnTo>
                  <a:pt x="1360" y="424"/>
                </a:lnTo>
                <a:lnTo>
                  <a:pt x="1422" y="451"/>
                </a:lnTo>
                <a:lnTo>
                  <a:pt x="1484" y="468"/>
                </a:lnTo>
                <a:lnTo>
                  <a:pt x="1546" y="432"/>
                </a:lnTo>
                <a:lnTo>
                  <a:pt x="1607" y="422"/>
                </a:lnTo>
                <a:lnTo>
                  <a:pt x="1669" y="418"/>
                </a:lnTo>
                <a:lnTo>
                  <a:pt x="1731" y="431"/>
                </a:lnTo>
                <a:lnTo>
                  <a:pt x="1793" y="440"/>
                </a:lnTo>
                <a:lnTo>
                  <a:pt x="1855" y="438"/>
                </a:lnTo>
                <a:lnTo>
                  <a:pt x="1916" y="453"/>
                </a:lnTo>
                <a:lnTo>
                  <a:pt x="1978" y="472"/>
                </a:lnTo>
                <a:lnTo>
                  <a:pt x="2040" y="454"/>
                </a:lnTo>
                <a:lnTo>
                  <a:pt x="2102" y="462"/>
                </a:lnTo>
                <a:lnTo>
                  <a:pt x="2164" y="482"/>
                </a:lnTo>
                <a:lnTo>
                  <a:pt x="2226" y="485"/>
                </a:lnTo>
                <a:lnTo>
                  <a:pt x="2287" y="489"/>
                </a:lnTo>
                <a:lnTo>
                  <a:pt x="2349" y="506"/>
                </a:lnTo>
                <a:lnTo>
                  <a:pt x="2411" y="511"/>
                </a:lnTo>
                <a:lnTo>
                  <a:pt x="2473" y="521"/>
                </a:lnTo>
                <a:lnTo>
                  <a:pt x="2535" y="524"/>
                </a:lnTo>
                <a:lnTo>
                  <a:pt x="2597" y="513"/>
                </a:lnTo>
                <a:lnTo>
                  <a:pt x="2658" y="525"/>
                </a:lnTo>
                <a:lnTo>
                  <a:pt x="2720" y="504"/>
                </a:lnTo>
                <a:lnTo>
                  <a:pt x="2782" y="485"/>
                </a:lnTo>
                <a:lnTo>
                  <a:pt x="2844" y="470"/>
                </a:lnTo>
                <a:lnTo>
                  <a:pt x="2906" y="468"/>
                </a:lnTo>
                <a:lnTo>
                  <a:pt x="2967" y="442"/>
                </a:lnTo>
                <a:lnTo>
                  <a:pt x="3029" y="416"/>
                </a:lnTo>
                <a:lnTo>
                  <a:pt x="3091" y="383"/>
                </a:lnTo>
                <a:lnTo>
                  <a:pt x="3153" y="337"/>
                </a:lnTo>
                <a:lnTo>
                  <a:pt x="3215" y="289"/>
                </a:lnTo>
                <a:lnTo>
                  <a:pt x="3277" y="255"/>
                </a:lnTo>
                <a:lnTo>
                  <a:pt x="3338" y="211"/>
                </a:lnTo>
                <a:lnTo>
                  <a:pt x="3400" y="188"/>
                </a:lnTo>
                <a:lnTo>
                  <a:pt x="3462" y="158"/>
                </a:lnTo>
                <a:lnTo>
                  <a:pt x="3524" y="146"/>
                </a:lnTo>
                <a:lnTo>
                  <a:pt x="3586" y="126"/>
                </a:lnTo>
                <a:lnTo>
                  <a:pt x="3648" y="121"/>
                </a:lnTo>
                <a:lnTo>
                  <a:pt x="3709" y="84"/>
                </a:lnTo>
                <a:lnTo>
                  <a:pt x="3771" y="83"/>
                </a:lnTo>
                <a:lnTo>
                  <a:pt x="3833" y="70"/>
                </a:lnTo>
                <a:lnTo>
                  <a:pt x="3895" y="71"/>
                </a:lnTo>
                <a:lnTo>
                  <a:pt x="3957" y="71"/>
                </a:lnTo>
                <a:lnTo>
                  <a:pt x="4018" y="92"/>
                </a:lnTo>
                <a:lnTo>
                  <a:pt x="4080" y="93"/>
                </a:lnTo>
                <a:lnTo>
                  <a:pt x="4142" y="104"/>
                </a:lnTo>
                <a:lnTo>
                  <a:pt x="4204" y="94"/>
                </a:lnTo>
                <a:lnTo>
                  <a:pt x="4266" y="95"/>
                </a:lnTo>
                <a:lnTo>
                  <a:pt x="4328" y="77"/>
                </a:lnTo>
                <a:lnTo>
                  <a:pt x="4389" y="69"/>
                </a:lnTo>
                <a:lnTo>
                  <a:pt x="4451" y="66"/>
                </a:lnTo>
                <a:lnTo>
                  <a:pt x="4513" y="65"/>
                </a:lnTo>
                <a:lnTo>
                  <a:pt x="4575" y="67"/>
                </a:lnTo>
                <a:lnTo>
                  <a:pt x="4637" y="83"/>
                </a:lnTo>
                <a:lnTo>
                  <a:pt x="4699" y="93"/>
                </a:lnTo>
                <a:lnTo>
                  <a:pt x="4760" y="80"/>
                </a:lnTo>
                <a:lnTo>
                  <a:pt x="4822" y="75"/>
                </a:lnTo>
                <a:lnTo>
                  <a:pt x="4884" y="68"/>
                </a:lnTo>
                <a:lnTo>
                  <a:pt x="4946" y="72"/>
                </a:lnTo>
                <a:lnTo>
                  <a:pt x="5008" y="78"/>
                </a:lnTo>
                <a:lnTo>
                  <a:pt x="5069" y="86"/>
                </a:lnTo>
                <a:lnTo>
                  <a:pt x="5131" y="88"/>
                </a:lnTo>
                <a:lnTo>
                  <a:pt x="5193" y="62"/>
                </a:lnTo>
                <a:lnTo>
                  <a:pt x="5255" y="35"/>
                </a:lnTo>
                <a:lnTo>
                  <a:pt x="5317" y="16"/>
                </a:lnTo>
                <a:lnTo>
                  <a:pt x="5379" y="10"/>
                </a:lnTo>
                <a:lnTo>
                  <a:pt x="5440" y="0"/>
                </a:lnTo>
                <a:lnTo>
                  <a:pt x="5502" y="26"/>
                </a:lnTo>
                <a:lnTo>
                  <a:pt x="5564" y="51"/>
                </a:lnTo>
              </a:path>
            </a:pathLst>
          </a:custGeom>
          <a:noFill/>
          <a:ln w="47625">
            <a:solidFill>
              <a:srgbClr val="96969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57472" name="Freeform 128"/>
          <p:cNvSpPr>
            <a:spLocks/>
          </p:cNvSpPr>
          <p:nvPr/>
        </p:nvSpPr>
        <p:spPr bwMode="auto">
          <a:xfrm>
            <a:off x="722313" y="2376488"/>
            <a:ext cx="7940675" cy="3359150"/>
          </a:xfrm>
          <a:custGeom>
            <a:avLst/>
            <a:gdLst>
              <a:gd name="T0" fmla="*/ 2147483647 w 5564"/>
              <a:gd name="T1" fmla="*/ 2147483647 h 2638"/>
              <a:gd name="T2" fmla="*/ 2147483647 w 5564"/>
              <a:gd name="T3" fmla="*/ 2147483647 h 2638"/>
              <a:gd name="T4" fmla="*/ 2147483647 w 5564"/>
              <a:gd name="T5" fmla="*/ 2147483647 h 2638"/>
              <a:gd name="T6" fmla="*/ 2147483647 w 5564"/>
              <a:gd name="T7" fmla="*/ 2147483647 h 2638"/>
              <a:gd name="T8" fmla="*/ 2147483647 w 5564"/>
              <a:gd name="T9" fmla="*/ 2147483647 h 2638"/>
              <a:gd name="T10" fmla="*/ 2147483647 w 5564"/>
              <a:gd name="T11" fmla="*/ 2147483647 h 2638"/>
              <a:gd name="T12" fmla="*/ 2147483647 w 5564"/>
              <a:gd name="T13" fmla="*/ 2147483647 h 2638"/>
              <a:gd name="T14" fmla="*/ 2147483647 w 5564"/>
              <a:gd name="T15" fmla="*/ 2147483647 h 2638"/>
              <a:gd name="T16" fmla="*/ 2147483647 w 5564"/>
              <a:gd name="T17" fmla="*/ 2147483647 h 2638"/>
              <a:gd name="T18" fmla="*/ 2147483647 w 5564"/>
              <a:gd name="T19" fmla="*/ 2147483647 h 2638"/>
              <a:gd name="T20" fmla="*/ 2147483647 w 5564"/>
              <a:gd name="T21" fmla="*/ 2147483647 h 2638"/>
              <a:gd name="T22" fmla="*/ 2147483647 w 5564"/>
              <a:gd name="T23" fmla="*/ 2147483647 h 2638"/>
              <a:gd name="T24" fmla="*/ 2147483647 w 5564"/>
              <a:gd name="T25" fmla="*/ 2147483647 h 2638"/>
              <a:gd name="T26" fmla="*/ 2147483647 w 5564"/>
              <a:gd name="T27" fmla="*/ 2147483647 h 2638"/>
              <a:gd name="T28" fmla="*/ 2147483647 w 5564"/>
              <a:gd name="T29" fmla="*/ 2147483647 h 2638"/>
              <a:gd name="T30" fmla="*/ 2147483647 w 5564"/>
              <a:gd name="T31" fmla="*/ 2147483647 h 2638"/>
              <a:gd name="T32" fmla="*/ 2147483647 w 5564"/>
              <a:gd name="T33" fmla="*/ 2147483647 h 2638"/>
              <a:gd name="T34" fmla="*/ 2147483647 w 5564"/>
              <a:gd name="T35" fmla="*/ 2147483647 h 2638"/>
              <a:gd name="T36" fmla="*/ 2147483647 w 5564"/>
              <a:gd name="T37" fmla="*/ 2147483647 h 2638"/>
              <a:gd name="T38" fmla="*/ 2147483647 w 5564"/>
              <a:gd name="T39" fmla="*/ 2147483647 h 2638"/>
              <a:gd name="T40" fmla="*/ 2147483647 w 5564"/>
              <a:gd name="T41" fmla="*/ 2147483647 h 2638"/>
              <a:gd name="T42" fmla="*/ 2147483647 w 5564"/>
              <a:gd name="T43" fmla="*/ 2147483647 h 2638"/>
              <a:gd name="T44" fmla="*/ 2147483647 w 5564"/>
              <a:gd name="T45" fmla="*/ 2147483647 h 2638"/>
              <a:gd name="T46" fmla="*/ 2147483647 w 5564"/>
              <a:gd name="T47" fmla="*/ 2147483647 h 2638"/>
              <a:gd name="T48" fmla="*/ 2147483647 w 5564"/>
              <a:gd name="T49" fmla="*/ 2147483647 h 2638"/>
              <a:gd name="T50" fmla="*/ 2147483647 w 5564"/>
              <a:gd name="T51" fmla="*/ 2147483647 h 2638"/>
              <a:gd name="T52" fmla="*/ 2147483647 w 5564"/>
              <a:gd name="T53" fmla="*/ 2147483647 h 2638"/>
              <a:gd name="T54" fmla="*/ 2147483647 w 5564"/>
              <a:gd name="T55" fmla="*/ 2147483647 h 2638"/>
              <a:gd name="T56" fmla="*/ 2147483647 w 5564"/>
              <a:gd name="T57" fmla="*/ 2147483647 h 2638"/>
              <a:gd name="T58" fmla="*/ 2147483647 w 5564"/>
              <a:gd name="T59" fmla="*/ 2147483647 h 2638"/>
              <a:gd name="T60" fmla="*/ 2147483647 w 5564"/>
              <a:gd name="T61" fmla="*/ 2147483647 h 2638"/>
              <a:gd name="T62" fmla="*/ 2147483647 w 5564"/>
              <a:gd name="T63" fmla="*/ 2147483647 h 2638"/>
              <a:gd name="T64" fmla="*/ 2147483647 w 5564"/>
              <a:gd name="T65" fmla="*/ 2147483647 h 2638"/>
              <a:gd name="T66" fmla="*/ 2147483647 w 5564"/>
              <a:gd name="T67" fmla="*/ 2147483647 h 2638"/>
              <a:gd name="T68" fmla="*/ 2147483647 w 5564"/>
              <a:gd name="T69" fmla="*/ 2147483647 h 2638"/>
              <a:gd name="T70" fmla="*/ 2147483647 w 5564"/>
              <a:gd name="T71" fmla="*/ 2147483647 h 2638"/>
              <a:gd name="T72" fmla="*/ 2147483647 w 5564"/>
              <a:gd name="T73" fmla="*/ 2147483647 h 2638"/>
              <a:gd name="T74" fmla="*/ 2147483647 w 5564"/>
              <a:gd name="T75" fmla="*/ 2147483647 h 2638"/>
              <a:gd name="T76" fmla="*/ 2147483647 w 5564"/>
              <a:gd name="T77" fmla="*/ 2147483647 h 2638"/>
              <a:gd name="T78" fmla="*/ 2147483647 w 5564"/>
              <a:gd name="T79" fmla="*/ 2147483647 h 2638"/>
              <a:gd name="T80" fmla="*/ 2147483647 w 5564"/>
              <a:gd name="T81" fmla="*/ 2147483647 h 2638"/>
              <a:gd name="T82" fmla="*/ 2147483647 w 5564"/>
              <a:gd name="T83" fmla="*/ 2147483647 h 2638"/>
              <a:gd name="T84" fmla="*/ 2147483647 w 5564"/>
              <a:gd name="T85" fmla="*/ 2147483647 h 2638"/>
              <a:gd name="T86" fmla="*/ 2147483647 w 5564"/>
              <a:gd name="T87" fmla="*/ 2147483647 h 2638"/>
              <a:gd name="T88" fmla="*/ 2147483647 w 5564"/>
              <a:gd name="T89" fmla="*/ 2147483647 h 263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564" h="2638">
                <a:moveTo>
                  <a:pt x="0" y="2638"/>
                </a:moveTo>
                <a:lnTo>
                  <a:pt x="62" y="2638"/>
                </a:lnTo>
                <a:lnTo>
                  <a:pt x="124" y="2638"/>
                </a:lnTo>
                <a:lnTo>
                  <a:pt x="185" y="2638"/>
                </a:lnTo>
                <a:lnTo>
                  <a:pt x="247" y="2638"/>
                </a:lnTo>
                <a:lnTo>
                  <a:pt x="309" y="2638"/>
                </a:lnTo>
                <a:lnTo>
                  <a:pt x="371" y="2638"/>
                </a:lnTo>
                <a:lnTo>
                  <a:pt x="433" y="2638"/>
                </a:lnTo>
                <a:lnTo>
                  <a:pt x="495" y="2638"/>
                </a:lnTo>
                <a:lnTo>
                  <a:pt x="556" y="2638"/>
                </a:lnTo>
                <a:lnTo>
                  <a:pt x="618" y="2638"/>
                </a:lnTo>
                <a:lnTo>
                  <a:pt x="680" y="2638"/>
                </a:lnTo>
                <a:lnTo>
                  <a:pt x="742" y="2638"/>
                </a:lnTo>
                <a:lnTo>
                  <a:pt x="804" y="2638"/>
                </a:lnTo>
                <a:lnTo>
                  <a:pt x="865" y="2638"/>
                </a:lnTo>
                <a:lnTo>
                  <a:pt x="927" y="2635"/>
                </a:lnTo>
                <a:lnTo>
                  <a:pt x="989" y="2636"/>
                </a:lnTo>
                <a:lnTo>
                  <a:pt x="1051" y="2630"/>
                </a:lnTo>
                <a:lnTo>
                  <a:pt x="1113" y="2535"/>
                </a:lnTo>
                <a:lnTo>
                  <a:pt x="1175" y="2381"/>
                </a:lnTo>
                <a:lnTo>
                  <a:pt x="1236" y="2168"/>
                </a:lnTo>
                <a:lnTo>
                  <a:pt x="1298" y="1978"/>
                </a:lnTo>
                <a:lnTo>
                  <a:pt x="1360" y="1767"/>
                </a:lnTo>
                <a:lnTo>
                  <a:pt x="1422" y="1578"/>
                </a:lnTo>
                <a:lnTo>
                  <a:pt x="1484" y="1412"/>
                </a:lnTo>
                <a:lnTo>
                  <a:pt x="1546" y="1290"/>
                </a:lnTo>
                <a:lnTo>
                  <a:pt x="1607" y="1190"/>
                </a:lnTo>
                <a:lnTo>
                  <a:pt x="1669" y="1130"/>
                </a:lnTo>
                <a:lnTo>
                  <a:pt x="1731" y="1102"/>
                </a:lnTo>
                <a:lnTo>
                  <a:pt x="1793" y="1079"/>
                </a:lnTo>
                <a:lnTo>
                  <a:pt x="1855" y="997"/>
                </a:lnTo>
                <a:lnTo>
                  <a:pt x="1916" y="965"/>
                </a:lnTo>
                <a:lnTo>
                  <a:pt x="1978" y="931"/>
                </a:lnTo>
                <a:lnTo>
                  <a:pt x="2040" y="850"/>
                </a:lnTo>
                <a:lnTo>
                  <a:pt x="2102" y="786"/>
                </a:lnTo>
                <a:lnTo>
                  <a:pt x="2164" y="756"/>
                </a:lnTo>
                <a:lnTo>
                  <a:pt x="2226" y="676"/>
                </a:lnTo>
                <a:lnTo>
                  <a:pt x="2287" y="602"/>
                </a:lnTo>
                <a:lnTo>
                  <a:pt x="2349" y="568"/>
                </a:lnTo>
                <a:lnTo>
                  <a:pt x="2411" y="470"/>
                </a:lnTo>
                <a:lnTo>
                  <a:pt x="2473" y="374"/>
                </a:lnTo>
                <a:lnTo>
                  <a:pt x="2535" y="280"/>
                </a:lnTo>
                <a:lnTo>
                  <a:pt x="2597" y="200"/>
                </a:lnTo>
                <a:lnTo>
                  <a:pt x="2658" y="120"/>
                </a:lnTo>
                <a:lnTo>
                  <a:pt x="2720" y="80"/>
                </a:lnTo>
                <a:lnTo>
                  <a:pt x="2782" y="60"/>
                </a:lnTo>
                <a:lnTo>
                  <a:pt x="2844" y="70"/>
                </a:lnTo>
                <a:lnTo>
                  <a:pt x="2906" y="64"/>
                </a:lnTo>
                <a:lnTo>
                  <a:pt x="2967" y="53"/>
                </a:lnTo>
                <a:lnTo>
                  <a:pt x="3029" y="64"/>
                </a:lnTo>
                <a:lnTo>
                  <a:pt x="3091" y="53"/>
                </a:lnTo>
                <a:lnTo>
                  <a:pt x="3153" y="26"/>
                </a:lnTo>
                <a:lnTo>
                  <a:pt x="3215" y="0"/>
                </a:lnTo>
                <a:lnTo>
                  <a:pt x="3277" y="31"/>
                </a:lnTo>
                <a:lnTo>
                  <a:pt x="3338" y="54"/>
                </a:lnTo>
                <a:lnTo>
                  <a:pt x="3400" y="101"/>
                </a:lnTo>
                <a:lnTo>
                  <a:pt x="3462" y="186"/>
                </a:lnTo>
                <a:lnTo>
                  <a:pt x="3524" y="319"/>
                </a:lnTo>
                <a:lnTo>
                  <a:pt x="3586" y="553"/>
                </a:lnTo>
                <a:lnTo>
                  <a:pt x="3648" y="849"/>
                </a:lnTo>
                <a:lnTo>
                  <a:pt x="3709" y="1135"/>
                </a:lnTo>
                <a:lnTo>
                  <a:pt x="3771" y="1414"/>
                </a:lnTo>
                <a:lnTo>
                  <a:pt x="3833" y="1681"/>
                </a:lnTo>
                <a:lnTo>
                  <a:pt x="3895" y="1816"/>
                </a:lnTo>
                <a:lnTo>
                  <a:pt x="3957" y="1907"/>
                </a:lnTo>
                <a:lnTo>
                  <a:pt x="4018" y="1987"/>
                </a:lnTo>
                <a:lnTo>
                  <a:pt x="4080" y="2094"/>
                </a:lnTo>
                <a:lnTo>
                  <a:pt x="4142" y="2163"/>
                </a:lnTo>
                <a:lnTo>
                  <a:pt x="4204" y="2228"/>
                </a:lnTo>
                <a:lnTo>
                  <a:pt x="4266" y="2281"/>
                </a:lnTo>
                <a:lnTo>
                  <a:pt x="4328" y="2338"/>
                </a:lnTo>
                <a:lnTo>
                  <a:pt x="4389" y="2357"/>
                </a:lnTo>
                <a:lnTo>
                  <a:pt x="4451" y="2395"/>
                </a:lnTo>
                <a:lnTo>
                  <a:pt x="4513" y="2412"/>
                </a:lnTo>
                <a:lnTo>
                  <a:pt x="4575" y="2431"/>
                </a:lnTo>
                <a:lnTo>
                  <a:pt x="4637" y="2453"/>
                </a:lnTo>
                <a:lnTo>
                  <a:pt x="4699" y="2473"/>
                </a:lnTo>
                <a:lnTo>
                  <a:pt x="4760" y="2487"/>
                </a:lnTo>
                <a:lnTo>
                  <a:pt x="4822" y="2483"/>
                </a:lnTo>
                <a:lnTo>
                  <a:pt x="4884" y="2502"/>
                </a:lnTo>
                <a:lnTo>
                  <a:pt x="4946" y="2505"/>
                </a:lnTo>
                <a:lnTo>
                  <a:pt x="5008" y="2528"/>
                </a:lnTo>
                <a:lnTo>
                  <a:pt x="5069" y="2541"/>
                </a:lnTo>
                <a:lnTo>
                  <a:pt x="5131" y="2577"/>
                </a:lnTo>
                <a:lnTo>
                  <a:pt x="5193" y="2588"/>
                </a:lnTo>
                <a:lnTo>
                  <a:pt x="5255" y="2604"/>
                </a:lnTo>
                <a:lnTo>
                  <a:pt x="5317" y="2603"/>
                </a:lnTo>
                <a:lnTo>
                  <a:pt x="5379" y="2608"/>
                </a:lnTo>
                <a:lnTo>
                  <a:pt x="5440" y="2619"/>
                </a:lnTo>
                <a:lnTo>
                  <a:pt x="5502" y="2623"/>
                </a:lnTo>
                <a:lnTo>
                  <a:pt x="5564" y="2628"/>
                </a:lnTo>
              </a:path>
            </a:pathLst>
          </a:custGeom>
          <a:noFill/>
          <a:ln w="47625" cap="flat">
            <a:solidFill>
              <a:srgbClr val="969696"/>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57473" name="Freeform 129"/>
          <p:cNvSpPr>
            <a:spLocks/>
          </p:cNvSpPr>
          <p:nvPr/>
        </p:nvSpPr>
        <p:spPr bwMode="auto">
          <a:xfrm>
            <a:off x="722313" y="2690813"/>
            <a:ext cx="7940675" cy="2155825"/>
          </a:xfrm>
          <a:custGeom>
            <a:avLst/>
            <a:gdLst>
              <a:gd name="T0" fmla="*/ 2147483647 w 5564"/>
              <a:gd name="T1" fmla="*/ 2147483647 h 1693"/>
              <a:gd name="T2" fmla="*/ 2147483647 w 5564"/>
              <a:gd name="T3" fmla="*/ 2147483647 h 1693"/>
              <a:gd name="T4" fmla="*/ 2147483647 w 5564"/>
              <a:gd name="T5" fmla="*/ 2147483647 h 1693"/>
              <a:gd name="T6" fmla="*/ 2147483647 w 5564"/>
              <a:gd name="T7" fmla="*/ 2147483647 h 1693"/>
              <a:gd name="T8" fmla="*/ 2147483647 w 5564"/>
              <a:gd name="T9" fmla="*/ 2147483647 h 1693"/>
              <a:gd name="T10" fmla="*/ 2147483647 w 5564"/>
              <a:gd name="T11" fmla="*/ 2147483647 h 1693"/>
              <a:gd name="T12" fmla="*/ 2147483647 w 5564"/>
              <a:gd name="T13" fmla="*/ 2147483647 h 1693"/>
              <a:gd name="T14" fmla="*/ 2147483647 w 5564"/>
              <a:gd name="T15" fmla="*/ 2147483647 h 1693"/>
              <a:gd name="T16" fmla="*/ 2147483647 w 5564"/>
              <a:gd name="T17" fmla="*/ 2147483647 h 1693"/>
              <a:gd name="T18" fmla="*/ 2147483647 w 5564"/>
              <a:gd name="T19" fmla="*/ 2147483647 h 1693"/>
              <a:gd name="T20" fmla="*/ 2147483647 w 5564"/>
              <a:gd name="T21" fmla="*/ 2147483647 h 1693"/>
              <a:gd name="T22" fmla="*/ 2147483647 w 5564"/>
              <a:gd name="T23" fmla="*/ 2147483647 h 1693"/>
              <a:gd name="T24" fmla="*/ 2147483647 w 5564"/>
              <a:gd name="T25" fmla="*/ 2147483647 h 1693"/>
              <a:gd name="T26" fmla="*/ 2147483647 w 5564"/>
              <a:gd name="T27" fmla="*/ 2147483647 h 1693"/>
              <a:gd name="T28" fmla="*/ 2147483647 w 5564"/>
              <a:gd name="T29" fmla="*/ 2147483647 h 1693"/>
              <a:gd name="T30" fmla="*/ 2147483647 w 5564"/>
              <a:gd name="T31" fmla="*/ 2147483647 h 1693"/>
              <a:gd name="T32" fmla="*/ 2147483647 w 5564"/>
              <a:gd name="T33" fmla="*/ 2147483647 h 1693"/>
              <a:gd name="T34" fmla="*/ 2147483647 w 5564"/>
              <a:gd name="T35" fmla="*/ 2147483647 h 1693"/>
              <a:gd name="T36" fmla="*/ 2147483647 w 5564"/>
              <a:gd name="T37" fmla="*/ 2147483647 h 1693"/>
              <a:gd name="T38" fmla="*/ 2147483647 w 5564"/>
              <a:gd name="T39" fmla="*/ 2147483647 h 1693"/>
              <a:gd name="T40" fmla="*/ 2147483647 w 5564"/>
              <a:gd name="T41" fmla="*/ 2147483647 h 1693"/>
              <a:gd name="T42" fmla="*/ 2147483647 w 5564"/>
              <a:gd name="T43" fmla="*/ 2147483647 h 1693"/>
              <a:gd name="T44" fmla="*/ 2147483647 w 5564"/>
              <a:gd name="T45" fmla="*/ 2147483647 h 1693"/>
              <a:gd name="T46" fmla="*/ 2147483647 w 5564"/>
              <a:gd name="T47" fmla="*/ 2147483647 h 1693"/>
              <a:gd name="T48" fmla="*/ 2147483647 w 5564"/>
              <a:gd name="T49" fmla="*/ 2147483647 h 1693"/>
              <a:gd name="T50" fmla="*/ 2147483647 w 5564"/>
              <a:gd name="T51" fmla="*/ 2147483647 h 1693"/>
              <a:gd name="T52" fmla="*/ 2147483647 w 5564"/>
              <a:gd name="T53" fmla="*/ 2147483647 h 1693"/>
              <a:gd name="T54" fmla="*/ 2147483647 w 5564"/>
              <a:gd name="T55" fmla="*/ 2147483647 h 1693"/>
              <a:gd name="T56" fmla="*/ 2147483647 w 5564"/>
              <a:gd name="T57" fmla="*/ 2147483647 h 1693"/>
              <a:gd name="T58" fmla="*/ 2147483647 w 5564"/>
              <a:gd name="T59" fmla="*/ 2147483647 h 1693"/>
              <a:gd name="T60" fmla="*/ 2147483647 w 5564"/>
              <a:gd name="T61" fmla="*/ 2147483647 h 1693"/>
              <a:gd name="T62" fmla="*/ 2147483647 w 5564"/>
              <a:gd name="T63" fmla="*/ 2147483647 h 1693"/>
              <a:gd name="T64" fmla="*/ 2147483647 w 5564"/>
              <a:gd name="T65" fmla="*/ 2147483647 h 1693"/>
              <a:gd name="T66" fmla="*/ 2147483647 w 5564"/>
              <a:gd name="T67" fmla="*/ 2147483647 h 1693"/>
              <a:gd name="T68" fmla="*/ 2147483647 w 5564"/>
              <a:gd name="T69" fmla="*/ 2147483647 h 1693"/>
              <a:gd name="T70" fmla="*/ 2147483647 w 5564"/>
              <a:gd name="T71" fmla="*/ 2147483647 h 1693"/>
              <a:gd name="T72" fmla="*/ 2147483647 w 5564"/>
              <a:gd name="T73" fmla="*/ 2147483647 h 1693"/>
              <a:gd name="T74" fmla="*/ 2147483647 w 5564"/>
              <a:gd name="T75" fmla="*/ 2147483647 h 1693"/>
              <a:gd name="T76" fmla="*/ 2147483647 w 5564"/>
              <a:gd name="T77" fmla="*/ 2147483647 h 1693"/>
              <a:gd name="T78" fmla="*/ 2147483647 w 5564"/>
              <a:gd name="T79" fmla="*/ 2147483647 h 1693"/>
              <a:gd name="T80" fmla="*/ 2147483647 w 5564"/>
              <a:gd name="T81" fmla="*/ 2147483647 h 1693"/>
              <a:gd name="T82" fmla="*/ 2147483647 w 5564"/>
              <a:gd name="T83" fmla="*/ 2147483647 h 1693"/>
              <a:gd name="T84" fmla="*/ 2147483647 w 5564"/>
              <a:gd name="T85" fmla="*/ 2147483647 h 1693"/>
              <a:gd name="T86" fmla="*/ 2147483647 w 5564"/>
              <a:gd name="T87" fmla="*/ 2147483647 h 1693"/>
              <a:gd name="T88" fmla="*/ 2147483647 w 5564"/>
              <a:gd name="T89" fmla="*/ 2147483647 h 169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564" h="1693">
                <a:moveTo>
                  <a:pt x="0" y="1547"/>
                </a:moveTo>
                <a:lnTo>
                  <a:pt x="62" y="1693"/>
                </a:lnTo>
                <a:lnTo>
                  <a:pt x="124" y="1676"/>
                </a:lnTo>
                <a:lnTo>
                  <a:pt x="185" y="1611"/>
                </a:lnTo>
                <a:lnTo>
                  <a:pt x="247" y="1538"/>
                </a:lnTo>
                <a:lnTo>
                  <a:pt x="309" y="1519"/>
                </a:lnTo>
                <a:lnTo>
                  <a:pt x="371" y="1058"/>
                </a:lnTo>
                <a:lnTo>
                  <a:pt x="433" y="1093"/>
                </a:lnTo>
                <a:lnTo>
                  <a:pt x="495" y="1077"/>
                </a:lnTo>
                <a:lnTo>
                  <a:pt x="556" y="1027"/>
                </a:lnTo>
                <a:lnTo>
                  <a:pt x="618" y="999"/>
                </a:lnTo>
                <a:lnTo>
                  <a:pt x="680" y="944"/>
                </a:lnTo>
                <a:lnTo>
                  <a:pt x="742" y="862"/>
                </a:lnTo>
                <a:lnTo>
                  <a:pt x="804" y="799"/>
                </a:lnTo>
                <a:lnTo>
                  <a:pt x="865" y="729"/>
                </a:lnTo>
                <a:lnTo>
                  <a:pt x="927" y="701"/>
                </a:lnTo>
                <a:lnTo>
                  <a:pt x="989" y="690"/>
                </a:lnTo>
                <a:lnTo>
                  <a:pt x="1051" y="565"/>
                </a:lnTo>
                <a:lnTo>
                  <a:pt x="1113" y="835"/>
                </a:lnTo>
                <a:lnTo>
                  <a:pt x="1175" y="819"/>
                </a:lnTo>
                <a:lnTo>
                  <a:pt x="1236" y="821"/>
                </a:lnTo>
                <a:lnTo>
                  <a:pt x="1298" y="784"/>
                </a:lnTo>
                <a:lnTo>
                  <a:pt x="1360" y="971"/>
                </a:lnTo>
                <a:lnTo>
                  <a:pt x="1422" y="1025"/>
                </a:lnTo>
                <a:lnTo>
                  <a:pt x="1484" y="1058"/>
                </a:lnTo>
                <a:lnTo>
                  <a:pt x="1546" y="1026"/>
                </a:lnTo>
                <a:lnTo>
                  <a:pt x="1607" y="1005"/>
                </a:lnTo>
                <a:lnTo>
                  <a:pt x="1669" y="998"/>
                </a:lnTo>
                <a:lnTo>
                  <a:pt x="1731" y="1001"/>
                </a:lnTo>
                <a:lnTo>
                  <a:pt x="1793" y="991"/>
                </a:lnTo>
                <a:lnTo>
                  <a:pt x="1855" y="1002"/>
                </a:lnTo>
                <a:lnTo>
                  <a:pt x="1916" y="1000"/>
                </a:lnTo>
                <a:lnTo>
                  <a:pt x="1978" y="985"/>
                </a:lnTo>
                <a:lnTo>
                  <a:pt x="2040" y="979"/>
                </a:lnTo>
                <a:lnTo>
                  <a:pt x="2102" y="987"/>
                </a:lnTo>
                <a:lnTo>
                  <a:pt x="2164" y="983"/>
                </a:lnTo>
                <a:lnTo>
                  <a:pt x="2226" y="993"/>
                </a:lnTo>
                <a:lnTo>
                  <a:pt x="2287" y="1015"/>
                </a:lnTo>
                <a:lnTo>
                  <a:pt x="2349" y="1007"/>
                </a:lnTo>
                <a:lnTo>
                  <a:pt x="2411" y="1011"/>
                </a:lnTo>
                <a:lnTo>
                  <a:pt x="2473" y="1017"/>
                </a:lnTo>
                <a:lnTo>
                  <a:pt x="2535" y="1024"/>
                </a:lnTo>
                <a:lnTo>
                  <a:pt x="2597" y="1029"/>
                </a:lnTo>
                <a:lnTo>
                  <a:pt x="2658" y="1035"/>
                </a:lnTo>
                <a:lnTo>
                  <a:pt x="2720" y="1026"/>
                </a:lnTo>
                <a:lnTo>
                  <a:pt x="2782" y="1004"/>
                </a:lnTo>
                <a:lnTo>
                  <a:pt x="2844" y="993"/>
                </a:lnTo>
                <a:lnTo>
                  <a:pt x="2906" y="969"/>
                </a:lnTo>
                <a:lnTo>
                  <a:pt x="2967" y="960"/>
                </a:lnTo>
                <a:lnTo>
                  <a:pt x="3029" y="948"/>
                </a:lnTo>
                <a:lnTo>
                  <a:pt x="3091" y="939"/>
                </a:lnTo>
                <a:lnTo>
                  <a:pt x="3153" y="900"/>
                </a:lnTo>
                <a:lnTo>
                  <a:pt x="3215" y="878"/>
                </a:lnTo>
                <a:lnTo>
                  <a:pt x="3277" y="834"/>
                </a:lnTo>
                <a:lnTo>
                  <a:pt x="3338" y="786"/>
                </a:lnTo>
                <a:lnTo>
                  <a:pt x="3400" y="747"/>
                </a:lnTo>
                <a:lnTo>
                  <a:pt x="3462" y="713"/>
                </a:lnTo>
                <a:lnTo>
                  <a:pt x="3524" y="678"/>
                </a:lnTo>
                <a:lnTo>
                  <a:pt x="3586" y="658"/>
                </a:lnTo>
                <a:lnTo>
                  <a:pt x="3648" y="631"/>
                </a:lnTo>
                <a:lnTo>
                  <a:pt x="3709" y="609"/>
                </a:lnTo>
                <a:lnTo>
                  <a:pt x="3771" y="596"/>
                </a:lnTo>
                <a:lnTo>
                  <a:pt x="3833" y="581"/>
                </a:lnTo>
                <a:lnTo>
                  <a:pt x="3895" y="559"/>
                </a:lnTo>
                <a:lnTo>
                  <a:pt x="3957" y="557"/>
                </a:lnTo>
                <a:lnTo>
                  <a:pt x="4018" y="557"/>
                </a:lnTo>
                <a:lnTo>
                  <a:pt x="4080" y="540"/>
                </a:lnTo>
                <a:lnTo>
                  <a:pt x="4142" y="538"/>
                </a:lnTo>
                <a:lnTo>
                  <a:pt x="4204" y="525"/>
                </a:lnTo>
                <a:lnTo>
                  <a:pt x="4266" y="514"/>
                </a:lnTo>
                <a:lnTo>
                  <a:pt x="4328" y="494"/>
                </a:lnTo>
                <a:lnTo>
                  <a:pt x="4389" y="499"/>
                </a:lnTo>
                <a:lnTo>
                  <a:pt x="4451" y="474"/>
                </a:lnTo>
                <a:lnTo>
                  <a:pt x="4513" y="475"/>
                </a:lnTo>
                <a:lnTo>
                  <a:pt x="4575" y="458"/>
                </a:lnTo>
                <a:lnTo>
                  <a:pt x="4637" y="443"/>
                </a:lnTo>
                <a:lnTo>
                  <a:pt x="4699" y="428"/>
                </a:lnTo>
                <a:lnTo>
                  <a:pt x="4760" y="416"/>
                </a:lnTo>
                <a:lnTo>
                  <a:pt x="4822" y="407"/>
                </a:lnTo>
                <a:lnTo>
                  <a:pt x="4884" y="408"/>
                </a:lnTo>
                <a:lnTo>
                  <a:pt x="4946" y="404"/>
                </a:lnTo>
                <a:lnTo>
                  <a:pt x="5008" y="411"/>
                </a:lnTo>
                <a:lnTo>
                  <a:pt x="5069" y="385"/>
                </a:lnTo>
                <a:lnTo>
                  <a:pt x="5131" y="339"/>
                </a:lnTo>
                <a:lnTo>
                  <a:pt x="5193" y="319"/>
                </a:lnTo>
                <a:lnTo>
                  <a:pt x="5255" y="293"/>
                </a:lnTo>
                <a:lnTo>
                  <a:pt x="5317" y="264"/>
                </a:lnTo>
                <a:lnTo>
                  <a:pt x="5379" y="162"/>
                </a:lnTo>
                <a:lnTo>
                  <a:pt x="5440" y="108"/>
                </a:lnTo>
                <a:lnTo>
                  <a:pt x="5502" y="54"/>
                </a:lnTo>
                <a:lnTo>
                  <a:pt x="5564" y="0"/>
                </a:lnTo>
              </a:path>
            </a:pathLst>
          </a:custGeom>
          <a:noFill/>
          <a:ln w="47625">
            <a:solidFill>
              <a:srgbClr val="99CC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57474" name="Freeform 130"/>
          <p:cNvSpPr>
            <a:spLocks/>
          </p:cNvSpPr>
          <p:nvPr/>
        </p:nvSpPr>
        <p:spPr bwMode="auto">
          <a:xfrm>
            <a:off x="722313" y="2176463"/>
            <a:ext cx="7940675" cy="3559175"/>
          </a:xfrm>
          <a:custGeom>
            <a:avLst/>
            <a:gdLst>
              <a:gd name="T0" fmla="*/ 2147483647 w 5564"/>
              <a:gd name="T1" fmla="*/ 2147483647 h 2795"/>
              <a:gd name="T2" fmla="*/ 2147483647 w 5564"/>
              <a:gd name="T3" fmla="*/ 2147483647 h 2795"/>
              <a:gd name="T4" fmla="*/ 2147483647 w 5564"/>
              <a:gd name="T5" fmla="*/ 2147483647 h 2795"/>
              <a:gd name="T6" fmla="*/ 2147483647 w 5564"/>
              <a:gd name="T7" fmla="*/ 2147483647 h 2795"/>
              <a:gd name="T8" fmla="*/ 2147483647 w 5564"/>
              <a:gd name="T9" fmla="*/ 2147483647 h 2795"/>
              <a:gd name="T10" fmla="*/ 2147483647 w 5564"/>
              <a:gd name="T11" fmla="*/ 2147483647 h 2795"/>
              <a:gd name="T12" fmla="*/ 2147483647 w 5564"/>
              <a:gd name="T13" fmla="*/ 2147483647 h 2795"/>
              <a:gd name="T14" fmla="*/ 2147483647 w 5564"/>
              <a:gd name="T15" fmla="*/ 2147483647 h 2795"/>
              <a:gd name="T16" fmla="*/ 2147483647 w 5564"/>
              <a:gd name="T17" fmla="*/ 2147483647 h 2795"/>
              <a:gd name="T18" fmla="*/ 2147483647 w 5564"/>
              <a:gd name="T19" fmla="*/ 2147483647 h 2795"/>
              <a:gd name="T20" fmla="*/ 2147483647 w 5564"/>
              <a:gd name="T21" fmla="*/ 2147483647 h 2795"/>
              <a:gd name="T22" fmla="*/ 2147483647 w 5564"/>
              <a:gd name="T23" fmla="*/ 2147483647 h 2795"/>
              <a:gd name="T24" fmla="*/ 2147483647 w 5564"/>
              <a:gd name="T25" fmla="*/ 2147483647 h 2795"/>
              <a:gd name="T26" fmla="*/ 2147483647 w 5564"/>
              <a:gd name="T27" fmla="*/ 2147483647 h 2795"/>
              <a:gd name="T28" fmla="*/ 2147483647 w 5564"/>
              <a:gd name="T29" fmla="*/ 2147483647 h 2795"/>
              <a:gd name="T30" fmla="*/ 2147483647 w 5564"/>
              <a:gd name="T31" fmla="*/ 2147483647 h 2795"/>
              <a:gd name="T32" fmla="*/ 2147483647 w 5564"/>
              <a:gd name="T33" fmla="*/ 2147483647 h 2795"/>
              <a:gd name="T34" fmla="*/ 2147483647 w 5564"/>
              <a:gd name="T35" fmla="*/ 2147483647 h 2795"/>
              <a:gd name="T36" fmla="*/ 2147483647 w 5564"/>
              <a:gd name="T37" fmla="*/ 2147483647 h 2795"/>
              <a:gd name="T38" fmla="*/ 2147483647 w 5564"/>
              <a:gd name="T39" fmla="*/ 2147483647 h 2795"/>
              <a:gd name="T40" fmla="*/ 2147483647 w 5564"/>
              <a:gd name="T41" fmla="*/ 2147483647 h 2795"/>
              <a:gd name="T42" fmla="*/ 2147483647 w 5564"/>
              <a:gd name="T43" fmla="*/ 2147483647 h 2795"/>
              <a:gd name="T44" fmla="*/ 2147483647 w 5564"/>
              <a:gd name="T45" fmla="*/ 2147483647 h 2795"/>
              <a:gd name="T46" fmla="*/ 2147483647 w 5564"/>
              <a:gd name="T47" fmla="*/ 0 h 2795"/>
              <a:gd name="T48" fmla="*/ 2147483647 w 5564"/>
              <a:gd name="T49" fmla="*/ 2147483647 h 2795"/>
              <a:gd name="T50" fmla="*/ 2147483647 w 5564"/>
              <a:gd name="T51" fmla="*/ 2147483647 h 2795"/>
              <a:gd name="T52" fmla="*/ 2147483647 w 5564"/>
              <a:gd name="T53" fmla="*/ 2147483647 h 2795"/>
              <a:gd name="T54" fmla="*/ 2147483647 w 5564"/>
              <a:gd name="T55" fmla="*/ 2147483647 h 2795"/>
              <a:gd name="T56" fmla="*/ 2147483647 w 5564"/>
              <a:gd name="T57" fmla="*/ 2147483647 h 2795"/>
              <a:gd name="T58" fmla="*/ 2147483647 w 5564"/>
              <a:gd name="T59" fmla="*/ 2147483647 h 2795"/>
              <a:gd name="T60" fmla="*/ 2147483647 w 5564"/>
              <a:gd name="T61" fmla="*/ 2147483647 h 2795"/>
              <a:gd name="T62" fmla="*/ 2147483647 w 5564"/>
              <a:gd name="T63" fmla="*/ 2147483647 h 2795"/>
              <a:gd name="T64" fmla="*/ 2147483647 w 5564"/>
              <a:gd name="T65" fmla="*/ 2147483647 h 2795"/>
              <a:gd name="T66" fmla="*/ 2147483647 w 5564"/>
              <a:gd name="T67" fmla="*/ 2147483647 h 2795"/>
              <a:gd name="T68" fmla="*/ 2147483647 w 5564"/>
              <a:gd name="T69" fmla="*/ 2147483647 h 2795"/>
              <a:gd name="T70" fmla="*/ 2147483647 w 5564"/>
              <a:gd name="T71" fmla="*/ 2147483647 h 2795"/>
              <a:gd name="T72" fmla="*/ 2147483647 w 5564"/>
              <a:gd name="T73" fmla="*/ 2147483647 h 2795"/>
              <a:gd name="T74" fmla="*/ 2147483647 w 5564"/>
              <a:gd name="T75" fmla="*/ 2147483647 h 2795"/>
              <a:gd name="T76" fmla="*/ 2147483647 w 5564"/>
              <a:gd name="T77" fmla="*/ 2147483647 h 2795"/>
              <a:gd name="T78" fmla="*/ 2147483647 w 5564"/>
              <a:gd name="T79" fmla="*/ 2147483647 h 2795"/>
              <a:gd name="T80" fmla="*/ 2147483647 w 5564"/>
              <a:gd name="T81" fmla="*/ 2147483647 h 2795"/>
              <a:gd name="T82" fmla="*/ 2147483647 w 5564"/>
              <a:gd name="T83" fmla="*/ 2147483647 h 2795"/>
              <a:gd name="T84" fmla="*/ 2147483647 w 5564"/>
              <a:gd name="T85" fmla="*/ 2147483647 h 2795"/>
              <a:gd name="T86" fmla="*/ 2147483647 w 5564"/>
              <a:gd name="T87" fmla="*/ 2147483647 h 2795"/>
              <a:gd name="T88" fmla="*/ 2147483647 w 5564"/>
              <a:gd name="T89" fmla="*/ 2147483647 h 279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564" h="2795">
                <a:moveTo>
                  <a:pt x="0" y="2795"/>
                </a:moveTo>
                <a:lnTo>
                  <a:pt x="62" y="2795"/>
                </a:lnTo>
                <a:lnTo>
                  <a:pt x="124" y="2795"/>
                </a:lnTo>
                <a:lnTo>
                  <a:pt x="185" y="2795"/>
                </a:lnTo>
                <a:lnTo>
                  <a:pt x="247" y="2795"/>
                </a:lnTo>
                <a:lnTo>
                  <a:pt x="309" y="2795"/>
                </a:lnTo>
                <a:lnTo>
                  <a:pt x="371" y="2795"/>
                </a:lnTo>
                <a:lnTo>
                  <a:pt x="433" y="2795"/>
                </a:lnTo>
                <a:lnTo>
                  <a:pt x="495" y="2795"/>
                </a:lnTo>
                <a:lnTo>
                  <a:pt x="556" y="2795"/>
                </a:lnTo>
                <a:lnTo>
                  <a:pt x="618" y="2795"/>
                </a:lnTo>
                <a:lnTo>
                  <a:pt x="680" y="2795"/>
                </a:lnTo>
                <a:lnTo>
                  <a:pt x="742" y="2795"/>
                </a:lnTo>
                <a:lnTo>
                  <a:pt x="804" y="2795"/>
                </a:lnTo>
                <a:lnTo>
                  <a:pt x="865" y="2795"/>
                </a:lnTo>
                <a:lnTo>
                  <a:pt x="927" y="2795"/>
                </a:lnTo>
                <a:lnTo>
                  <a:pt x="989" y="2795"/>
                </a:lnTo>
                <a:lnTo>
                  <a:pt x="1051" y="2792"/>
                </a:lnTo>
                <a:lnTo>
                  <a:pt x="1113" y="2743"/>
                </a:lnTo>
                <a:lnTo>
                  <a:pt x="1175" y="2595"/>
                </a:lnTo>
                <a:lnTo>
                  <a:pt x="1236" y="2444"/>
                </a:lnTo>
                <a:lnTo>
                  <a:pt x="1298" y="2258"/>
                </a:lnTo>
                <a:lnTo>
                  <a:pt x="1360" y="2067"/>
                </a:lnTo>
                <a:lnTo>
                  <a:pt x="1422" y="1871"/>
                </a:lnTo>
                <a:lnTo>
                  <a:pt x="1484" y="1687"/>
                </a:lnTo>
                <a:lnTo>
                  <a:pt x="1546" y="1533"/>
                </a:lnTo>
                <a:lnTo>
                  <a:pt x="1607" y="1401"/>
                </a:lnTo>
                <a:lnTo>
                  <a:pt x="1669" y="1306"/>
                </a:lnTo>
                <a:lnTo>
                  <a:pt x="1731" y="1241"/>
                </a:lnTo>
                <a:lnTo>
                  <a:pt x="1793" y="1182"/>
                </a:lnTo>
                <a:lnTo>
                  <a:pt x="1855" y="1125"/>
                </a:lnTo>
                <a:lnTo>
                  <a:pt x="1916" y="1096"/>
                </a:lnTo>
                <a:lnTo>
                  <a:pt x="1978" y="1053"/>
                </a:lnTo>
                <a:lnTo>
                  <a:pt x="2040" y="987"/>
                </a:lnTo>
                <a:lnTo>
                  <a:pt x="2102" y="932"/>
                </a:lnTo>
                <a:lnTo>
                  <a:pt x="2164" y="836"/>
                </a:lnTo>
                <a:lnTo>
                  <a:pt x="2226" y="763"/>
                </a:lnTo>
                <a:lnTo>
                  <a:pt x="2287" y="677"/>
                </a:lnTo>
                <a:lnTo>
                  <a:pt x="2349" y="619"/>
                </a:lnTo>
                <a:lnTo>
                  <a:pt x="2411" y="528"/>
                </a:lnTo>
                <a:lnTo>
                  <a:pt x="2473" y="467"/>
                </a:lnTo>
                <a:lnTo>
                  <a:pt x="2535" y="405"/>
                </a:lnTo>
                <a:lnTo>
                  <a:pt x="2597" y="344"/>
                </a:lnTo>
                <a:lnTo>
                  <a:pt x="2658" y="233"/>
                </a:lnTo>
                <a:lnTo>
                  <a:pt x="2720" y="186"/>
                </a:lnTo>
                <a:lnTo>
                  <a:pt x="2782" y="134"/>
                </a:lnTo>
                <a:lnTo>
                  <a:pt x="2844" y="58"/>
                </a:lnTo>
                <a:lnTo>
                  <a:pt x="2906" y="0"/>
                </a:lnTo>
                <a:lnTo>
                  <a:pt x="2967" y="9"/>
                </a:lnTo>
                <a:lnTo>
                  <a:pt x="3029" y="41"/>
                </a:lnTo>
                <a:lnTo>
                  <a:pt x="3091" y="69"/>
                </a:lnTo>
                <a:lnTo>
                  <a:pt x="3153" y="116"/>
                </a:lnTo>
                <a:lnTo>
                  <a:pt x="3215" y="161"/>
                </a:lnTo>
                <a:lnTo>
                  <a:pt x="3277" y="194"/>
                </a:lnTo>
                <a:lnTo>
                  <a:pt x="3338" y="193"/>
                </a:lnTo>
                <a:lnTo>
                  <a:pt x="3400" y="252"/>
                </a:lnTo>
                <a:lnTo>
                  <a:pt x="3462" y="318"/>
                </a:lnTo>
                <a:lnTo>
                  <a:pt x="3524" y="407"/>
                </a:lnTo>
                <a:lnTo>
                  <a:pt x="3586" y="626"/>
                </a:lnTo>
                <a:lnTo>
                  <a:pt x="3648" y="876"/>
                </a:lnTo>
                <a:lnTo>
                  <a:pt x="3709" y="1149"/>
                </a:lnTo>
                <a:lnTo>
                  <a:pt x="3771" y="1434"/>
                </a:lnTo>
                <a:lnTo>
                  <a:pt x="3833" y="1729"/>
                </a:lnTo>
                <a:lnTo>
                  <a:pt x="3895" y="1946"/>
                </a:lnTo>
                <a:lnTo>
                  <a:pt x="3957" y="2097"/>
                </a:lnTo>
                <a:lnTo>
                  <a:pt x="4018" y="2211"/>
                </a:lnTo>
                <a:lnTo>
                  <a:pt x="4080" y="2316"/>
                </a:lnTo>
                <a:lnTo>
                  <a:pt x="4142" y="2400"/>
                </a:lnTo>
                <a:lnTo>
                  <a:pt x="4204" y="2453"/>
                </a:lnTo>
                <a:lnTo>
                  <a:pt x="4266" y="2494"/>
                </a:lnTo>
                <a:lnTo>
                  <a:pt x="4328" y="2493"/>
                </a:lnTo>
                <a:lnTo>
                  <a:pt x="4389" y="2520"/>
                </a:lnTo>
                <a:lnTo>
                  <a:pt x="4451" y="2540"/>
                </a:lnTo>
                <a:lnTo>
                  <a:pt x="4513" y="2544"/>
                </a:lnTo>
                <a:lnTo>
                  <a:pt x="4575" y="2572"/>
                </a:lnTo>
                <a:lnTo>
                  <a:pt x="4637" y="2615"/>
                </a:lnTo>
                <a:lnTo>
                  <a:pt x="4699" y="2630"/>
                </a:lnTo>
                <a:lnTo>
                  <a:pt x="4760" y="2657"/>
                </a:lnTo>
                <a:lnTo>
                  <a:pt x="4822" y="2693"/>
                </a:lnTo>
                <a:lnTo>
                  <a:pt x="4884" y="2706"/>
                </a:lnTo>
                <a:lnTo>
                  <a:pt x="4946" y="2723"/>
                </a:lnTo>
                <a:lnTo>
                  <a:pt x="5008" y="2733"/>
                </a:lnTo>
                <a:lnTo>
                  <a:pt x="5069" y="2729"/>
                </a:lnTo>
                <a:lnTo>
                  <a:pt x="5131" y="2729"/>
                </a:lnTo>
                <a:lnTo>
                  <a:pt x="5193" y="2743"/>
                </a:lnTo>
                <a:lnTo>
                  <a:pt x="5255" y="2753"/>
                </a:lnTo>
                <a:lnTo>
                  <a:pt x="5317" y="2766"/>
                </a:lnTo>
                <a:lnTo>
                  <a:pt x="5379" y="2781"/>
                </a:lnTo>
                <a:lnTo>
                  <a:pt x="5440" y="2788"/>
                </a:lnTo>
                <a:lnTo>
                  <a:pt x="5502" y="2788"/>
                </a:lnTo>
                <a:lnTo>
                  <a:pt x="5564" y="2788"/>
                </a:lnTo>
              </a:path>
            </a:pathLst>
          </a:custGeom>
          <a:noFill/>
          <a:ln w="47625" cap="flat">
            <a:solidFill>
              <a:srgbClr val="99CC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57475" name="Freeform 131"/>
          <p:cNvSpPr>
            <a:spLocks/>
          </p:cNvSpPr>
          <p:nvPr/>
        </p:nvSpPr>
        <p:spPr bwMode="auto">
          <a:xfrm>
            <a:off x="722313" y="2498725"/>
            <a:ext cx="7940675" cy="2224088"/>
          </a:xfrm>
          <a:custGeom>
            <a:avLst/>
            <a:gdLst>
              <a:gd name="T0" fmla="*/ 2147483647 w 5564"/>
              <a:gd name="T1" fmla="*/ 2147483647 h 1747"/>
              <a:gd name="T2" fmla="*/ 2147483647 w 5564"/>
              <a:gd name="T3" fmla="*/ 2147483647 h 1747"/>
              <a:gd name="T4" fmla="*/ 2147483647 w 5564"/>
              <a:gd name="T5" fmla="*/ 2147483647 h 1747"/>
              <a:gd name="T6" fmla="*/ 2147483647 w 5564"/>
              <a:gd name="T7" fmla="*/ 2147483647 h 1747"/>
              <a:gd name="T8" fmla="*/ 2147483647 w 5564"/>
              <a:gd name="T9" fmla="*/ 2147483647 h 1747"/>
              <a:gd name="T10" fmla="*/ 2147483647 w 5564"/>
              <a:gd name="T11" fmla="*/ 2147483647 h 1747"/>
              <a:gd name="T12" fmla="*/ 2147483647 w 5564"/>
              <a:gd name="T13" fmla="*/ 2147483647 h 1747"/>
              <a:gd name="T14" fmla="*/ 2147483647 w 5564"/>
              <a:gd name="T15" fmla="*/ 2147483647 h 1747"/>
              <a:gd name="T16" fmla="*/ 2147483647 w 5564"/>
              <a:gd name="T17" fmla="*/ 2147483647 h 1747"/>
              <a:gd name="T18" fmla="*/ 2147483647 w 5564"/>
              <a:gd name="T19" fmla="*/ 2147483647 h 1747"/>
              <a:gd name="T20" fmla="*/ 2147483647 w 5564"/>
              <a:gd name="T21" fmla="*/ 2147483647 h 1747"/>
              <a:gd name="T22" fmla="*/ 2147483647 w 5564"/>
              <a:gd name="T23" fmla="*/ 2147483647 h 1747"/>
              <a:gd name="T24" fmla="*/ 2147483647 w 5564"/>
              <a:gd name="T25" fmla="*/ 2147483647 h 1747"/>
              <a:gd name="T26" fmla="*/ 2147483647 w 5564"/>
              <a:gd name="T27" fmla="*/ 2147483647 h 1747"/>
              <a:gd name="T28" fmla="*/ 2147483647 w 5564"/>
              <a:gd name="T29" fmla="*/ 2147483647 h 1747"/>
              <a:gd name="T30" fmla="*/ 2147483647 w 5564"/>
              <a:gd name="T31" fmla="*/ 2147483647 h 1747"/>
              <a:gd name="T32" fmla="*/ 2147483647 w 5564"/>
              <a:gd name="T33" fmla="*/ 2147483647 h 1747"/>
              <a:gd name="T34" fmla="*/ 2147483647 w 5564"/>
              <a:gd name="T35" fmla="*/ 2147483647 h 1747"/>
              <a:gd name="T36" fmla="*/ 2147483647 w 5564"/>
              <a:gd name="T37" fmla="*/ 2147483647 h 1747"/>
              <a:gd name="T38" fmla="*/ 2147483647 w 5564"/>
              <a:gd name="T39" fmla="*/ 2147483647 h 1747"/>
              <a:gd name="T40" fmla="*/ 2147483647 w 5564"/>
              <a:gd name="T41" fmla="*/ 2147483647 h 1747"/>
              <a:gd name="T42" fmla="*/ 2147483647 w 5564"/>
              <a:gd name="T43" fmla="*/ 2147483647 h 1747"/>
              <a:gd name="T44" fmla="*/ 2147483647 w 5564"/>
              <a:gd name="T45" fmla="*/ 2147483647 h 1747"/>
              <a:gd name="T46" fmla="*/ 2147483647 w 5564"/>
              <a:gd name="T47" fmla="*/ 2147483647 h 1747"/>
              <a:gd name="T48" fmla="*/ 2147483647 w 5564"/>
              <a:gd name="T49" fmla="*/ 2147483647 h 1747"/>
              <a:gd name="T50" fmla="*/ 2147483647 w 5564"/>
              <a:gd name="T51" fmla="*/ 2147483647 h 1747"/>
              <a:gd name="T52" fmla="*/ 2147483647 w 5564"/>
              <a:gd name="T53" fmla="*/ 2147483647 h 1747"/>
              <a:gd name="T54" fmla="*/ 2147483647 w 5564"/>
              <a:gd name="T55" fmla="*/ 2147483647 h 1747"/>
              <a:gd name="T56" fmla="*/ 2147483647 w 5564"/>
              <a:gd name="T57" fmla="*/ 2147483647 h 1747"/>
              <a:gd name="T58" fmla="*/ 2147483647 w 5564"/>
              <a:gd name="T59" fmla="*/ 2147483647 h 1747"/>
              <a:gd name="T60" fmla="*/ 2147483647 w 5564"/>
              <a:gd name="T61" fmla="*/ 2147483647 h 1747"/>
              <a:gd name="T62" fmla="*/ 2147483647 w 5564"/>
              <a:gd name="T63" fmla="*/ 2147483647 h 1747"/>
              <a:gd name="T64" fmla="*/ 2147483647 w 5564"/>
              <a:gd name="T65" fmla="*/ 2147483647 h 1747"/>
              <a:gd name="T66" fmla="*/ 2147483647 w 5564"/>
              <a:gd name="T67" fmla="*/ 2147483647 h 1747"/>
              <a:gd name="T68" fmla="*/ 2147483647 w 5564"/>
              <a:gd name="T69" fmla="*/ 2147483647 h 1747"/>
              <a:gd name="T70" fmla="*/ 2147483647 w 5564"/>
              <a:gd name="T71" fmla="*/ 2147483647 h 1747"/>
              <a:gd name="T72" fmla="*/ 2147483647 w 5564"/>
              <a:gd name="T73" fmla="*/ 2147483647 h 1747"/>
              <a:gd name="T74" fmla="*/ 2147483647 w 5564"/>
              <a:gd name="T75" fmla="*/ 2147483647 h 1747"/>
              <a:gd name="T76" fmla="*/ 2147483647 w 5564"/>
              <a:gd name="T77" fmla="*/ 2147483647 h 1747"/>
              <a:gd name="T78" fmla="*/ 2147483647 w 5564"/>
              <a:gd name="T79" fmla="*/ 2147483647 h 1747"/>
              <a:gd name="T80" fmla="*/ 2147483647 w 5564"/>
              <a:gd name="T81" fmla="*/ 2147483647 h 1747"/>
              <a:gd name="T82" fmla="*/ 2147483647 w 5564"/>
              <a:gd name="T83" fmla="*/ 2147483647 h 1747"/>
              <a:gd name="T84" fmla="*/ 2147483647 w 5564"/>
              <a:gd name="T85" fmla="*/ 2147483647 h 1747"/>
              <a:gd name="T86" fmla="*/ 2147483647 w 5564"/>
              <a:gd name="T87" fmla="*/ 2147483647 h 1747"/>
              <a:gd name="T88" fmla="*/ 2147483647 w 5564"/>
              <a:gd name="T89" fmla="*/ 2147483647 h 174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564" h="1747">
                <a:moveTo>
                  <a:pt x="0" y="1690"/>
                </a:moveTo>
                <a:lnTo>
                  <a:pt x="62" y="1719"/>
                </a:lnTo>
                <a:lnTo>
                  <a:pt x="124" y="1747"/>
                </a:lnTo>
                <a:lnTo>
                  <a:pt x="185" y="1644"/>
                </a:lnTo>
                <a:lnTo>
                  <a:pt x="247" y="1566"/>
                </a:lnTo>
                <a:lnTo>
                  <a:pt x="309" y="1539"/>
                </a:lnTo>
                <a:lnTo>
                  <a:pt x="371" y="1093"/>
                </a:lnTo>
                <a:lnTo>
                  <a:pt x="433" y="1125"/>
                </a:lnTo>
                <a:lnTo>
                  <a:pt x="495" y="1107"/>
                </a:lnTo>
                <a:lnTo>
                  <a:pt x="556" y="1070"/>
                </a:lnTo>
                <a:lnTo>
                  <a:pt x="618" y="1043"/>
                </a:lnTo>
                <a:lnTo>
                  <a:pt x="680" y="1011"/>
                </a:lnTo>
                <a:lnTo>
                  <a:pt x="742" y="871"/>
                </a:lnTo>
                <a:lnTo>
                  <a:pt x="804" y="828"/>
                </a:lnTo>
                <a:lnTo>
                  <a:pt x="865" y="778"/>
                </a:lnTo>
                <a:lnTo>
                  <a:pt x="927" y="742"/>
                </a:lnTo>
                <a:lnTo>
                  <a:pt x="989" y="680"/>
                </a:lnTo>
                <a:lnTo>
                  <a:pt x="1051" y="589"/>
                </a:lnTo>
                <a:lnTo>
                  <a:pt x="1113" y="794"/>
                </a:lnTo>
                <a:lnTo>
                  <a:pt x="1175" y="811"/>
                </a:lnTo>
                <a:lnTo>
                  <a:pt x="1236" y="868"/>
                </a:lnTo>
                <a:lnTo>
                  <a:pt x="1298" y="821"/>
                </a:lnTo>
                <a:lnTo>
                  <a:pt x="1360" y="1069"/>
                </a:lnTo>
                <a:lnTo>
                  <a:pt x="1422" y="1158"/>
                </a:lnTo>
                <a:lnTo>
                  <a:pt x="1484" y="1213"/>
                </a:lnTo>
                <a:lnTo>
                  <a:pt x="1546" y="1219"/>
                </a:lnTo>
                <a:lnTo>
                  <a:pt x="1607" y="1203"/>
                </a:lnTo>
                <a:lnTo>
                  <a:pt x="1669" y="1209"/>
                </a:lnTo>
                <a:lnTo>
                  <a:pt x="1731" y="1192"/>
                </a:lnTo>
                <a:lnTo>
                  <a:pt x="1793" y="1187"/>
                </a:lnTo>
                <a:lnTo>
                  <a:pt x="1855" y="1175"/>
                </a:lnTo>
                <a:lnTo>
                  <a:pt x="1916" y="1164"/>
                </a:lnTo>
                <a:lnTo>
                  <a:pt x="1978" y="1154"/>
                </a:lnTo>
                <a:lnTo>
                  <a:pt x="2040" y="1152"/>
                </a:lnTo>
                <a:lnTo>
                  <a:pt x="2102" y="1148"/>
                </a:lnTo>
                <a:lnTo>
                  <a:pt x="2164" y="1146"/>
                </a:lnTo>
                <a:lnTo>
                  <a:pt x="2226" y="1144"/>
                </a:lnTo>
                <a:lnTo>
                  <a:pt x="2287" y="1142"/>
                </a:lnTo>
                <a:lnTo>
                  <a:pt x="2349" y="1136"/>
                </a:lnTo>
                <a:lnTo>
                  <a:pt x="2411" y="1133"/>
                </a:lnTo>
                <a:lnTo>
                  <a:pt x="2473" y="1123"/>
                </a:lnTo>
                <a:lnTo>
                  <a:pt x="2535" y="1117"/>
                </a:lnTo>
                <a:lnTo>
                  <a:pt x="2597" y="1108"/>
                </a:lnTo>
                <a:lnTo>
                  <a:pt x="2658" y="1102"/>
                </a:lnTo>
                <a:lnTo>
                  <a:pt x="2720" y="1094"/>
                </a:lnTo>
                <a:lnTo>
                  <a:pt x="2782" y="1085"/>
                </a:lnTo>
                <a:lnTo>
                  <a:pt x="2844" y="1075"/>
                </a:lnTo>
                <a:lnTo>
                  <a:pt x="2906" y="1062"/>
                </a:lnTo>
                <a:lnTo>
                  <a:pt x="2967" y="1044"/>
                </a:lnTo>
                <a:lnTo>
                  <a:pt x="3029" y="1024"/>
                </a:lnTo>
                <a:lnTo>
                  <a:pt x="3091" y="999"/>
                </a:lnTo>
                <a:lnTo>
                  <a:pt x="3153" y="973"/>
                </a:lnTo>
                <a:lnTo>
                  <a:pt x="3215" y="944"/>
                </a:lnTo>
                <a:lnTo>
                  <a:pt x="3277" y="918"/>
                </a:lnTo>
                <a:lnTo>
                  <a:pt x="3338" y="892"/>
                </a:lnTo>
                <a:lnTo>
                  <a:pt x="3400" y="864"/>
                </a:lnTo>
                <a:lnTo>
                  <a:pt x="3462" y="836"/>
                </a:lnTo>
                <a:lnTo>
                  <a:pt x="3524" y="809"/>
                </a:lnTo>
                <a:lnTo>
                  <a:pt x="3586" y="775"/>
                </a:lnTo>
                <a:lnTo>
                  <a:pt x="3648" y="742"/>
                </a:lnTo>
                <a:lnTo>
                  <a:pt x="3709" y="710"/>
                </a:lnTo>
                <a:lnTo>
                  <a:pt x="3771" y="682"/>
                </a:lnTo>
                <a:lnTo>
                  <a:pt x="3833" y="654"/>
                </a:lnTo>
                <a:lnTo>
                  <a:pt x="3895" y="633"/>
                </a:lnTo>
                <a:lnTo>
                  <a:pt x="3957" y="617"/>
                </a:lnTo>
                <a:lnTo>
                  <a:pt x="4018" y="608"/>
                </a:lnTo>
                <a:lnTo>
                  <a:pt x="4080" y="598"/>
                </a:lnTo>
                <a:lnTo>
                  <a:pt x="4142" y="588"/>
                </a:lnTo>
                <a:lnTo>
                  <a:pt x="4204" y="580"/>
                </a:lnTo>
                <a:lnTo>
                  <a:pt x="4266" y="577"/>
                </a:lnTo>
                <a:lnTo>
                  <a:pt x="4328" y="574"/>
                </a:lnTo>
                <a:lnTo>
                  <a:pt x="4389" y="577"/>
                </a:lnTo>
                <a:lnTo>
                  <a:pt x="4451" y="570"/>
                </a:lnTo>
                <a:lnTo>
                  <a:pt x="4513" y="561"/>
                </a:lnTo>
                <a:lnTo>
                  <a:pt x="4575" y="552"/>
                </a:lnTo>
                <a:lnTo>
                  <a:pt x="4637" y="542"/>
                </a:lnTo>
                <a:lnTo>
                  <a:pt x="4699" y="536"/>
                </a:lnTo>
                <a:lnTo>
                  <a:pt x="4760" y="513"/>
                </a:lnTo>
                <a:lnTo>
                  <a:pt x="4822" y="486"/>
                </a:lnTo>
                <a:lnTo>
                  <a:pt x="4884" y="472"/>
                </a:lnTo>
                <a:lnTo>
                  <a:pt x="4946" y="470"/>
                </a:lnTo>
                <a:lnTo>
                  <a:pt x="5008" y="465"/>
                </a:lnTo>
                <a:lnTo>
                  <a:pt x="5069" y="431"/>
                </a:lnTo>
                <a:lnTo>
                  <a:pt x="5131" y="400"/>
                </a:lnTo>
                <a:lnTo>
                  <a:pt x="5193" y="343"/>
                </a:lnTo>
                <a:lnTo>
                  <a:pt x="5255" y="353"/>
                </a:lnTo>
                <a:lnTo>
                  <a:pt x="5317" y="299"/>
                </a:lnTo>
                <a:lnTo>
                  <a:pt x="5379" y="197"/>
                </a:lnTo>
                <a:lnTo>
                  <a:pt x="5440" y="108"/>
                </a:lnTo>
                <a:lnTo>
                  <a:pt x="5502" y="84"/>
                </a:lnTo>
                <a:lnTo>
                  <a:pt x="5564" y="0"/>
                </a:lnTo>
              </a:path>
            </a:pathLst>
          </a:custGeom>
          <a:noFill/>
          <a:ln w="47625">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57476" name="Freeform 132"/>
          <p:cNvSpPr>
            <a:spLocks/>
          </p:cNvSpPr>
          <p:nvPr/>
        </p:nvSpPr>
        <p:spPr bwMode="auto">
          <a:xfrm>
            <a:off x="722313" y="1839913"/>
            <a:ext cx="7940675" cy="3895725"/>
          </a:xfrm>
          <a:custGeom>
            <a:avLst/>
            <a:gdLst>
              <a:gd name="T0" fmla="*/ 2147483647 w 5564"/>
              <a:gd name="T1" fmla="*/ 2147483647 h 3060"/>
              <a:gd name="T2" fmla="*/ 2147483647 w 5564"/>
              <a:gd name="T3" fmla="*/ 2147483647 h 3060"/>
              <a:gd name="T4" fmla="*/ 2147483647 w 5564"/>
              <a:gd name="T5" fmla="*/ 2147483647 h 3060"/>
              <a:gd name="T6" fmla="*/ 2147483647 w 5564"/>
              <a:gd name="T7" fmla="*/ 2147483647 h 3060"/>
              <a:gd name="T8" fmla="*/ 2147483647 w 5564"/>
              <a:gd name="T9" fmla="*/ 2147483647 h 3060"/>
              <a:gd name="T10" fmla="*/ 2147483647 w 5564"/>
              <a:gd name="T11" fmla="*/ 2147483647 h 3060"/>
              <a:gd name="T12" fmla="*/ 2147483647 w 5564"/>
              <a:gd name="T13" fmla="*/ 2147483647 h 3060"/>
              <a:gd name="T14" fmla="*/ 2147483647 w 5564"/>
              <a:gd name="T15" fmla="*/ 2147483647 h 3060"/>
              <a:gd name="T16" fmla="*/ 2147483647 w 5564"/>
              <a:gd name="T17" fmla="*/ 2147483647 h 3060"/>
              <a:gd name="T18" fmla="*/ 2147483647 w 5564"/>
              <a:gd name="T19" fmla="*/ 2147483647 h 3060"/>
              <a:gd name="T20" fmla="*/ 2147483647 w 5564"/>
              <a:gd name="T21" fmla="*/ 2147483647 h 3060"/>
              <a:gd name="T22" fmla="*/ 2147483647 w 5564"/>
              <a:gd name="T23" fmla="*/ 2147483647 h 3060"/>
              <a:gd name="T24" fmla="*/ 2147483647 w 5564"/>
              <a:gd name="T25" fmla="*/ 2147483647 h 3060"/>
              <a:gd name="T26" fmla="*/ 2147483647 w 5564"/>
              <a:gd name="T27" fmla="*/ 2147483647 h 3060"/>
              <a:gd name="T28" fmla="*/ 2147483647 w 5564"/>
              <a:gd name="T29" fmla="*/ 2147483647 h 3060"/>
              <a:gd name="T30" fmla="*/ 2147483647 w 5564"/>
              <a:gd name="T31" fmla="*/ 2147483647 h 3060"/>
              <a:gd name="T32" fmla="*/ 2147483647 w 5564"/>
              <a:gd name="T33" fmla="*/ 2147483647 h 3060"/>
              <a:gd name="T34" fmla="*/ 2147483647 w 5564"/>
              <a:gd name="T35" fmla="*/ 2147483647 h 3060"/>
              <a:gd name="T36" fmla="*/ 2147483647 w 5564"/>
              <a:gd name="T37" fmla="*/ 2147483647 h 3060"/>
              <a:gd name="T38" fmla="*/ 2147483647 w 5564"/>
              <a:gd name="T39" fmla="*/ 2147483647 h 3060"/>
              <a:gd name="T40" fmla="*/ 2147483647 w 5564"/>
              <a:gd name="T41" fmla="*/ 2147483647 h 3060"/>
              <a:gd name="T42" fmla="*/ 2147483647 w 5564"/>
              <a:gd name="T43" fmla="*/ 2147483647 h 3060"/>
              <a:gd name="T44" fmla="*/ 2147483647 w 5564"/>
              <a:gd name="T45" fmla="*/ 2147483647 h 3060"/>
              <a:gd name="T46" fmla="*/ 2147483647 w 5564"/>
              <a:gd name="T47" fmla="*/ 2147483647 h 3060"/>
              <a:gd name="T48" fmla="*/ 2147483647 w 5564"/>
              <a:gd name="T49" fmla="*/ 2147483647 h 3060"/>
              <a:gd name="T50" fmla="*/ 2147483647 w 5564"/>
              <a:gd name="T51" fmla="*/ 0 h 3060"/>
              <a:gd name="T52" fmla="*/ 2147483647 w 5564"/>
              <a:gd name="T53" fmla="*/ 2147483647 h 3060"/>
              <a:gd name="T54" fmla="*/ 2147483647 w 5564"/>
              <a:gd name="T55" fmla="*/ 2147483647 h 3060"/>
              <a:gd name="T56" fmla="*/ 2147483647 w 5564"/>
              <a:gd name="T57" fmla="*/ 2147483647 h 3060"/>
              <a:gd name="T58" fmla="*/ 2147483647 w 5564"/>
              <a:gd name="T59" fmla="*/ 2147483647 h 3060"/>
              <a:gd name="T60" fmla="*/ 2147483647 w 5564"/>
              <a:gd name="T61" fmla="*/ 2147483647 h 3060"/>
              <a:gd name="T62" fmla="*/ 2147483647 w 5564"/>
              <a:gd name="T63" fmla="*/ 2147483647 h 3060"/>
              <a:gd name="T64" fmla="*/ 2147483647 w 5564"/>
              <a:gd name="T65" fmla="*/ 2147483647 h 3060"/>
              <a:gd name="T66" fmla="*/ 2147483647 w 5564"/>
              <a:gd name="T67" fmla="*/ 2147483647 h 3060"/>
              <a:gd name="T68" fmla="*/ 2147483647 w 5564"/>
              <a:gd name="T69" fmla="*/ 2147483647 h 3060"/>
              <a:gd name="T70" fmla="*/ 2147483647 w 5564"/>
              <a:gd name="T71" fmla="*/ 2147483647 h 3060"/>
              <a:gd name="T72" fmla="*/ 2147483647 w 5564"/>
              <a:gd name="T73" fmla="*/ 2147483647 h 3060"/>
              <a:gd name="T74" fmla="*/ 2147483647 w 5564"/>
              <a:gd name="T75" fmla="*/ 2147483647 h 3060"/>
              <a:gd name="T76" fmla="*/ 2147483647 w 5564"/>
              <a:gd name="T77" fmla="*/ 2147483647 h 3060"/>
              <a:gd name="T78" fmla="*/ 2147483647 w 5564"/>
              <a:gd name="T79" fmla="*/ 2147483647 h 3060"/>
              <a:gd name="T80" fmla="*/ 2147483647 w 5564"/>
              <a:gd name="T81" fmla="*/ 2147483647 h 3060"/>
              <a:gd name="T82" fmla="*/ 2147483647 w 5564"/>
              <a:gd name="T83" fmla="*/ 2147483647 h 3060"/>
              <a:gd name="T84" fmla="*/ 2147483647 w 5564"/>
              <a:gd name="T85" fmla="*/ 2147483647 h 3060"/>
              <a:gd name="T86" fmla="*/ 2147483647 w 5564"/>
              <a:gd name="T87" fmla="*/ 2147483647 h 3060"/>
              <a:gd name="T88" fmla="*/ 2147483647 w 5564"/>
              <a:gd name="T89" fmla="*/ 2147483647 h 30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564" h="3060">
                <a:moveTo>
                  <a:pt x="0" y="3060"/>
                </a:moveTo>
                <a:lnTo>
                  <a:pt x="62" y="3060"/>
                </a:lnTo>
                <a:lnTo>
                  <a:pt x="124" y="3060"/>
                </a:lnTo>
                <a:lnTo>
                  <a:pt x="185" y="3060"/>
                </a:lnTo>
                <a:lnTo>
                  <a:pt x="247" y="3060"/>
                </a:lnTo>
                <a:lnTo>
                  <a:pt x="309" y="3060"/>
                </a:lnTo>
                <a:lnTo>
                  <a:pt x="371" y="3060"/>
                </a:lnTo>
                <a:lnTo>
                  <a:pt x="433" y="3060"/>
                </a:lnTo>
                <a:lnTo>
                  <a:pt x="495" y="3060"/>
                </a:lnTo>
                <a:lnTo>
                  <a:pt x="556" y="3060"/>
                </a:lnTo>
                <a:lnTo>
                  <a:pt x="618" y="3060"/>
                </a:lnTo>
                <a:lnTo>
                  <a:pt x="680" y="3060"/>
                </a:lnTo>
                <a:lnTo>
                  <a:pt x="742" y="3060"/>
                </a:lnTo>
                <a:lnTo>
                  <a:pt x="804" y="3060"/>
                </a:lnTo>
                <a:lnTo>
                  <a:pt x="865" y="3060"/>
                </a:lnTo>
                <a:lnTo>
                  <a:pt x="927" y="3060"/>
                </a:lnTo>
                <a:lnTo>
                  <a:pt x="989" y="3040"/>
                </a:lnTo>
                <a:lnTo>
                  <a:pt x="1051" y="3007"/>
                </a:lnTo>
                <a:lnTo>
                  <a:pt x="1113" y="2960"/>
                </a:lnTo>
                <a:lnTo>
                  <a:pt x="1175" y="2891"/>
                </a:lnTo>
                <a:lnTo>
                  <a:pt x="1236" y="2772"/>
                </a:lnTo>
                <a:lnTo>
                  <a:pt x="1298" y="2628"/>
                </a:lnTo>
                <a:lnTo>
                  <a:pt x="1360" y="2436"/>
                </a:lnTo>
                <a:lnTo>
                  <a:pt x="1422" y="2266"/>
                </a:lnTo>
                <a:lnTo>
                  <a:pt x="1484" y="2086"/>
                </a:lnTo>
                <a:lnTo>
                  <a:pt x="1546" y="1968"/>
                </a:lnTo>
                <a:lnTo>
                  <a:pt x="1607" y="1871"/>
                </a:lnTo>
                <a:lnTo>
                  <a:pt x="1669" y="1818"/>
                </a:lnTo>
                <a:lnTo>
                  <a:pt x="1731" y="1741"/>
                </a:lnTo>
                <a:lnTo>
                  <a:pt x="1793" y="1664"/>
                </a:lnTo>
                <a:lnTo>
                  <a:pt x="1855" y="1543"/>
                </a:lnTo>
                <a:lnTo>
                  <a:pt x="1916" y="1431"/>
                </a:lnTo>
                <a:lnTo>
                  <a:pt x="1978" y="1347"/>
                </a:lnTo>
                <a:lnTo>
                  <a:pt x="2040" y="1274"/>
                </a:lnTo>
                <a:lnTo>
                  <a:pt x="2102" y="1203"/>
                </a:lnTo>
                <a:lnTo>
                  <a:pt x="2164" y="1135"/>
                </a:lnTo>
                <a:lnTo>
                  <a:pt x="2226" y="1077"/>
                </a:lnTo>
                <a:lnTo>
                  <a:pt x="2287" y="981"/>
                </a:lnTo>
                <a:lnTo>
                  <a:pt x="2349" y="874"/>
                </a:lnTo>
                <a:lnTo>
                  <a:pt x="2411" y="806"/>
                </a:lnTo>
                <a:lnTo>
                  <a:pt x="2473" y="723"/>
                </a:lnTo>
                <a:lnTo>
                  <a:pt x="2535" y="607"/>
                </a:lnTo>
                <a:lnTo>
                  <a:pt x="2597" y="492"/>
                </a:lnTo>
                <a:lnTo>
                  <a:pt x="2658" y="432"/>
                </a:lnTo>
                <a:lnTo>
                  <a:pt x="2720" y="337"/>
                </a:lnTo>
                <a:lnTo>
                  <a:pt x="2782" y="275"/>
                </a:lnTo>
                <a:lnTo>
                  <a:pt x="2844" y="247"/>
                </a:lnTo>
                <a:lnTo>
                  <a:pt x="2906" y="212"/>
                </a:lnTo>
                <a:lnTo>
                  <a:pt x="2967" y="114"/>
                </a:lnTo>
                <a:lnTo>
                  <a:pt x="3029" y="78"/>
                </a:lnTo>
                <a:lnTo>
                  <a:pt x="3091" y="52"/>
                </a:lnTo>
                <a:lnTo>
                  <a:pt x="3153" y="0"/>
                </a:lnTo>
                <a:lnTo>
                  <a:pt x="3215" y="16"/>
                </a:lnTo>
                <a:lnTo>
                  <a:pt x="3277" y="110"/>
                </a:lnTo>
                <a:lnTo>
                  <a:pt x="3338" y="174"/>
                </a:lnTo>
                <a:lnTo>
                  <a:pt x="3400" y="269"/>
                </a:lnTo>
                <a:lnTo>
                  <a:pt x="3462" y="380"/>
                </a:lnTo>
                <a:lnTo>
                  <a:pt x="3524" y="508"/>
                </a:lnTo>
                <a:lnTo>
                  <a:pt x="3586" y="698"/>
                </a:lnTo>
                <a:lnTo>
                  <a:pt x="3648" y="973"/>
                </a:lnTo>
                <a:lnTo>
                  <a:pt x="3709" y="1246"/>
                </a:lnTo>
                <a:lnTo>
                  <a:pt x="3771" y="1568"/>
                </a:lnTo>
                <a:lnTo>
                  <a:pt x="3833" y="1843"/>
                </a:lnTo>
                <a:lnTo>
                  <a:pt x="3895" y="2045"/>
                </a:lnTo>
                <a:lnTo>
                  <a:pt x="3957" y="2202"/>
                </a:lnTo>
                <a:lnTo>
                  <a:pt x="4018" y="2343"/>
                </a:lnTo>
                <a:lnTo>
                  <a:pt x="4080" y="2456"/>
                </a:lnTo>
                <a:lnTo>
                  <a:pt x="4142" y="2543"/>
                </a:lnTo>
                <a:lnTo>
                  <a:pt x="4204" y="2625"/>
                </a:lnTo>
                <a:lnTo>
                  <a:pt x="4266" y="2669"/>
                </a:lnTo>
                <a:lnTo>
                  <a:pt x="4328" y="2728"/>
                </a:lnTo>
                <a:lnTo>
                  <a:pt x="4389" y="2776"/>
                </a:lnTo>
                <a:lnTo>
                  <a:pt x="4451" y="2822"/>
                </a:lnTo>
                <a:lnTo>
                  <a:pt x="4513" y="2848"/>
                </a:lnTo>
                <a:lnTo>
                  <a:pt x="4575" y="2878"/>
                </a:lnTo>
                <a:lnTo>
                  <a:pt x="4637" y="2888"/>
                </a:lnTo>
                <a:lnTo>
                  <a:pt x="4699" y="2898"/>
                </a:lnTo>
                <a:lnTo>
                  <a:pt x="4760" y="2918"/>
                </a:lnTo>
                <a:lnTo>
                  <a:pt x="4822" y="2917"/>
                </a:lnTo>
                <a:lnTo>
                  <a:pt x="4884" y="2928"/>
                </a:lnTo>
                <a:lnTo>
                  <a:pt x="4946" y="2936"/>
                </a:lnTo>
                <a:lnTo>
                  <a:pt x="5008" y="2952"/>
                </a:lnTo>
                <a:lnTo>
                  <a:pt x="5069" y="2960"/>
                </a:lnTo>
                <a:lnTo>
                  <a:pt x="5131" y="2988"/>
                </a:lnTo>
                <a:lnTo>
                  <a:pt x="5193" y="3002"/>
                </a:lnTo>
                <a:lnTo>
                  <a:pt x="5255" y="3002"/>
                </a:lnTo>
                <a:lnTo>
                  <a:pt x="5317" y="3010"/>
                </a:lnTo>
                <a:lnTo>
                  <a:pt x="5379" y="3014"/>
                </a:lnTo>
                <a:lnTo>
                  <a:pt x="5440" y="3022"/>
                </a:lnTo>
                <a:lnTo>
                  <a:pt x="5502" y="3030"/>
                </a:lnTo>
                <a:lnTo>
                  <a:pt x="5564" y="3039"/>
                </a:lnTo>
              </a:path>
            </a:pathLst>
          </a:custGeom>
          <a:noFill/>
          <a:ln w="47625" cap="flat">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88183" name="Rectangle 133"/>
          <p:cNvSpPr>
            <a:spLocks noChangeArrowheads="1"/>
          </p:cNvSpPr>
          <p:nvPr/>
        </p:nvSpPr>
        <p:spPr bwMode="auto">
          <a:xfrm>
            <a:off x="488950" y="5634038"/>
            <a:ext cx="8413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0</a:t>
            </a:r>
          </a:p>
        </p:txBody>
      </p:sp>
      <p:sp>
        <p:nvSpPr>
          <p:cNvPr id="88184" name="Rectangle 134"/>
          <p:cNvSpPr>
            <a:spLocks noChangeArrowheads="1"/>
          </p:cNvSpPr>
          <p:nvPr/>
        </p:nvSpPr>
        <p:spPr bwMode="auto">
          <a:xfrm>
            <a:off x="488950" y="4927600"/>
            <a:ext cx="8413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1</a:t>
            </a:r>
          </a:p>
        </p:txBody>
      </p:sp>
      <p:sp>
        <p:nvSpPr>
          <p:cNvPr id="88185" name="Rectangle 135"/>
          <p:cNvSpPr>
            <a:spLocks noChangeArrowheads="1"/>
          </p:cNvSpPr>
          <p:nvPr/>
        </p:nvSpPr>
        <p:spPr bwMode="auto">
          <a:xfrm>
            <a:off x="488950" y="4222750"/>
            <a:ext cx="8413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2</a:t>
            </a:r>
          </a:p>
        </p:txBody>
      </p:sp>
      <p:sp>
        <p:nvSpPr>
          <p:cNvPr id="88186" name="Rectangle 136"/>
          <p:cNvSpPr>
            <a:spLocks noChangeArrowheads="1"/>
          </p:cNvSpPr>
          <p:nvPr/>
        </p:nvSpPr>
        <p:spPr bwMode="auto">
          <a:xfrm>
            <a:off x="488950" y="3516313"/>
            <a:ext cx="8413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3</a:t>
            </a:r>
          </a:p>
        </p:txBody>
      </p:sp>
      <p:sp>
        <p:nvSpPr>
          <p:cNvPr id="88187" name="Rectangle 137"/>
          <p:cNvSpPr>
            <a:spLocks noChangeArrowheads="1"/>
          </p:cNvSpPr>
          <p:nvPr/>
        </p:nvSpPr>
        <p:spPr bwMode="auto">
          <a:xfrm>
            <a:off x="488950" y="2809875"/>
            <a:ext cx="8413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4</a:t>
            </a:r>
          </a:p>
        </p:txBody>
      </p:sp>
      <p:sp>
        <p:nvSpPr>
          <p:cNvPr id="88188" name="Rectangle 138"/>
          <p:cNvSpPr>
            <a:spLocks noChangeArrowheads="1"/>
          </p:cNvSpPr>
          <p:nvPr/>
        </p:nvSpPr>
        <p:spPr bwMode="auto">
          <a:xfrm>
            <a:off x="488950" y="2105025"/>
            <a:ext cx="8413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5</a:t>
            </a:r>
          </a:p>
        </p:txBody>
      </p:sp>
      <p:sp>
        <p:nvSpPr>
          <p:cNvPr id="88189" name="Rectangle 139"/>
          <p:cNvSpPr>
            <a:spLocks noChangeArrowheads="1"/>
          </p:cNvSpPr>
          <p:nvPr/>
        </p:nvSpPr>
        <p:spPr bwMode="auto">
          <a:xfrm>
            <a:off x="488950" y="1397000"/>
            <a:ext cx="8413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6</a:t>
            </a:r>
          </a:p>
        </p:txBody>
      </p:sp>
      <p:sp>
        <p:nvSpPr>
          <p:cNvPr id="88190" name="Rectangle 140"/>
          <p:cNvSpPr>
            <a:spLocks noChangeArrowheads="1"/>
          </p:cNvSpPr>
          <p:nvPr/>
        </p:nvSpPr>
        <p:spPr bwMode="auto">
          <a:xfrm>
            <a:off x="669925" y="5822950"/>
            <a:ext cx="8413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0</a:t>
            </a:r>
          </a:p>
        </p:txBody>
      </p:sp>
      <p:sp>
        <p:nvSpPr>
          <p:cNvPr id="88191" name="Rectangle 141"/>
          <p:cNvSpPr>
            <a:spLocks noChangeArrowheads="1"/>
          </p:cNvSpPr>
          <p:nvPr/>
        </p:nvSpPr>
        <p:spPr bwMode="auto">
          <a:xfrm>
            <a:off x="1111250" y="5822950"/>
            <a:ext cx="8413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5</a:t>
            </a:r>
          </a:p>
        </p:txBody>
      </p:sp>
      <p:sp>
        <p:nvSpPr>
          <p:cNvPr id="88192" name="Rectangle 142"/>
          <p:cNvSpPr>
            <a:spLocks noChangeArrowheads="1"/>
          </p:cNvSpPr>
          <p:nvPr/>
        </p:nvSpPr>
        <p:spPr bwMode="auto">
          <a:xfrm>
            <a:off x="1519238" y="5822950"/>
            <a:ext cx="16827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10</a:t>
            </a:r>
          </a:p>
        </p:txBody>
      </p:sp>
      <p:sp>
        <p:nvSpPr>
          <p:cNvPr id="88193" name="Rectangle 143"/>
          <p:cNvSpPr>
            <a:spLocks noChangeArrowheads="1"/>
          </p:cNvSpPr>
          <p:nvPr/>
        </p:nvSpPr>
        <p:spPr bwMode="auto">
          <a:xfrm>
            <a:off x="1960563" y="5822950"/>
            <a:ext cx="16827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15</a:t>
            </a:r>
          </a:p>
        </p:txBody>
      </p:sp>
      <p:sp>
        <p:nvSpPr>
          <p:cNvPr id="88194" name="Rectangle 144"/>
          <p:cNvSpPr>
            <a:spLocks noChangeArrowheads="1"/>
          </p:cNvSpPr>
          <p:nvPr/>
        </p:nvSpPr>
        <p:spPr bwMode="auto">
          <a:xfrm>
            <a:off x="2401888" y="5822950"/>
            <a:ext cx="16827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20</a:t>
            </a:r>
          </a:p>
        </p:txBody>
      </p:sp>
      <p:sp>
        <p:nvSpPr>
          <p:cNvPr id="88195" name="Rectangle 145"/>
          <p:cNvSpPr>
            <a:spLocks noChangeArrowheads="1"/>
          </p:cNvSpPr>
          <p:nvPr/>
        </p:nvSpPr>
        <p:spPr bwMode="auto">
          <a:xfrm>
            <a:off x="2843213" y="5822950"/>
            <a:ext cx="16827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25</a:t>
            </a:r>
          </a:p>
        </p:txBody>
      </p:sp>
      <p:sp>
        <p:nvSpPr>
          <p:cNvPr id="88196" name="Rectangle 146"/>
          <p:cNvSpPr>
            <a:spLocks noChangeArrowheads="1"/>
          </p:cNvSpPr>
          <p:nvPr/>
        </p:nvSpPr>
        <p:spPr bwMode="auto">
          <a:xfrm>
            <a:off x="3284538" y="5822950"/>
            <a:ext cx="16827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30</a:t>
            </a:r>
          </a:p>
        </p:txBody>
      </p:sp>
      <p:sp>
        <p:nvSpPr>
          <p:cNvPr id="88197" name="Rectangle 147"/>
          <p:cNvSpPr>
            <a:spLocks noChangeArrowheads="1"/>
          </p:cNvSpPr>
          <p:nvPr/>
        </p:nvSpPr>
        <p:spPr bwMode="auto">
          <a:xfrm>
            <a:off x="3725863" y="5822950"/>
            <a:ext cx="16827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35</a:t>
            </a:r>
          </a:p>
        </p:txBody>
      </p:sp>
      <p:sp>
        <p:nvSpPr>
          <p:cNvPr id="88198" name="Rectangle 148"/>
          <p:cNvSpPr>
            <a:spLocks noChangeArrowheads="1"/>
          </p:cNvSpPr>
          <p:nvPr/>
        </p:nvSpPr>
        <p:spPr bwMode="auto">
          <a:xfrm>
            <a:off x="4167188" y="5822950"/>
            <a:ext cx="16827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40</a:t>
            </a:r>
          </a:p>
        </p:txBody>
      </p:sp>
      <p:sp>
        <p:nvSpPr>
          <p:cNvPr id="88199" name="Rectangle 149"/>
          <p:cNvSpPr>
            <a:spLocks noChangeArrowheads="1"/>
          </p:cNvSpPr>
          <p:nvPr/>
        </p:nvSpPr>
        <p:spPr bwMode="auto">
          <a:xfrm>
            <a:off x="4608513" y="5822950"/>
            <a:ext cx="16827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45</a:t>
            </a:r>
          </a:p>
        </p:txBody>
      </p:sp>
      <p:sp>
        <p:nvSpPr>
          <p:cNvPr id="88200" name="Rectangle 150"/>
          <p:cNvSpPr>
            <a:spLocks noChangeArrowheads="1"/>
          </p:cNvSpPr>
          <p:nvPr/>
        </p:nvSpPr>
        <p:spPr bwMode="auto">
          <a:xfrm>
            <a:off x="5048250" y="5822950"/>
            <a:ext cx="16827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50</a:t>
            </a:r>
          </a:p>
        </p:txBody>
      </p:sp>
      <p:sp>
        <p:nvSpPr>
          <p:cNvPr id="88201" name="Rectangle 151"/>
          <p:cNvSpPr>
            <a:spLocks noChangeArrowheads="1"/>
          </p:cNvSpPr>
          <p:nvPr/>
        </p:nvSpPr>
        <p:spPr bwMode="auto">
          <a:xfrm>
            <a:off x="5489575" y="5822950"/>
            <a:ext cx="16827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55</a:t>
            </a:r>
          </a:p>
        </p:txBody>
      </p:sp>
      <p:sp>
        <p:nvSpPr>
          <p:cNvPr id="88202" name="Rectangle 152"/>
          <p:cNvSpPr>
            <a:spLocks noChangeArrowheads="1"/>
          </p:cNvSpPr>
          <p:nvPr/>
        </p:nvSpPr>
        <p:spPr bwMode="auto">
          <a:xfrm>
            <a:off x="5930900" y="5822950"/>
            <a:ext cx="16827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60</a:t>
            </a:r>
          </a:p>
        </p:txBody>
      </p:sp>
      <p:sp>
        <p:nvSpPr>
          <p:cNvPr id="88203" name="Rectangle 153"/>
          <p:cNvSpPr>
            <a:spLocks noChangeArrowheads="1"/>
          </p:cNvSpPr>
          <p:nvPr/>
        </p:nvSpPr>
        <p:spPr bwMode="auto">
          <a:xfrm>
            <a:off x="6372225" y="5822950"/>
            <a:ext cx="16827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65</a:t>
            </a:r>
          </a:p>
        </p:txBody>
      </p:sp>
      <p:sp>
        <p:nvSpPr>
          <p:cNvPr id="88204" name="Rectangle 154"/>
          <p:cNvSpPr>
            <a:spLocks noChangeArrowheads="1"/>
          </p:cNvSpPr>
          <p:nvPr/>
        </p:nvSpPr>
        <p:spPr bwMode="auto">
          <a:xfrm>
            <a:off x="6815138" y="5822950"/>
            <a:ext cx="16827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70</a:t>
            </a:r>
          </a:p>
        </p:txBody>
      </p:sp>
      <p:sp>
        <p:nvSpPr>
          <p:cNvPr id="88205" name="Rectangle 155"/>
          <p:cNvSpPr>
            <a:spLocks noChangeArrowheads="1"/>
          </p:cNvSpPr>
          <p:nvPr/>
        </p:nvSpPr>
        <p:spPr bwMode="auto">
          <a:xfrm>
            <a:off x="7254875" y="5822950"/>
            <a:ext cx="16827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75</a:t>
            </a:r>
          </a:p>
        </p:txBody>
      </p:sp>
      <p:sp>
        <p:nvSpPr>
          <p:cNvPr id="88206" name="Rectangle 156"/>
          <p:cNvSpPr>
            <a:spLocks noChangeArrowheads="1"/>
          </p:cNvSpPr>
          <p:nvPr/>
        </p:nvSpPr>
        <p:spPr bwMode="auto">
          <a:xfrm>
            <a:off x="7696200" y="5822950"/>
            <a:ext cx="16827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80</a:t>
            </a:r>
          </a:p>
        </p:txBody>
      </p:sp>
      <p:sp>
        <p:nvSpPr>
          <p:cNvPr id="88207" name="Rectangle 157"/>
          <p:cNvSpPr>
            <a:spLocks noChangeArrowheads="1"/>
          </p:cNvSpPr>
          <p:nvPr/>
        </p:nvSpPr>
        <p:spPr bwMode="auto">
          <a:xfrm>
            <a:off x="8137525" y="5822950"/>
            <a:ext cx="16827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85</a:t>
            </a:r>
          </a:p>
        </p:txBody>
      </p:sp>
      <p:sp>
        <p:nvSpPr>
          <p:cNvPr id="88208" name="Rectangle 158"/>
          <p:cNvSpPr>
            <a:spLocks noChangeArrowheads="1"/>
          </p:cNvSpPr>
          <p:nvPr/>
        </p:nvSpPr>
        <p:spPr bwMode="auto">
          <a:xfrm>
            <a:off x="8545513" y="5822950"/>
            <a:ext cx="25717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90+</a:t>
            </a:r>
          </a:p>
        </p:txBody>
      </p:sp>
      <p:sp>
        <p:nvSpPr>
          <p:cNvPr id="88209" name="Rectangle 162"/>
          <p:cNvSpPr>
            <a:spLocks noChangeArrowheads="1"/>
          </p:cNvSpPr>
          <p:nvPr/>
        </p:nvSpPr>
        <p:spPr bwMode="auto">
          <a:xfrm>
            <a:off x="0" y="476250"/>
            <a:ext cx="9144000"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2200" b="0" i="0" u="none" strike="noStrike" kern="1200" cap="none" spc="0" normalizeH="0" baseline="0" noProof="0">
                <a:ln>
                  <a:noFill/>
                </a:ln>
                <a:solidFill>
                  <a:srgbClr val="000000"/>
                </a:solidFill>
                <a:effectLst/>
                <a:uLnTx/>
                <a:uFillTx/>
                <a:latin typeface="Arial" charset="0"/>
                <a:ea typeface="ＭＳ Ｐゴシック" charset="-128"/>
                <a:cs typeface="+mn-cs"/>
              </a:rPr>
              <a:t>Per capita age specific profiles of consumption and labor income</a:t>
            </a:r>
            <a:br>
              <a:rPr kumimoji="1" lang="en-US" altLang="ja-JP" sz="2200" b="0" i="0" u="none" strike="noStrike" kern="1200" cap="none" spc="0" normalizeH="0" baseline="0" noProof="0">
                <a:ln>
                  <a:noFill/>
                </a:ln>
                <a:solidFill>
                  <a:srgbClr val="000000"/>
                </a:solidFill>
                <a:effectLst/>
                <a:uLnTx/>
                <a:uFillTx/>
                <a:latin typeface="Arial" charset="0"/>
                <a:ea typeface="ＭＳ Ｐゴシック" charset="-128"/>
                <a:cs typeface="+mn-cs"/>
              </a:rPr>
            </a:br>
            <a:r>
              <a:rPr kumimoji="1" lang="en-US" altLang="ja-JP" sz="2200" b="0" i="0" u="none" strike="noStrike" kern="1200" cap="none" spc="0" normalizeH="0" baseline="0" noProof="0">
                <a:ln>
                  <a:noFill/>
                </a:ln>
                <a:solidFill>
                  <a:srgbClr val="000000"/>
                </a:solidFill>
                <a:effectLst/>
                <a:uLnTx/>
                <a:uFillTx/>
                <a:latin typeface="Arial" charset="0"/>
                <a:ea typeface="ＭＳ Ｐゴシック" charset="-128"/>
                <a:cs typeface="+mn-cs"/>
              </a:rPr>
              <a:t>Japan, 1984-2009</a:t>
            </a:r>
          </a:p>
        </p:txBody>
      </p:sp>
      <p:sp>
        <p:nvSpPr>
          <p:cNvPr id="88210" name="Rectangle 163"/>
          <p:cNvSpPr>
            <a:spLocks noChangeArrowheads="1"/>
          </p:cNvSpPr>
          <p:nvPr/>
        </p:nvSpPr>
        <p:spPr bwMode="auto">
          <a:xfrm>
            <a:off x="760413" y="1079500"/>
            <a:ext cx="14017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Million yen</a:t>
            </a:r>
            <a:b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b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2000 constant prices</a:t>
            </a:r>
          </a:p>
        </p:txBody>
      </p:sp>
      <p:sp>
        <p:nvSpPr>
          <p:cNvPr id="88211" name="AutoShape 164"/>
          <p:cNvSpPr>
            <a:spLocks noChangeArrowheads="1"/>
          </p:cNvSpPr>
          <p:nvPr/>
        </p:nvSpPr>
        <p:spPr bwMode="auto">
          <a:xfrm>
            <a:off x="684213" y="1081088"/>
            <a:ext cx="1544637" cy="376237"/>
          </a:xfrm>
          <a:prstGeom prst="bracketPair">
            <a:avLst>
              <a:gd name="adj" fmla="val 16667"/>
            </a:avLst>
          </a:prstGeom>
          <a:noFill/>
          <a:ln w="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88212" name="Rectangle 165"/>
          <p:cNvSpPr>
            <a:spLocks noChangeArrowheads="1"/>
          </p:cNvSpPr>
          <p:nvPr/>
        </p:nvSpPr>
        <p:spPr bwMode="auto">
          <a:xfrm>
            <a:off x="4572000" y="6092825"/>
            <a:ext cx="26987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Age</a:t>
            </a:r>
          </a:p>
        </p:txBody>
      </p:sp>
      <p:sp>
        <p:nvSpPr>
          <p:cNvPr id="88213" name="Rectangle 166"/>
          <p:cNvSpPr>
            <a:spLocks noChangeArrowheads="1"/>
          </p:cNvSpPr>
          <p:nvPr/>
        </p:nvSpPr>
        <p:spPr bwMode="auto">
          <a:xfrm>
            <a:off x="6877050" y="4437063"/>
            <a:ext cx="3429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a:ln>
                  <a:noFill/>
                </a:ln>
                <a:solidFill>
                  <a:srgbClr val="000000"/>
                </a:solidFill>
                <a:effectLst/>
                <a:uLnTx/>
                <a:uFillTx/>
                <a:latin typeface="Arial" charset="0"/>
                <a:ea typeface="ＭＳ Ｐゴシック" charset="-128"/>
                <a:cs typeface="+mn-cs"/>
              </a:rPr>
              <a:t>1984c</a:t>
            </a:r>
          </a:p>
        </p:txBody>
      </p:sp>
      <p:sp>
        <p:nvSpPr>
          <p:cNvPr id="57512" name="Rectangle 168"/>
          <p:cNvSpPr>
            <a:spLocks noChangeArrowheads="1"/>
          </p:cNvSpPr>
          <p:nvPr/>
        </p:nvSpPr>
        <p:spPr bwMode="auto">
          <a:xfrm>
            <a:off x="6823075" y="4024313"/>
            <a:ext cx="3429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a:ln>
                  <a:noFill/>
                </a:ln>
                <a:solidFill>
                  <a:srgbClr val="000000"/>
                </a:solidFill>
                <a:effectLst/>
                <a:uLnTx/>
                <a:uFillTx/>
                <a:latin typeface="Arial" charset="0"/>
                <a:ea typeface="ＭＳ Ｐゴシック" charset="-128"/>
                <a:cs typeface="+mn-cs"/>
              </a:rPr>
              <a:t>1989c</a:t>
            </a:r>
          </a:p>
        </p:txBody>
      </p:sp>
      <p:sp>
        <p:nvSpPr>
          <p:cNvPr id="57513" name="Rectangle 169"/>
          <p:cNvSpPr>
            <a:spLocks noChangeArrowheads="1"/>
          </p:cNvSpPr>
          <p:nvPr/>
        </p:nvSpPr>
        <p:spPr bwMode="auto">
          <a:xfrm>
            <a:off x="6877050" y="3716338"/>
            <a:ext cx="3429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a:ln>
                  <a:noFill/>
                </a:ln>
                <a:solidFill>
                  <a:srgbClr val="000000"/>
                </a:solidFill>
                <a:effectLst/>
                <a:uLnTx/>
                <a:uFillTx/>
                <a:latin typeface="Arial" charset="0"/>
                <a:ea typeface="ＭＳ Ｐゴシック" charset="-128"/>
                <a:cs typeface="+mn-cs"/>
              </a:rPr>
              <a:t>1994c</a:t>
            </a:r>
          </a:p>
        </p:txBody>
      </p:sp>
      <p:sp>
        <p:nvSpPr>
          <p:cNvPr id="57514" name="Rectangle 170"/>
          <p:cNvSpPr>
            <a:spLocks noChangeArrowheads="1"/>
          </p:cNvSpPr>
          <p:nvPr/>
        </p:nvSpPr>
        <p:spPr bwMode="auto">
          <a:xfrm>
            <a:off x="7289800" y="3376613"/>
            <a:ext cx="3429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a:ln>
                  <a:noFill/>
                </a:ln>
                <a:solidFill>
                  <a:srgbClr val="000000"/>
                </a:solidFill>
                <a:effectLst/>
                <a:uLnTx/>
                <a:uFillTx/>
                <a:latin typeface="Arial" charset="0"/>
                <a:ea typeface="ＭＳ Ｐゴシック" charset="-128"/>
                <a:cs typeface="+mn-cs"/>
              </a:rPr>
              <a:t>1999c</a:t>
            </a:r>
          </a:p>
        </p:txBody>
      </p:sp>
      <p:sp>
        <p:nvSpPr>
          <p:cNvPr id="57515" name="Rectangle 171"/>
          <p:cNvSpPr>
            <a:spLocks noChangeArrowheads="1"/>
          </p:cNvSpPr>
          <p:nvPr/>
        </p:nvSpPr>
        <p:spPr bwMode="auto">
          <a:xfrm>
            <a:off x="7999413" y="3141663"/>
            <a:ext cx="3429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a:ln>
                  <a:noFill/>
                </a:ln>
                <a:solidFill>
                  <a:srgbClr val="000000"/>
                </a:solidFill>
                <a:effectLst/>
                <a:uLnTx/>
                <a:uFillTx/>
                <a:latin typeface="Arial" charset="0"/>
                <a:ea typeface="ＭＳ Ｐゴシック" charset="-128"/>
                <a:cs typeface="+mn-cs"/>
              </a:rPr>
              <a:t>2004c</a:t>
            </a:r>
          </a:p>
        </p:txBody>
      </p:sp>
      <p:sp>
        <p:nvSpPr>
          <p:cNvPr id="57516" name="Rectangle 172"/>
          <p:cNvSpPr>
            <a:spLocks noChangeArrowheads="1"/>
          </p:cNvSpPr>
          <p:nvPr/>
        </p:nvSpPr>
        <p:spPr bwMode="auto">
          <a:xfrm>
            <a:off x="7524750" y="2852738"/>
            <a:ext cx="3429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a:ln>
                  <a:noFill/>
                </a:ln>
                <a:solidFill>
                  <a:srgbClr val="000000"/>
                </a:solidFill>
                <a:effectLst/>
                <a:uLnTx/>
                <a:uFillTx/>
                <a:latin typeface="Arial" charset="0"/>
                <a:ea typeface="ＭＳ Ｐゴシック" charset="-128"/>
                <a:cs typeface="+mn-cs"/>
              </a:rPr>
              <a:t>2009c</a:t>
            </a:r>
          </a:p>
        </p:txBody>
      </p:sp>
      <p:sp>
        <p:nvSpPr>
          <p:cNvPr id="88219" name="Rectangle 173"/>
          <p:cNvSpPr>
            <a:spLocks noChangeArrowheads="1"/>
          </p:cNvSpPr>
          <p:nvPr/>
        </p:nvSpPr>
        <p:spPr bwMode="auto">
          <a:xfrm>
            <a:off x="4572000" y="3336925"/>
            <a:ext cx="3714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a:ln>
                  <a:noFill/>
                </a:ln>
                <a:solidFill>
                  <a:srgbClr val="000000"/>
                </a:solidFill>
                <a:effectLst/>
                <a:uLnTx/>
                <a:uFillTx/>
                <a:latin typeface="Arial" charset="0"/>
                <a:ea typeface="ＭＳ Ｐゴシック" charset="-128"/>
                <a:cs typeface="+mn-cs"/>
              </a:rPr>
              <a:t>1984yl</a:t>
            </a:r>
          </a:p>
        </p:txBody>
      </p:sp>
      <p:sp>
        <p:nvSpPr>
          <p:cNvPr id="57518" name="Rectangle 174"/>
          <p:cNvSpPr>
            <a:spLocks noChangeArrowheads="1"/>
          </p:cNvSpPr>
          <p:nvPr/>
        </p:nvSpPr>
        <p:spPr bwMode="auto">
          <a:xfrm>
            <a:off x="4846638" y="2852738"/>
            <a:ext cx="3714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a:ln>
                  <a:noFill/>
                </a:ln>
                <a:solidFill>
                  <a:srgbClr val="000000"/>
                </a:solidFill>
                <a:effectLst/>
                <a:uLnTx/>
                <a:uFillTx/>
                <a:latin typeface="Arial" charset="0"/>
                <a:ea typeface="ＭＳ Ｐゴシック" charset="-128"/>
                <a:cs typeface="+mn-cs"/>
              </a:rPr>
              <a:t>1989yl</a:t>
            </a:r>
          </a:p>
        </p:txBody>
      </p:sp>
      <p:sp>
        <p:nvSpPr>
          <p:cNvPr id="57519" name="Rectangle 175"/>
          <p:cNvSpPr>
            <a:spLocks noChangeArrowheads="1"/>
          </p:cNvSpPr>
          <p:nvPr/>
        </p:nvSpPr>
        <p:spPr bwMode="auto">
          <a:xfrm>
            <a:off x="4846638" y="2525713"/>
            <a:ext cx="3714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a:ln>
                  <a:noFill/>
                </a:ln>
                <a:solidFill>
                  <a:srgbClr val="000000"/>
                </a:solidFill>
                <a:effectLst/>
                <a:uLnTx/>
                <a:uFillTx/>
                <a:latin typeface="Arial" charset="0"/>
                <a:ea typeface="ＭＳ Ｐゴシック" charset="-128"/>
                <a:cs typeface="+mn-cs"/>
              </a:rPr>
              <a:t>1994yl</a:t>
            </a:r>
          </a:p>
        </p:txBody>
      </p:sp>
      <p:sp>
        <p:nvSpPr>
          <p:cNvPr id="57520" name="Rectangle 176"/>
          <p:cNvSpPr>
            <a:spLocks noChangeArrowheads="1"/>
          </p:cNvSpPr>
          <p:nvPr/>
        </p:nvSpPr>
        <p:spPr bwMode="auto">
          <a:xfrm>
            <a:off x="4643438" y="2276475"/>
            <a:ext cx="3714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a:ln>
                  <a:noFill/>
                </a:ln>
                <a:solidFill>
                  <a:srgbClr val="000000"/>
                </a:solidFill>
                <a:effectLst/>
                <a:uLnTx/>
                <a:uFillTx/>
                <a:latin typeface="Arial" charset="0"/>
                <a:ea typeface="ＭＳ Ｐゴシック" charset="-128"/>
                <a:cs typeface="+mn-cs"/>
              </a:rPr>
              <a:t>1999yl</a:t>
            </a:r>
          </a:p>
        </p:txBody>
      </p:sp>
      <p:sp>
        <p:nvSpPr>
          <p:cNvPr id="57521" name="Rectangle 177"/>
          <p:cNvSpPr>
            <a:spLocks noChangeArrowheads="1"/>
          </p:cNvSpPr>
          <p:nvPr/>
        </p:nvSpPr>
        <p:spPr bwMode="auto">
          <a:xfrm>
            <a:off x="5137150" y="2124075"/>
            <a:ext cx="3714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a:ln>
                  <a:noFill/>
                </a:ln>
                <a:solidFill>
                  <a:srgbClr val="000000"/>
                </a:solidFill>
                <a:effectLst/>
                <a:uLnTx/>
                <a:uFillTx/>
                <a:latin typeface="Arial" charset="0"/>
                <a:ea typeface="ＭＳ Ｐゴシック" charset="-128"/>
                <a:cs typeface="+mn-cs"/>
              </a:rPr>
              <a:t>2004yl</a:t>
            </a:r>
          </a:p>
        </p:txBody>
      </p:sp>
      <p:sp>
        <p:nvSpPr>
          <p:cNvPr id="57522" name="Rectangle 178"/>
          <p:cNvSpPr>
            <a:spLocks noChangeArrowheads="1"/>
          </p:cNvSpPr>
          <p:nvPr/>
        </p:nvSpPr>
        <p:spPr bwMode="auto">
          <a:xfrm>
            <a:off x="5421313" y="1773238"/>
            <a:ext cx="3714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a:ln>
                  <a:noFill/>
                </a:ln>
                <a:solidFill>
                  <a:srgbClr val="000000"/>
                </a:solidFill>
                <a:effectLst/>
                <a:uLnTx/>
                <a:uFillTx/>
                <a:latin typeface="Arial" charset="0"/>
                <a:ea typeface="ＭＳ Ｐゴシック" charset="-128"/>
                <a:cs typeface="+mn-cs"/>
              </a:rPr>
              <a:t>2009yl</a:t>
            </a:r>
          </a:p>
        </p:txBody>
      </p:sp>
      <p:sp>
        <p:nvSpPr>
          <p:cNvPr id="88225" name="Rectangle 179"/>
          <p:cNvSpPr>
            <a:spLocks noChangeArrowheads="1"/>
          </p:cNvSpPr>
          <p:nvPr/>
        </p:nvSpPr>
        <p:spPr bwMode="auto">
          <a:xfrm>
            <a:off x="755650" y="6453188"/>
            <a:ext cx="419893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Note: “c” denotes consumption, and “yl” denotes labor income.</a:t>
            </a:r>
          </a:p>
        </p:txBody>
      </p:sp>
      <p:sp>
        <p:nvSpPr>
          <p:cNvPr id="3" name="楕円 2">
            <a:extLst>
              <a:ext uri="{FF2B5EF4-FFF2-40B4-BE49-F238E27FC236}">
                <a16:creationId xmlns:a16="http://schemas.microsoft.com/office/drawing/2014/main" id="{D535D6CF-075F-C8BC-213F-E3C0F74683E9}"/>
              </a:ext>
            </a:extLst>
          </p:cNvPr>
          <p:cNvSpPr/>
          <p:nvPr/>
        </p:nvSpPr>
        <p:spPr>
          <a:xfrm>
            <a:off x="7843520" y="2549843"/>
            <a:ext cx="924560" cy="5334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11319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5"/>
          <p:cNvSpPr txBox="1">
            <a:spLocks noChangeArrowheads="1"/>
          </p:cNvSpPr>
          <p:nvPr/>
        </p:nvSpPr>
        <p:spPr bwMode="auto">
          <a:xfrm>
            <a:off x="0" y="1885950"/>
            <a:ext cx="9144000" cy="274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ja-JP" sz="5800" b="1" i="0" u="none" strike="noStrike" kern="1200" cap="none" spc="0" normalizeH="0" baseline="0" noProof="0" dirty="0">
                <a:ln>
                  <a:noFill/>
                </a:ln>
                <a:solidFill>
                  <a:srgbClr val="0070C0"/>
                </a:solidFill>
                <a:effectLst/>
                <a:uLnTx/>
                <a:uFillTx/>
                <a:latin typeface="Arial" charset="0"/>
                <a:ea typeface="ＭＳ Ｐゴシック" charset="-128"/>
                <a:cs typeface="+mn-cs"/>
              </a:rPr>
              <a:t>Changing per capita lifecycle deficit in Japan </a:t>
            </a:r>
            <a:br>
              <a:rPr kumimoji="1" lang="en-US" altLang="ja-JP" sz="5800" b="1" i="0" u="none" strike="noStrike" kern="1200" cap="none" spc="0" normalizeH="0" baseline="0" noProof="0" dirty="0">
                <a:ln>
                  <a:noFill/>
                </a:ln>
                <a:solidFill>
                  <a:srgbClr val="0070C0"/>
                </a:solidFill>
                <a:effectLst/>
                <a:uLnTx/>
                <a:uFillTx/>
                <a:latin typeface="Arial" charset="0"/>
                <a:ea typeface="ＭＳ Ｐゴシック" charset="-128"/>
                <a:cs typeface="+mn-cs"/>
              </a:rPr>
            </a:br>
            <a:r>
              <a:rPr kumimoji="1" lang="en-US" altLang="ja-JP" sz="5800" b="1" i="0" u="none" strike="noStrike" kern="1200" cap="none" spc="0" normalizeH="0" baseline="0" noProof="0" dirty="0">
                <a:ln>
                  <a:noFill/>
                </a:ln>
                <a:solidFill>
                  <a:srgbClr val="0070C0"/>
                </a:solidFill>
                <a:effectLst/>
                <a:uLnTx/>
                <a:uFillTx/>
                <a:latin typeface="Arial" charset="0"/>
                <a:ea typeface="ＭＳ Ｐゴシック" charset="-128"/>
                <a:cs typeface="+mn-cs"/>
              </a:rPr>
              <a:t>1984-2009</a:t>
            </a:r>
          </a:p>
        </p:txBody>
      </p:sp>
    </p:spTree>
    <p:extLst>
      <p:ext uri="{BB962C8B-B14F-4D97-AF65-F5344CB8AC3E}">
        <p14:creationId xmlns:p14="http://schemas.microsoft.com/office/powerpoint/2010/main" val="3784668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62146" name="AutoShape 5"/>
          <p:cNvSpPr>
            <a:spLocks noChangeAspect="1" noChangeArrowheads="1" noTextEdit="1"/>
          </p:cNvSpPr>
          <p:nvPr/>
        </p:nvSpPr>
        <p:spPr bwMode="auto">
          <a:xfrm>
            <a:off x="119063" y="849313"/>
            <a:ext cx="8774112" cy="545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2147" name="Rectangle 7"/>
          <p:cNvSpPr>
            <a:spLocks noChangeArrowheads="1"/>
          </p:cNvSpPr>
          <p:nvPr/>
        </p:nvSpPr>
        <p:spPr bwMode="auto">
          <a:xfrm>
            <a:off x="673100" y="1085858"/>
            <a:ext cx="8077200" cy="4600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148" name="Line 8"/>
          <p:cNvSpPr>
            <a:spLocks noChangeShapeType="1"/>
          </p:cNvSpPr>
          <p:nvPr/>
        </p:nvSpPr>
        <p:spPr bwMode="auto">
          <a:xfrm>
            <a:off x="673100" y="5686425"/>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2149" name="Line 9"/>
          <p:cNvSpPr>
            <a:spLocks noChangeShapeType="1"/>
          </p:cNvSpPr>
          <p:nvPr/>
        </p:nvSpPr>
        <p:spPr bwMode="auto">
          <a:xfrm>
            <a:off x="673100" y="5175250"/>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2150" name="Line 10"/>
          <p:cNvSpPr>
            <a:spLocks noChangeShapeType="1"/>
          </p:cNvSpPr>
          <p:nvPr/>
        </p:nvSpPr>
        <p:spPr bwMode="auto">
          <a:xfrm>
            <a:off x="673100" y="4664075"/>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2151" name="Line 11"/>
          <p:cNvSpPr>
            <a:spLocks noChangeShapeType="1"/>
          </p:cNvSpPr>
          <p:nvPr/>
        </p:nvSpPr>
        <p:spPr bwMode="auto">
          <a:xfrm>
            <a:off x="673100" y="4152900"/>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2152" name="Line 12"/>
          <p:cNvSpPr>
            <a:spLocks noChangeShapeType="1"/>
          </p:cNvSpPr>
          <p:nvPr/>
        </p:nvSpPr>
        <p:spPr bwMode="auto">
          <a:xfrm>
            <a:off x="673100" y="3130550"/>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2153" name="Line 13"/>
          <p:cNvSpPr>
            <a:spLocks noChangeShapeType="1"/>
          </p:cNvSpPr>
          <p:nvPr/>
        </p:nvSpPr>
        <p:spPr bwMode="auto">
          <a:xfrm>
            <a:off x="673100" y="2619375"/>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2154" name="Line 14"/>
          <p:cNvSpPr>
            <a:spLocks noChangeShapeType="1"/>
          </p:cNvSpPr>
          <p:nvPr/>
        </p:nvSpPr>
        <p:spPr bwMode="auto">
          <a:xfrm>
            <a:off x="673100" y="2106613"/>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2155" name="Line 15"/>
          <p:cNvSpPr>
            <a:spLocks noChangeShapeType="1"/>
          </p:cNvSpPr>
          <p:nvPr/>
        </p:nvSpPr>
        <p:spPr bwMode="auto">
          <a:xfrm>
            <a:off x="673100" y="1595438"/>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2156" name="Line 16"/>
          <p:cNvSpPr>
            <a:spLocks noChangeShapeType="1"/>
          </p:cNvSpPr>
          <p:nvPr/>
        </p:nvSpPr>
        <p:spPr bwMode="auto">
          <a:xfrm>
            <a:off x="673100" y="1085850"/>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2157" name="Rectangle 17"/>
          <p:cNvSpPr>
            <a:spLocks noChangeArrowheads="1"/>
          </p:cNvSpPr>
          <p:nvPr/>
        </p:nvSpPr>
        <p:spPr bwMode="auto">
          <a:xfrm>
            <a:off x="673100" y="1085858"/>
            <a:ext cx="8077200" cy="4600575"/>
          </a:xfrm>
          <a:prstGeom prst="rect">
            <a:avLst/>
          </a:prstGeom>
          <a:noFill/>
          <a:ln w="11113">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158" name="Rectangle 18"/>
          <p:cNvSpPr>
            <a:spLocks noChangeArrowheads="1"/>
          </p:cNvSpPr>
          <p:nvPr/>
        </p:nvSpPr>
        <p:spPr bwMode="auto">
          <a:xfrm>
            <a:off x="673100" y="3641728"/>
            <a:ext cx="88900" cy="31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159" name="Rectangle 19"/>
          <p:cNvSpPr>
            <a:spLocks noChangeArrowheads="1"/>
          </p:cNvSpPr>
          <p:nvPr/>
        </p:nvSpPr>
        <p:spPr bwMode="auto">
          <a:xfrm>
            <a:off x="762000" y="3641728"/>
            <a:ext cx="88900" cy="31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160" name="Rectangle 20"/>
          <p:cNvSpPr>
            <a:spLocks noChangeArrowheads="1"/>
          </p:cNvSpPr>
          <p:nvPr/>
        </p:nvSpPr>
        <p:spPr bwMode="auto">
          <a:xfrm>
            <a:off x="850900" y="3641728"/>
            <a:ext cx="88900" cy="31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161" name="Rectangle 21"/>
          <p:cNvSpPr>
            <a:spLocks noChangeArrowheads="1"/>
          </p:cNvSpPr>
          <p:nvPr/>
        </p:nvSpPr>
        <p:spPr bwMode="auto">
          <a:xfrm>
            <a:off x="939800" y="3641728"/>
            <a:ext cx="88900" cy="31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162" name="Rectangle 22"/>
          <p:cNvSpPr>
            <a:spLocks noChangeArrowheads="1"/>
          </p:cNvSpPr>
          <p:nvPr/>
        </p:nvSpPr>
        <p:spPr bwMode="auto">
          <a:xfrm>
            <a:off x="1028700" y="3641728"/>
            <a:ext cx="88900" cy="31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163" name="Rectangle 23"/>
          <p:cNvSpPr>
            <a:spLocks noChangeArrowheads="1"/>
          </p:cNvSpPr>
          <p:nvPr/>
        </p:nvSpPr>
        <p:spPr bwMode="auto">
          <a:xfrm>
            <a:off x="1117600" y="3641728"/>
            <a:ext cx="88900" cy="31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164" name="Rectangle 24"/>
          <p:cNvSpPr>
            <a:spLocks noChangeArrowheads="1"/>
          </p:cNvSpPr>
          <p:nvPr/>
        </p:nvSpPr>
        <p:spPr bwMode="auto">
          <a:xfrm>
            <a:off x="1206504" y="3641731"/>
            <a:ext cx="87313" cy="476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165" name="Rectangle 25"/>
          <p:cNvSpPr>
            <a:spLocks noChangeArrowheads="1"/>
          </p:cNvSpPr>
          <p:nvPr/>
        </p:nvSpPr>
        <p:spPr bwMode="auto">
          <a:xfrm>
            <a:off x="1293813" y="3641731"/>
            <a:ext cx="90487" cy="476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166" name="Rectangle 26"/>
          <p:cNvSpPr>
            <a:spLocks noChangeArrowheads="1"/>
          </p:cNvSpPr>
          <p:nvPr/>
        </p:nvSpPr>
        <p:spPr bwMode="auto">
          <a:xfrm>
            <a:off x="1384304" y="3641731"/>
            <a:ext cx="87313" cy="476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167" name="Rectangle 27"/>
          <p:cNvSpPr>
            <a:spLocks noChangeArrowheads="1"/>
          </p:cNvSpPr>
          <p:nvPr/>
        </p:nvSpPr>
        <p:spPr bwMode="auto">
          <a:xfrm>
            <a:off x="1471613" y="3641731"/>
            <a:ext cx="88900" cy="476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168" name="Rectangle 28"/>
          <p:cNvSpPr>
            <a:spLocks noChangeArrowheads="1"/>
          </p:cNvSpPr>
          <p:nvPr/>
        </p:nvSpPr>
        <p:spPr bwMode="auto">
          <a:xfrm>
            <a:off x="1560513" y="3641725"/>
            <a:ext cx="90487" cy="63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169" name="Rectangle 29"/>
          <p:cNvSpPr>
            <a:spLocks noChangeArrowheads="1"/>
          </p:cNvSpPr>
          <p:nvPr/>
        </p:nvSpPr>
        <p:spPr bwMode="auto">
          <a:xfrm>
            <a:off x="1651004" y="3641725"/>
            <a:ext cx="87313" cy="63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170" name="Rectangle 30"/>
          <p:cNvSpPr>
            <a:spLocks noChangeArrowheads="1"/>
          </p:cNvSpPr>
          <p:nvPr/>
        </p:nvSpPr>
        <p:spPr bwMode="auto">
          <a:xfrm>
            <a:off x="1738313" y="3641725"/>
            <a:ext cx="88900" cy="63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171" name="Rectangle 31"/>
          <p:cNvSpPr>
            <a:spLocks noChangeArrowheads="1"/>
          </p:cNvSpPr>
          <p:nvPr/>
        </p:nvSpPr>
        <p:spPr bwMode="auto">
          <a:xfrm>
            <a:off x="1827213" y="3641725"/>
            <a:ext cx="87312" cy="63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172" name="Rectangle 32"/>
          <p:cNvSpPr>
            <a:spLocks noChangeArrowheads="1"/>
          </p:cNvSpPr>
          <p:nvPr/>
        </p:nvSpPr>
        <p:spPr bwMode="auto">
          <a:xfrm>
            <a:off x="1914529" y="3641725"/>
            <a:ext cx="90488" cy="793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173" name="Rectangle 33"/>
          <p:cNvSpPr>
            <a:spLocks noChangeArrowheads="1"/>
          </p:cNvSpPr>
          <p:nvPr/>
        </p:nvSpPr>
        <p:spPr bwMode="auto">
          <a:xfrm>
            <a:off x="2005013" y="3641725"/>
            <a:ext cx="88900" cy="793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174" name="Rectangle 34"/>
          <p:cNvSpPr>
            <a:spLocks noChangeArrowheads="1"/>
          </p:cNvSpPr>
          <p:nvPr/>
        </p:nvSpPr>
        <p:spPr bwMode="auto">
          <a:xfrm>
            <a:off x="2093913" y="3641731"/>
            <a:ext cx="87312" cy="95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175" name="Rectangle 35"/>
          <p:cNvSpPr>
            <a:spLocks noChangeArrowheads="1"/>
          </p:cNvSpPr>
          <p:nvPr/>
        </p:nvSpPr>
        <p:spPr bwMode="auto">
          <a:xfrm>
            <a:off x="2181229" y="3641731"/>
            <a:ext cx="90488" cy="95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176" name="Rectangle 36"/>
          <p:cNvSpPr>
            <a:spLocks noChangeArrowheads="1"/>
          </p:cNvSpPr>
          <p:nvPr/>
        </p:nvSpPr>
        <p:spPr bwMode="auto">
          <a:xfrm>
            <a:off x="2271713" y="3641725"/>
            <a:ext cx="87312" cy="158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177" name="Rectangle 37"/>
          <p:cNvSpPr>
            <a:spLocks noChangeArrowheads="1"/>
          </p:cNvSpPr>
          <p:nvPr/>
        </p:nvSpPr>
        <p:spPr bwMode="auto">
          <a:xfrm>
            <a:off x="2359025" y="3641725"/>
            <a:ext cx="88900" cy="2698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178" name="Rectangle 38"/>
          <p:cNvSpPr>
            <a:spLocks noChangeArrowheads="1"/>
          </p:cNvSpPr>
          <p:nvPr/>
        </p:nvSpPr>
        <p:spPr bwMode="auto">
          <a:xfrm>
            <a:off x="2447929" y="3641727"/>
            <a:ext cx="90488" cy="3651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179" name="Rectangle 39"/>
          <p:cNvSpPr>
            <a:spLocks noChangeArrowheads="1"/>
          </p:cNvSpPr>
          <p:nvPr/>
        </p:nvSpPr>
        <p:spPr bwMode="auto">
          <a:xfrm>
            <a:off x="2538413" y="3641725"/>
            <a:ext cx="87312" cy="508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180" name="Rectangle 40"/>
          <p:cNvSpPr>
            <a:spLocks noChangeArrowheads="1"/>
          </p:cNvSpPr>
          <p:nvPr/>
        </p:nvSpPr>
        <p:spPr bwMode="auto">
          <a:xfrm>
            <a:off x="2625725" y="3641727"/>
            <a:ext cx="88900" cy="5556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181" name="Rectangle 41"/>
          <p:cNvSpPr>
            <a:spLocks noChangeArrowheads="1"/>
          </p:cNvSpPr>
          <p:nvPr/>
        </p:nvSpPr>
        <p:spPr bwMode="auto">
          <a:xfrm>
            <a:off x="2714625" y="3641725"/>
            <a:ext cx="88900" cy="3968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182" name="Rectangle 42"/>
          <p:cNvSpPr>
            <a:spLocks noChangeArrowheads="1"/>
          </p:cNvSpPr>
          <p:nvPr/>
        </p:nvSpPr>
        <p:spPr bwMode="auto">
          <a:xfrm>
            <a:off x="2803525" y="3641725"/>
            <a:ext cx="88900" cy="190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183" name="Rectangle 43"/>
          <p:cNvSpPr>
            <a:spLocks noChangeArrowheads="1"/>
          </p:cNvSpPr>
          <p:nvPr/>
        </p:nvSpPr>
        <p:spPr bwMode="auto">
          <a:xfrm>
            <a:off x="2892425" y="3641725"/>
            <a:ext cx="88900" cy="1428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184" name="Rectangle 44"/>
          <p:cNvSpPr>
            <a:spLocks noChangeArrowheads="1"/>
          </p:cNvSpPr>
          <p:nvPr/>
        </p:nvSpPr>
        <p:spPr bwMode="auto">
          <a:xfrm>
            <a:off x="2981325" y="3641728"/>
            <a:ext cx="88900" cy="222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185" name="Rectangle 45"/>
          <p:cNvSpPr>
            <a:spLocks noChangeArrowheads="1"/>
          </p:cNvSpPr>
          <p:nvPr/>
        </p:nvSpPr>
        <p:spPr bwMode="auto">
          <a:xfrm>
            <a:off x="3070225" y="3641725"/>
            <a:ext cx="88900" cy="793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186" name="Rectangle 46"/>
          <p:cNvSpPr>
            <a:spLocks noChangeArrowheads="1"/>
          </p:cNvSpPr>
          <p:nvPr/>
        </p:nvSpPr>
        <p:spPr bwMode="auto">
          <a:xfrm>
            <a:off x="3159129" y="3617913"/>
            <a:ext cx="87313" cy="238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187" name="Rectangle 47"/>
          <p:cNvSpPr>
            <a:spLocks noChangeArrowheads="1"/>
          </p:cNvSpPr>
          <p:nvPr/>
        </p:nvSpPr>
        <p:spPr bwMode="auto">
          <a:xfrm>
            <a:off x="3246441" y="3633788"/>
            <a:ext cx="90487" cy="79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188" name="Rectangle 48"/>
          <p:cNvSpPr>
            <a:spLocks noChangeArrowheads="1"/>
          </p:cNvSpPr>
          <p:nvPr/>
        </p:nvSpPr>
        <p:spPr bwMode="auto">
          <a:xfrm>
            <a:off x="3336929" y="3632207"/>
            <a:ext cx="87313" cy="95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189" name="Rectangle 49"/>
          <p:cNvSpPr>
            <a:spLocks noChangeArrowheads="1"/>
          </p:cNvSpPr>
          <p:nvPr/>
        </p:nvSpPr>
        <p:spPr bwMode="auto">
          <a:xfrm>
            <a:off x="3424238" y="3629025"/>
            <a:ext cx="88900" cy="127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190" name="Rectangle 50"/>
          <p:cNvSpPr>
            <a:spLocks noChangeArrowheads="1"/>
          </p:cNvSpPr>
          <p:nvPr/>
        </p:nvSpPr>
        <p:spPr bwMode="auto">
          <a:xfrm>
            <a:off x="3513141" y="3625853"/>
            <a:ext cx="90487" cy="158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191" name="Rectangle 51"/>
          <p:cNvSpPr>
            <a:spLocks noChangeArrowheads="1"/>
          </p:cNvSpPr>
          <p:nvPr/>
        </p:nvSpPr>
        <p:spPr bwMode="auto">
          <a:xfrm>
            <a:off x="3603629" y="3621091"/>
            <a:ext cx="87313" cy="206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192" name="Rectangle 52"/>
          <p:cNvSpPr>
            <a:spLocks noChangeArrowheads="1"/>
          </p:cNvSpPr>
          <p:nvPr/>
        </p:nvSpPr>
        <p:spPr bwMode="auto">
          <a:xfrm>
            <a:off x="3690938" y="3611563"/>
            <a:ext cx="88900" cy="301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193" name="Rectangle 53"/>
          <p:cNvSpPr>
            <a:spLocks noChangeArrowheads="1"/>
          </p:cNvSpPr>
          <p:nvPr/>
        </p:nvSpPr>
        <p:spPr bwMode="auto">
          <a:xfrm>
            <a:off x="3779838" y="3605213"/>
            <a:ext cx="87312" cy="365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194" name="Rectangle 54"/>
          <p:cNvSpPr>
            <a:spLocks noChangeArrowheads="1"/>
          </p:cNvSpPr>
          <p:nvPr/>
        </p:nvSpPr>
        <p:spPr bwMode="auto">
          <a:xfrm>
            <a:off x="3867150" y="3598863"/>
            <a:ext cx="90488" cy="428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195" name="Rectangle 55"/>
          <p:cNvSpPr>
            <a:spLocks noChangeArrowheads="1"/>
          </p:cNvSpPr>
          <p:nvPr/>
        </p:nvSpPr>
        <p:spPr bwMode="auto">
          <a:xfrm>
            <a:off x="3957638" y="3590925"/>
            <a:ext cx="88900" cy="508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196" name="Rectangle 56"/>
          <p:cNvSpPr>
            <a:spLocks noChangeArrowheads="1"/>
          </p:cNvSpPr>
          <p:nvPr/>
        </p:nvSpPr>
        <p:spPr bwMode="auto">
          <a:xfrm>
            <a:off x="4046538" y="3589345"/>
            <a:ext cx="87312" cy="523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197" name="Rectangle 57"/>
          <p:cNvSpPr>
            <a:spLocks noChangeArrowheads="1"/>
          </p:cNvSpPr>
          <p:nvPr/>
        </p:nvSpPr>
        <p:spPr bwMode="auto">
          <a:xfrm>
            <a:off x="4133850" y="3582992"/>
            <a:ext cx="90488" cy="587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198" name="Rectangle 58"/>
          <p:cNvSpPr>
            <a:spLocks noChangeArrowheads="1"/>
          </p:cNvSpPr>
          <p:nvPr/>
        </p:nvSpPr>
        <p:spPr bwMode="auto">
          <a:xfrm>
            <a:off x="4224338" y="3568705"/>
            <a:ext cx="87312" cy="730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199" name="Rectangle 59"/>
          <p:cNvSpPr>
            <a:spLocks noChangeArrowheads="1"/>
          </p:cNvSpPr>
          <p:nvPr/>
        </p:nvSpPr>
        <p:spPr bwMode="auto">
          <a:xfrm>
            <a:off x="4311650" y="3560763"/>
            <a:ext cx="88900" cy="809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00" name="Rectangle 60"/>
          <p:cNvSpPr>
            <a:spLocks noChangeArrowheads="1"/>
          </p:cNvSpPr>
          <p:nvPr/>
        </p:nvSpPr>
        <p:spPr bwMode="auto">
          <a:xfrm>
            <a:off x="4400550" y="3548063"/>
            <a:ext cx="90488" cy="936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01" name="Rectangle 61"/>
          <p:cNvSpPr>
            <a:spLocks noChangeArrowheads="1"/>
          </p:cNvSpPr>
          <p:nvPr/>
        </p:nvSpPr>
        <p:spPr bwMode="auto">
          <a:xfrm>
            <a:off x="4491038" y="3532188"/>
            <a:ext cx="87312" cy="1095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02" name="Rectangle 62"/>
          <p:cNvSpPr>
            <a:spLocks noChangeArrowheads="1"/>
          </p:cNvSpPr>
          <p:nvPr/>
        </p:nvSpPr>
        <p:spPr bwMode="auto">
          <a:xfrm>
            <a:off x="4578350" y="3517900"/>
            <a:ext cx="88900" cy="1238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03" name="Rectangle 63"/>
          <p:cNvSpPr>
            <a:spLocks noChangeArrowheads="1"/>
          </p:cNvSpPr>
          <p:nvPr/>
        </p:nvSpPr>
        <p:spPr bwMode="auto">
          <a:xfrm>
            <a:off x="4667250" y="3516313"/>
            <a:ext cx="88900" cy="1254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04" name="Rectangle 64"/>
          <p:cNvSpPr>
            <a:spLocks noChangeArrowheads="1"/>
          </p:cNvSpPr>
          <p:nvPr/>
        </p:nvSpPr>
        <p:spPr bwMode="auto">
          <a:xfrm>
            <a:off x="4756150" y="3497263"/>
            <a:ext cx="88900" cy="1444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05" name="Rectangle 65"/>
          <p:cNvSpPr>
            <a:spLocks noChangeArrowheads="1"/>
          </p:cNvSpPr>
          <p:nvPr/>
        </p:nvSpPr>
        <p:spPr bwMode="auto">
          <a:xfrm>
            <a:off x="4845050" y="3498850"/>
            <a:ext cx="88900" cy="1428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06" name="Rectangle 66"/>
          <p:cNvSpPr>
            <a:spLocks noChangeArrowheads="1"/>
          </p:cNvSpPr>
          <p:nvPr/>
        </p:nvSpPr>
        <p:spPr bwMode="auto">
          <a:xfrm>
            <a:off x="4933950" y="3497263"/>
            <a:ext cx="88900" cy="1444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07" name="Rectangle 67"/>
          <p:cNvSpPr>
            <a:spLocks noChangeArrowheads="1"/>
          </p:cNvSpPr>
          <p:nvPr/>
        </p:nvSpPr>
        <p:spPr bwMode="auto">
          <a:xfrm>
            <a:off x="5022850" y="3497263"/>
            <a:ext cx="88900" cy="1444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08" name="Rectangle 68"/>
          <p:cNvSpPr>
            <a:spLocks noChangeArrowheads="1"/>
          </p:cNvSpPr>
          <p:nvPr/>
        </p:nvSpPr>
        <p:spPr bwMode="auto">
          <a:xfrm>
            <a:off x="5111754" y="3508375"/>
            <a:ext cx="87313" cy="1333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09" name="Rectangle 69"/>
          <p:cNvSpPr>
            <a:spLocks noChangeArrowheads="1"/>
          </p:cNvSpPr>
          <p:nvPr/>
        </p:nvSpPr>
        <p:spPr bwMode="auto">
          <a:xfrm>
            <a:off x="5199067" y="3544893"/>
            <a:ext cx="90487" cy="968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10" name="Rectangle 70"/>
          <p:cNvSpPr>
            <a:spLocks noChangeArrowheads="1"/>
          </p:cNvSpPr>
          <p:nvPr/>
        </p:nvSpPr>
        <p:spPr bwMode="auto">
          <a:xfrm>
            <a:off x="5289554" y="3562352"/>
            <a:ext cx="87313" cy="793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11" name="Rectangle 71"/>
          <p:cNvSpPr>
            <a:spLocks noChangeArrowheads="1"/>
          </p:cNvSpPr>
          <p:nvPr/>
        </p:nvSpPr>
        <p:spPr bwMode="auto">
          <a:xfrm>
            <a:off x="5376863" y="3573463"/>
            <a:ext cx="88900" cy="682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12" name="Rectangle 72"/>
          <p:cNvSpPr>
            <a:spLocks noChangeArrowheads="1"/>
          </p:cNvSpPr>
          <p:nvPr/>
        </p:nvSpPr>
        <p:spPr bwMode="auto">
          <a:xfrm>
            <a:off x="5465767" y="3562352"/>
            <a:ext cx="90487" cy="793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13" name="Rectangle 73"/>
          <p:cNvSpPr>
            <a:spLocks noChangeArrowheads="1"/>
          </p:cNvSpPr>
          <p:nvPr/>
        </p:nvSpPr>
        <p:spPr bwMode="auto">
          <a:xfrm>
            <a:off x="5556254" y="3543302"/>
            <a:ext cx="87313" cy="984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14" name="Rectangle 74"/>
          <p:cNvSpPr>
            <a:spLocks noChangeArrowheads="1"/>
          </p:cNvSpPr>
          <p:nvPr/>
        </p:nvSpPr>
        <p:spPr bwMode="auto">
          <a:xfrm>
            <a:off x="5643563" y="3489325"/>
            <a:ext cx="88900" cy="1524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15" name="Rectangle 75"/>
          <p:cNvSpPr>
            <a:spLocks noChangeArrowheads="1"/>
          </p:cNvSpPr>
          <p:nvPr/>
        </p:nvSpPr>
        <p:spPr bwMode="auto">
          <a:xfrm>
            <a:off x="5732463" y="3463925"/>
            <a:ext cx="87312" cy="1778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16" name="Rectangle 76"/>
          <p:cNvSpPr>
            <a:spLocks noChangeArrowheads="1"/>
          </p:cNvSpPr>
          <p:nvPr/>
        </p:nvSpPr>
        <p:spPr bwMode="auto">
          <a:xfrm>
            <a:off x="5819775" y="3446463"/>
            <a:ext cx="90488" cy="1952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17" name="Rectangle 77"/>
          <p:cNvSpPr>
            <a:spLocks noChangeArrowheads="1"/>
          </p:cNvSpPr>
          <p:nvPr/>
        </p:nvSpPr>
        <p:spPr bwMode="auto">
          <a:xfrm>
            <a:off x="5910263" y="3424243"/>
            <a:ext cx="88900" cy="2174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18" name="Rectangle 78"/>
          <p:cNvSpPr>
            <a:spLocks noChangeArrowheads="1"/>
          </p:cNvSpPr>
          <p:nvPr/>
        </p:nvSpPr>
        <p:spPr bwMode="auto">
          <a:xfrm>
            <a:off x="5999163" y="3403602"/>
            <a:ext cx="87312" cy="2381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19" name="Rectangle 79"/>
          <p:cNvSpPr>
            <a:spLocks noChangeArrowheads="1"/>
          </p:cNvSpPr>
          <p:nvPr/>
        </p:nvSpPr>
        <p:spPr bwMode="auto">
          <a:xfrm>
            <a:off x="6086475" y="3417889"/>
            <a:ext cx="90488" cy="2238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20" name="Rectangle 80"/>
          <p:cNvSpPr>
            <a:spLocks noChangeArrowheads="1"/>
          </p:cNvSpPr>
          <p:nvPr/>
        </p:nvSpPr>
        <p:spPr bwMode="auto">
          <a:xfrm>
            <a:off x="6176963" y="3406775"/>
            <a:ext cx="87312" cy="2349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21" name="Rectangle 81"/>
          <p:cNvSpPr>
            <a:spLocks noChangeArrowheads="1"/>
          </p:cNvSpPr>
          <p:nvPr/>
        </p:nvSpPr>
        <p:spPr bwMode="auto">
          <a:xfrm>
            <a:off x="6264275" y="3417889"/>
            <a:ext cx="88900" cy="2238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22" name="Rectangle 82"/>
          <p:cNvSpPr>
            <a:spLocks noChangeArrowheads="1"/>
          </p:cNvSpPr>
          <p:nvPr/>
        </p:nvSpPr>
        <p:spPr bwMode="auto">
          <a:xfrm>
            <a:off x="6353175" y="3438525"/>
            <a:ext cx="88900" cy="2032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23" name="Rectangle 83"/>
          <p:cNvSpPr>
            <a:spLocks noChangeArrowheads="1"/>
          </p:cNvSpPr>
          <p:nvPr/>
        </p:nvSpPr>
        <p:spPr bwMode="auto">
          <a:xfrm>
            <a:off x="6442075" y="3452813"/>
            <a:ext cx="88900" cy="1889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24" name="Rectangle 84"/>
          <p:cNvSpPr>
            <a:spLocks noChangeArrowheads="1"/>
          </p:cNvSpPr>
          <p:nvPr/>
        </p:nvSpPr>
        <p:spPr bwMode="auto">
          <a:xfrm>
            <a:off x="6530975" y="3462342"/>
            <a:ext cx="88900" cy="1793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25" name="Rectangle 85"/>
          <p:cNvSpPr>
            <a:spLocks noChangeArrowheads="1"/>
          </p:cNvSpPr>
          <p:nvPr/>
        </p:nvSpPr>
        <p:spPr bwMode="auto">
          <a:xfrm>
            <a:off x="6619875" y="3473457"/>
            <a:ext cx="88900" cy="1682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26" name="Rectangle 86"/>
          <p:cNvSpPr>
            <a:spLocks noChangeArrowheads="1"/>
          </p:cNvSpPr>
          <p:nvPr/>
        </p:nvSpPr>
        <p:spPr bwMode="auto">
          <a:xfrm>
            <a:off x="6708775" y="3471863"/>
            <a:ext cx="88900" cy="1698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27" name="Rectangle 87"/>
          <p:cNvSpPr>
            <a:spLocks noChangeArrowheads="1"/>
          </p:cNvSpPr>
          <p:nvPr/>
        </p:nvSpPr>
        <p:spPr bwMode="auto">
          <a:xfrm>
            <a:off x="6797675" y="3460751"/>
            <a:ext cx="87313" cy="1809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28" name="Rectangle 88"/>
          <p:cNvSpPr>
            <a:spLocks noChangeArrowheads="1"/>
          </p:cNvSpPr>
          <p:nvPr/>
        </p:nvSpPr>
        <p:spPr bwMode="auto">
          <a:xfrm>
            <a:off x="6884988" y="3463925"/>
            <a:ext cx="90487" cy="1778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29" name="Rectangle 89"/>
          <p:cNvSpPr>
            <a:spLocks noChangeArrowheads="1"/>
          </p:cNvSpPr>
          <p:nvPr/>
        </p:nvSpPr>
        <p:spPr bwMode="auto">
          <a:xfrm>
            <a:off x="6975475" y="3473457"/>
            <a:ext cx="88900" cy="1682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30" name="Rectangle 90"/>
          <p:cNvSpPr>
            <a:spLocks noChangeArrowheads="1"/>
          </p:cNvSpPr>
          <p:nvPr/>
        </p:nvSpPr>
        <p:spPr bwMode="auto">
          <a:xfrm>
            <a:off x="7064379" y="3481391"/>
            <a:ext cx="87313" cy="1603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31" name="Rectangle 91"/>
          <p:cNvSpPr>
            <a:spLocks noChangeArrowheads="1"/>
          </p:cNvSpPr>
          <p:nvPr/>
        </p:nvSpPr>
        <p:spPr bwMode="auto">
          <a:xfrm>
            <a:off x="7151688" y="3482975"/>
            <a:ext cx="90487" cy="1587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32" name="Rectangle 92"/>
          <p:cNvSpPr>
            <a:spLocks noChangeArrowheads="1"/>
          </p:cNvSpPr>
          <p:nvPr/>
        </p:nvSpPr>
        <p:spPr bwMode="auto">
          <a:xfrm>
            <a:off x="7242179" y="3525843"/>
            <a:ext cx="87313" cy="1158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33" name="Rectangle 93"/>
          <p:cNvSpPr>
            <a:spLocks noChangeArrowheads="1"/>
          </p:cNvSpPr>
          <p:nvPr/>
        </p:nvSpPr>
        <p:spPr bwMode="auto">
          <a:xfrm>
            <a:off x="7329488" y="3535363"/>
            <a:ext cx="88900" cy="1063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34" name="Rectangle 94"/>
          <p:cNvSpPr>
            <a:spLocks noChangeArrowheads="1"/>
          </p:cNvSpPr>
          <p:nvPr/>
        </p:nvSpPr>
        <p:spPr bwMode="auto">
          <a:xfrm>
            <a:off x="7418388" y="3530606"/>
            <a:ext cx="90487" cy="1111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35" name="Rectangle 95"/>
          <p:cNvSpPr>
            <a:spLocks noChangeArrowheads="1"/>
          </p:cNvSpPr>
          <p:nvPr/>
        </p:nvSpPr>
        <p:spPr bwMode="auto">
          <a:xfrm>
            <a:off x="7508879" y="3538540"/>
            <a:ext cx="87313" cy="1031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36" name="Rectangle 96"/>
          <p:cNvSpPr>
            <a:spLocks noChangeArrowheads="1"/>
          </p:cNvSpPr>
          <p:nvPr/>
        </p:nvSpPr>
        <p:spPr bwMode="auto">
          <a:xfrm>
            <a:off x="7596188" y="3525843"/>
            <a:ext cx="88900" cy="1158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37" name="Rectangle 97"/>
          <p:cNvSpPr>
            <a:spLocks noChangeArrowheads="1"/>
          </p:cNvSpPr>
          <p:nvPr/>
        </p:nvSpPr>
        <p:spPr bwMode="auto">
          <a:xfrm>
            <a:off x="7685088" y="3509963"/>
            <a:ext cx="87312" cy="1317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38" name="Rectangle 98"/>
          <p:cNvSpPr>
            <a:spLocks noChangeArrowheads="1"/>
          </p:cNvSpPr>
          <p:nvPr/>
        </p:nvSpPr>
        <p:spPr bwMode="auto">
          <a:xfrm>
            <a:off x="7772402" y="3525843"/>
            <a:ext cx="90488" cy="1158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39" name="Rectangle 99"/>
          <p:cNvSpPr>
            <a:spLocks noChangeArrowheads="1"/>
          </p:cNvSpPr>
          <p:nvPr/>
        </p:nvSpPr>
        <p:spPr bwMode="auto">
          <a:xfrm>
            <a:off x="7862888" y="3544893"/>
            <a:ext cx="88900" cy="968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40" name="Rectangle 100"/>
          <p:cNvSpPr>
            <a:spLocks noChangeArrowheads="1"/>
          </p:cNvSpPr>
          <p:nvPr/>
        </p:nvSpPr>
        <p:spPr bwMode="auto">
          <a:xfrm>
            <a:off x="7951788" y="3567113"/>
            <a:ext cx="87312" cy="746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41" name="Rectangle 101"/>
          <p:cNvSpPr>
            <a:spLocks noChangeArrowheads="1"/>
          </p:cNvSpPr>
          <p:nvPr/>
        </p:nvSpPr>
        <p:spPr bwMode="auto">
          <a:xfrm>
            <a:off x="8039102" y="3598863"/>
            <a:ext cx="90488" cy="428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42" name="Rectangle 102"/>
          <p:cNvSpPr>
            <a:spLocks noChangeArrowheads="1"/>
          </p:cNvSpPr>
          <p:nvPr/>
        </p:nvSpPr>
        <p:spPr bwMode="auto">
          <a:xfrm>
            <a:off x="8129588" y="3613157"/>
            <a:ext cx="87312" cy="285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43" name="Rectangle 103"/>
          <p:cNvSpPr>
            <a:spLocks noChangeArrowheads="1"/>
          </p:cNvSpPr>
          <p:nvPr/>
        </p:nvSpPr>
        <p:spPr bwMode="auto">
          <a:xfrm>
            <a:off x="8216900" y="3611563"/>
            <a:ext cx="88900" cy="301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44" name="Rectangle 104"/>
          <p:cNvSpPr>
            <a:spLocks noChangeArrowheads="1"/>
          </p:cNvSpPr>
          <p:nvPr/>
        </p:nvSpPr>
        <p:spPr bwMode="auto">
          <a:xfrm>
            <a:off x="8305800" y="3594107"/>
            <a:ext cx="88900" cy="476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45" name="Rectangle 105"/>
          <p:cNvSpPr>
            <a:spLocks noChangeArrowheads="1"/>
          </p:cNvSpPr>
          <p:nvPr/>
        </p:nvSpPr>
        <p:spPr bwMode="auto">
          <a:xfrm>
            <a:off x="8394700" y="3590925"/>
            <a:ext cx="88900" cy="508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46" name="Rectangle 106"/>
          <p:cNvSpPr>
            <a:spLocks noChangeArrowheads="1"/>
          </p:cNvSpPr>
          <p:nvPr/>
        </p:nvSpPr>
        <p:spPr bwMode="auto">
          <a:xfrm>
            <a:off x="8483600" y="3584575"/>
            <a:ext cx="88900" cy="571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47" name="Rectangle 107"/>
          <p:cNvSpPr>
            <a:spLocks noChangeArrowheads="1"/>
          </p:cNvSpPr>
          <p:nvPr/>
        </p:nvSpPr>
        <p:spPr bwMode="auto">
          <a:xfrm>
            <a:off x="8572500" y="3608395"/>
            <a:ext cx="88900" cy="333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48" name="Rectangle 108"/>
          <p:cNvSpPr>
            <a:spLocks noChangeArrowheads="1"/>
          </p:cNvSpPr>
          <p:nvPr/>
        </p:nvSpPr>
        <p:spPr bwMode="auto">
          <a:xfrm>
            <a:off x="8661400" y="3635375"/>
            <a:ext cx="88900" cy="63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49" name="Rectangle 109"/>
          <p:cNvSpPr>
            <a:spLocks noChangeArrowheads="1"/>
          </p:cNvSpPr>
          <p:nvPr/>
        </p:nvSpPr>
        <p:spPr bwMode="auto">
          <a:xfrm>
            <a:off x="673100" y="3455989"/>
            <a:ext cx="88900" cy="18573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50" name="Rectangle 110"/>
          <p:cNvSpPr>
            <a:spLocks noChangeArrowheads="1"/>
          </p:cNvSpPr>
          <p:nvPr/>
        </p:nvSpPr>
        <p:spPr bwMode="auto">
          <a:xfrm>
            <a:off x="762000" y="3516313"/>
            <a:ext cx="88900" cy="12541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51" name="Rectangle 111"/>
          <p:cNvSpPr>
            <a:spLocks noChangeArrowheads="1"/>
          </p:cNvSpPr>
          <p:nvPr/>
        </p:nvSpPr>
        <p:spPr bwMode="auto">
          <a:xfrm>
            <a:off x="850900" y="3516313"/>
            <a:ext cx="88900" cy="12541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52" name="Rectangle 112"/>
          <p:cNvSpPr>
            <a:spLocks noChangeArrowheads="1"/>
          </p:cNvSpPr>
          <p:nvPr/>
        </p:nvSpPr>
        <p:spPr bwMode="auto">
          <a:xfrm>
            <a:off x="939800" y="3513138"/>
            <a:ext cx="88900" cy="12858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53" name="Rectangle 113"/>
          <p:cNvSpPr>
            <a:spLocks noChangeArrowheads="1"/>
          </p:cNvSpPr>
          <p:nvPr/>
        </p:nvSpPr>
        <p:spPr bwMode="auto">
          <a:xfrm>
            <a:off x="1028700" y="3484563"/>
            <a:ext cx="88900" cy="15716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54" name="Rectangle 114"/>
          <p:cNvSpPr>
            <a:spLocks noChangeArrowheads="1"/>
          </p:cNvSpPr>
          <p:nvPr/>
        </p:nvSpPr>
        <p:spPr bwMode="auto">
          <a:xfrm>
            <a:off x="1117600" y="3459163"/>
            <a:ext cx="88900" cy="18256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55" name="Rectangle 115"/>
          <p:cNvSpPr>
            <a:spLocks noChangeArrowheads="1"/>
          </p:cNvSpPr>
          <p:nvPr/>
        </p:nvSpPr>
        <p:spPr bwMode="auto">
          <a:xfrm>
            <a:off x="1206504" y="3273425"/>
            <a:ext cx="87313" cy="3683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56" name="Rectangle 116"/>
          <p:cNvSpPr>
            <a:spLocks noChangeArrowheads="1"/>
          </p:cNvSpPr>
          <p:nvPr/>
        </p:nvSpPr>
        <p:spPr bwMode="auto">
          <a:xfrm>
            <a:off x="1293813" y="3276608"/>
            <a:ext cx="90487" cy="3651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57" name="Rectangle 117"/>
          <p:cNvSpPr>
            <a:spLocks noChangeArrowheads="1"/>
          </p:cNvSpPr>
          <p:nvPr/>
        </p:nvSpPr>
        <p:spPr bwMode="auto">
          <a:xfrm>
            <a:off x="1384304" y="3281363"/>
            <a:ext cx="87313" cy="36036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58" name="Rectangle 118"/>
          <p:cNvSpPr>
            <a:spLocks noChangeArrowheads="1"/>
          </p:cNvSpPr>
          <p:nvPr/>
        </p:nvSpPr>
        <p:spPr bwMode="auto">
          <a:xfrm>
            <a:off x="1471613" y="3281363"/>
            <a:ext cx="88900" cy="36036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59" name="Rectangle 119"/>
          <p:cNvSpPr>
            <a:spLocks noChangeArrowheads="1"/>
          </p:cNvSpPr>
          <p:nvPr/>
        </p:nvSpPr>
        <p:spPr bwMode="auto">
          <a:xfrm>
            <a:off x="1560513" y="3287713"/>
            <a:ext cx="90487" cy="35401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60" name="Rectangle 120"/>
          <p:cNvSpPr>
            <a:spLocks noChangeArrowheads="1"/>
          </p:cNvSpPr>
          <p:nvPr/>
        </p:nvSpPr>
        <p:spPr bwMode="auto">
          <a:xfrm>
            <a:off x="1651004" y="3297239"/>
            <a:ext cx="87313" cy="34448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61" name="Rectangle 121"/>
          <p:cNvSpPr>
            <a:spLocks noChangeArrowheads="1"/>
          </p:cNvSpPr>
          <p:nvPr/>
        </p:nvSpPr>
        <p:spPr bwMode="auto">
          <a:xfrm>
            <a:off x="1738313" y="3248025"/>
            <a:ext cx="88900" cy="3937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62" name="Rectangle 122"/>
          <p:cNvSpPr>
            <a:spLocks noChangeArrowheads="1"/>
          </p:cNvSpPr>
          <p:nvPr/>
        </p:nvSpPr>
        <p:spPr bwMode="auto">
          <a:xfrm>
            <a:off x="1827213" y="3252788"/>
            <a:ext cx="87312" cy="38893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63" name="Rectangle 123"/>
          <p:cNvSpPr>
            <a:spLocks noChangeArrowheads="1"/>
          </p:cNvSpPr>
          <p:nvPr/>
        </p:nvSpPr>
        <p:spPr bwMode="auto">
          <a:xfrm>
            <a:off x="1914529" y="3254375"/>
            <a:ext cx="90488" cy="3873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64" name="Rectangle 124"/>
          <p:cNvSpPr>
            <a:spLocks noChangeArrowheads="1"/>
          </p:cNvSpPr>
          <p:nvPr/>
        </p:nvSpPr>
        <p:spPr bwMode="auto">
          <a:xfrm>
            <a:off x="2005013" y="3276608"/>
            <a:ext cx="88900" cy="3651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65" name="Rectangle 125"/>
          <p:cNvSpPr>
            <a:spLocks noChangeArrowheads="1"/>
          </p:cNvSpPr>
          <p:nvPr/>
        </p:nvSpPr>
        <p:spPr bwMode="auto">
          <a:xfrm>
            <a:off x="2093913" y="3292475"/>
            <a:ext cx="87312" cy="3492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66" name="Rectangle 126"/>
          <p:cNvSpPr>
            <a:spLocks noChangeArrowheads="1"/>
          </p:cNvSpPr>
          <p:nvPr/>
        </p:nvSpPr>
        <p:spPr bwMode="auto">
          <a:xfrm>
            <a:off x="2181229" y="3340100"/>
            <a:ext cx="90488" cy="3016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67" name="Rectangle 127"/>
          <p:cNvSpPr>
            <a:spLocks noChangeArrowheads="1"/>
          </p:cNvSpPr>
          <p:nvPr/>
        </p:nvSpPr>
        <p:spPr bwMode="auto">
          <a:xfrm>
            <a:off x="2271713" y="3476625"/>
            <a:ext cx="87312" cy="1651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68" name="Rectangle 128"/>
          <p:cNvSpPr>
            <a:spLocks noChangeArrowheads="1"/>
          </p:cNvSpPr>
          <p:nvPr/>
        </p:nvSpPr>
        <p:spPr bwMode="auto">
          <a:xfrm>
            <a:off x="2359025" y="3549655"/>
            <a:ext cx="88900" cy="920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69" name="Rectangle 129"/>
          <p:cNvSpPr>
            <a:spLocks noChangeArrowheads="1"/>
          </p:cNvSpPr>
          <p:nvPr/>
        </p:nvSpPr>
        <p:spPr bwMode="auto">
          <a:xfrm>
            <a:off x="2447929" y="3609975"/>
            <a:ext cx="90488" cy="317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70" name="Rectangle 130"/>
          <p:cNvSpPr>
            <a:spLocks noChangeArrowheads="1"/>
          </p:cNvSpPr>
          <p:nvPr/>
        </p:nvSpPr>
        <p:spPr bwMode="auto">
          <a:xfrm>
            <a:off x="2538413" y="3630613"/>
            <a:ext cx="87312" cy="1111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71" name="Rectangle 131"/>
          <p:cNvSpPr>
            <a:spLocks noChangeArrowheads="1"/>
          </p:cNvSpPr>
          <p:nvPr/>
        </p:nvSpPr>
        <p:spPr bwMode="auto">
          <a:xfrm>
            <a:off x="2625725" y="3697296"/>
            <a:ext cx="88900" cy="7778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72" name="Rectangle 132"/>
          <p:cNvSpPr>
            <a:spLocks noChangeArrowheads="1"/>
          </p:cNvSpPr>
          <p:nvPr/>
        </p:nvSpPr>
        <p:spPr bwMode="auto">
          <a:xfrm>
            <a:off x="2714625" y="3681418"/>
            <a:ext cx="88900" cy="10318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73" name="Rectangle 133"/>
          <p:cNvSpPr>
            <a:spLocks noChangeArrowheads="1"/>
          </p:cNvSpPr>
          <p:nvPr/>
        </p:nvSpPr>
        <p:spPr bwMode="auto">
          <a:xfrm>
            <a:off x="2803525" y="3660775"/>
            <a:ext cx="88900" cy="1285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74" name="Rectangle 134"/>
          <p:cNvSpPr>
            <a:spLocks noChangeArrowheads="1"/>
          </p:cNvSpPr>
          <p:nvPr/>
        </p:nvSpPr>
        <p:spPr bwMode="auto">
          <a:xfrm>
            <a:off x="2892425" y="3656019"/>
            <a:ext cx="88900" cy="13493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75" name="Rectangle 135"/>
          <p:cNvSpPr>
            <a:spLocks noChangeArrowheads="1"/>
          </p:cNvSpPr>
          <p:nvPr/>
        </p:nvSpPr>
        <p:spPr bwMode="auto">
          <a:xfrm>
            <a:off x="2981325" y="3663952"/>
            <a:ext cx="88900" cy="13176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76" name="Rectangle 136"/>
          <p:cNvSpPr>
            <a:spLocks noChangeArrowheads="1"/>
          </p:cNvSpPr>
          <p:nvPr/>
        </p:nvSpPr>
        <p:spPr bwMode="auto">
          <a:xfrm>
            <a:off x="3070225" y="3649663"/>
            <a:ext cx="88900" cy="13493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77" name="Rectangle 137"/>
          <p:cNvSpPr>
            <a:spLocks noChangeArrowheads="1"/>
          </p:cNvSpPr>
          <p:nvPr/>
        </p:nvSpPr>
        <p:spPr bwMode="auto">
          <a:xfrm>
            <a:off x="3159129" y="3641725"/>
            <a:ext cx="87313" cy="1333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78" name="Rectangle 138"/>
          <p:cNvSpPr>
            <a:spLocks noChangeArrowheads="1"/>
          </p:cNvSpPr>
          <p:nvPr/>
        </p:nvSpPr>
        <p:spPr bwMode="auto">
          <a:xfrm>
            <a:off x="3246441" y="3641725"/>
            <a:ext cx="90487" cy="1397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79" name="Rectangle 139"/>
          <p:cNvSpPr>
            <a:spLocks noChangeArrowheads="1"/>
          </p:cNvSpPr>
          <p:nvPr/>
        </p:nvSpPr>
        <p:spPr bwMode="auto">
          <a:xfrm>
            <a:off x="3336929" y="3641731"/>
            <a:ext cx="87313" cy="14446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80" name="Rectangle 140"/>
          <p:cNvSpPr>
            <a:spLocks noChangeArrowheads="1"/>
          </p:cNvSpPr>
          <p:nvPr/>
        </p:nvSpPr>
        <p:spPr bwMode="auto">
          <a:xfrm>
            <a:off x="3424238" y="3641725"/>
            <a:ext cx="88900" cy="1539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81" name="Rectangle 141"/>
          <p:cNvSpPr>
            <a:spLocks noChangeArrowheads="1"/>
          </p:cNvSpPr>
          <p:nvPr/>
        </p:nvSpPr>
        <p:spPr bwMode="auto">
          <a:xfrm>
            <a:off x="3513141" y="3641725"/>
            <a:ext cx="90487" cy="1666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82" name="Rectangle 142"/>
          <p:cNvSpPr>
            <a:spLocks noChangeArrowheads="1"/>
          </p:cNvSpPr>
          <p:nvPr/>
        </p:nvSpPr>
        <p:spPr bwMode="auto">
          <a:xfrm>
            <a:off x="3603629" y="3641727"/>
            <a:ext cx="87313" cy="1809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83" name="Rectangle 143"/>
          <p:cNvSpPr>
            <a:spLocks noChangeArrowheads="1"/>
          </p:cNvSpPr>
          <p:nvPr/>
        </p:nvSpPr>
        <p:spPr bwMode="auto">
          <a:xfrm>
            <a:off x="3690938" y="3641725"/>
            <a:ext cx="88900" cy="1936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84" name="Rectangle 144"/>
          <p:cNvSpPr>
            <a:spLocks noChangeArrowheads="1"/>
          </p:cNvSpPr>
          <p:nvPr/>
        </p:nvSpPr>
        <p:spPr bwMode="auto">
          <a:xfrm>
            <a:off x="3779838" y="3641733"/>
            <a:ext cx="87312" cy="2127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85" name="Rectangle 145"/>
          <p:cNvSpPr>
            <a:spLocks noChangeArrowheads="1"/>
          </p:cNvSpPr>
          <p:nvPr/>
        </p:nvSpPr>
        <p:spPr bwMode="auto">
          <a:xfrm>
            <a:off x="3867150" y="3641733"/>
            <a:ext cx="90488" cy="2317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86" name="Rectangle 146"/>
          <p:cNvSpPr>
            <a:spLocks noChangeArrowheads="1"/>
          </p:cNvSpPr>
          <p:nvPr/>
        </p:nvSpPr>
        <p:spPr bwMode="auto">
          <a:xfrm>
            <a:off x="3957638" y="3641725"/>
            <a:ext cx="88900" cy="2555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87" name="Rectangle 147"/>
          <p:cNvSpPr>
            <a:spLocks noChangeArrowheads="1"/>
          </p:cNvSpPr>
          <p:nvPr/>
        </p:nvSpPr>
        <p:spPr bwMode="auto">
          <a:xfrm>
            <a:off x="4046538" y="3641725"/>
            <a:ext cx="87312" cy="2682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88" name="Rectangle 148"/>
          <p:cNvSpPr>
            <a:spLocks noChangeArrowheads="1"/>
          </p:cNvSpPr>
          <p:nvPr/>
        </p:nvSpPr>
        <p:spPr bwMode="auto">
          <a:xfrm>
            <a:off x="4133850" y="3641725"/>
            <a:ext cx="90488" cy="2809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89" name="Rectangle 149"/>
          <p:cNvSpPr>
            <a:spLocks noChangeArrowheads="1"/>
          </p:cNvSpPr>
          <p:nvPr/>
        </p:nvSpPr>
        <p:spPr bwMode="auto">
          <a:xfrm>
            <a:off x="4224338" y="3641728"/>
            <a:ext cx="87312" cy="3016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90" name="Rectangle 150"/>
          <p:cNvSpPr>
            <a:spLocks noChangeArrowheads="1"/>
          </p:cNvSpPr>
          <p:nvPr/>
        </p:nvSpPr>
        <p:spPr bwMode="auto">
          <a:xfrm>
            <a:off x="4311650" y="3641727"/>
            <a:ext cx="88900" cy="3159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91" name="Rectangle 151"/>
          <p:cNvSpPr>
            <a:spLocks noChangeArrowheads="1"/>
          </p:cNvSpPr>
          <p:nvPr/>
        </p:nvSpPr>
        <p:spPr bwMode="auto">
          <a:xfrm>
            <a:off x="4400550" y="3641725"/>
            <a:ext cx="90488" cy="3317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92" name="Rectangle 152"/>
          <p:cNvSpPr>
            <a:spLocks noChangeArrowheads="1"/>
          </p:cNvSpPr>
          <p:nvPr/>
        </p:nvSpPr>
        <p:spPr bwMode="auto">
          <a:xfrm>
            <a:off x="4491038" y="3641730"/>
            <a:ext cx="87312" cy="3460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93" name="Rectangle 153"/>
          <p:cNvSpPr>
            <a:spLocks noChangeArrowheads="1"/>
          </p:cNvSpPr>
          <p:nvPr/>
        </p:nvSpPr>
        <p:spPr bwMode="auto">
          <a:xfrm>
            <a:off x="4578350" y="3641729"/>
            <a:ext cx="88900" cy="36036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94" name="Rectangle 154"/>
          <p:cNvSpPr>
            <a:spLocks noChangeArrowheads="1"/>
          </p:cNvSpPr>
          <p:nvPr/>
        </p:nvSpPr>
        <p:spPr bwMode="auto">
          <a:xfrm>
            <a:off x="4667250" y="3641730"/>
            <a:ext cx="88900" cy="3651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95" name="Rectangle 155"/>
          <p:cNvSpPr>
            <a:spLocks noChangeArrowheads="1"/>
          </p:cNvSpPr>
          <p:nvPr/>
        </p:nvSpPr>
        <p:spPr bwMode="auto">
          <a:xfrm>
            <a:off x="4756150" y="3641726"/>
            <a:ext cx="88900" cy="3778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96" name="Rectangle 156"/>
          <p:cNvSpPr>
            <a:spLocks noChangeArrowheads="1"/>
          </p:cNvSpPr>
          <p:nvPr/>
        </p:nvSpPr>
        <p:spPr bwMode="auto">
          <a:xfrm>
            <a:off x="4845050" y="3641729"/>
            <a:ext cx="88900" cy="3841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97" name="Rectangle 157"/>
          <p:cNvSpPr>
            <a:spLocks noChangeArrowheads="1"/>
          </p:cNvSpPr>
          <p:nvPr/>
        </p:nvSpPr>
        <p:spPr bwMode="auto">
          <a:xfrm>
            <a:off x="4933950" y="3641732"/>
            <a:ext cx="88900" cy="3905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98" name="Rectangle 158"/>
          <p:cNvSpPr>
            <a:spLocks noChangeArrowheads="1"/>
          </p:cNvSpPr>
          <p:nvPr/>
        </p:nvSpPr>
        <p:spPr bwMode="auto">
          <a:xfrm>
            <a:off x="5022850" y="3641729"/>
            <a:ext cx="88900" cy="39846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299" name="Rectangle 159"/>
          <p:cNvSpPr>
            <a:spLocks noChangeArrowheads="1"/>
          </p:cNvSpPr>
          <p:nvPr/>
        </p:nvSpPr>
        <p:spPr bwMode="auto">
          <a:xfrm>
            <a:off x="5111754" y="3641732"/>
            <a:ext cx="87313" cy="3905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00" name="Rectangle 160"/>
          <p:cNvSpPr>
            <a:spLocks noChangeArrowheads="1"/>
          </p:cNvSpPr>
          <p:nvPr/>
        </p:nvSpPr>
        <p:spPr bwMode="auto">
          <a:xfrm>
            <a:off x="5199067" y="3641725"/>
            <a:ext cx="90487" cy="3810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01" name="Rectangle 161"/>
          <p:cNvSpPr>
            <a:spLocks noChangeArrowheads="1"/>
          </p:cNvSpPr>
          <p:nvPr/>
        </p:nvSpPr>
        <p:spPr bwMode="auto">
          <a:xfrm>
            <a:off x="5289554" y="3641725"/>
            <a:ext cx="87313" cy="36353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02" name="Rectangle 162"/>
          <p:cNvSpPr>
            <a:spLocks noChangeArrowheads="1"/>
          </p:cNvSpPr>
          <p:nvPr/>
        </p:nvSpPr>
        <p:spPr bwMode="auto">
          <a:xfrm>
            <a:off x="5376863" y="3641726"/>
            <a:ext cx="88900" cy="3540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03" name="Rectangle 163"/>
          <p:cNvSpPr>
            <a:spLocks noChangeArrowheads="1"/>
          </p:cNvSpPr>
          <p:nvPr/>
        </p:nvSpPr>
        <p:spPr bwMode="auto">
          <a:xfrm>
            <a:off x="5465767" y="3641725"/>
            <a:ext cx="90487" cy="33813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04" name="Rectangle 164"/>
          <p:cNvSpPr>
            <a:spLocks noChangeArrowheads="1"/>
          </p:cNvSpPr>
          <p:nvPr/>
        </p:nvSpPr>
        <p:spPr bwMode="auto">
          <a:xfrm>
            <a:off x="5556254" y="3641725"/>
            <a:ext cx="87313" cy="3238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05" name="Rectangle 165"/>
          <p:cNvSpPr>
            <a:spLocks noChangeArrowheads="1"/>
          </p:cNvSpPr>
          <p:nvPr/>
        </p:nvSpPr>
        <p:spPr bwMode="auto">
          <a:xfrm>
            <a:off x="5643563" y="3641725"/>
            <a:ext cx="88900" cy="28733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06" name="Rectangle 166"/>
          <p:cNvSpPr>
            <a:spLocks noChangeArrowheads="1"/>
          </p:cNvSpPr>
          <p:nvPr/>
        </p:nvSpPr>
        <p:spPr bwMode="auto">
          <a:xfrm>
            <a:off x="5732463" y="3641725"/>
            <a:ext cx="87312" cy="24923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07" name="Rectangle 167"/>
          <p:cNvSpPr>
            <a:spLocks noChangeArrowheads="1"/>
          </p:cNvSpPr>
          <p:nvPr/>
        </p:nvSpPr>
        <p:spPr bwMode="auto">
          <a:xfrm>
            <a:off x="5819775" y="3641731"/>
            <a:ext cx="90488" cy="1682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08" name="Rectangle 168"/>
          <p:cNvSpPr>
            <a:spLocks noChangeArrowheads="1"/>
          </p:cNvSpPr>
          <p:nvPr/>
        </p:nvSpPr>
        <p:spPr bwMode="auto">
          <a:xfrm>
            <a:off x="5910263" y="3641733"/>
            <a:ext cx="88900" cy="6826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09" name="Rectangle 169"/>
          <p:cNvSpPr>
            <a:spLocks noChangeArrowheads="1"/>
          </p:cNvSpPr>
          <p:nvPr/>
        </p:nvSpPr>
        <p:spPr bwMode="auto">
          <a:xfrm>
            <a:off x="5999163" y="3373438"/>
            <a:ext cx="87312" cy="3016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10" name="Rectangle 170"/>
          <p:cNvSpPr>
            <a:spLocks noChangeArrowheads="1"/>
          </p:cNvSpPr>
          <p:nvPr/>
        </p:nvSpPr>
        <p:spPr bwMode="auto">
          <a:xfrm>
            <a:off x="6086475" y="3302000"/>
            <a:ext cx="90488" cy="1158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11" name="Rectangle 171"/>
          <p:cNvSpPr>
            <a:spLocks noChangeArrowheads="1"/>
          </p:cNvSpPr>
          <p:nvPr/>
        </p:nvSpPr>
        <p:spPr bwMode="auto">
          <a:xfrm>
            <a:off x="6176963" y="3206758"/>
            <a:ext cx="87312" cy="2000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12" name="Rectangle 172"/>
          <p:cNvSpPr>
            <a:spLocks noChangeArrowheads="1"/>
          </p:cNvSpPr>
          <p:nvPr/>
        </p:nvSpPr>
        <p:spPr bwMode="auto">
          <a:xfrm>
            <a:off x="6264275" y="3160721"/>
            <a:ext cx="88900" cy="2571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13" name="Rectangle 173"/>
          <p:cNvSpPr>
            <a:spLocks noChangeArrowheads="1"/>
          </p:cNvSpPr>
          <p:nvPr/>
        </p:nvSpPr>
        <p:spPr bwMode="auto">
          <a:xfrm>
            <a:off x="6353175" y="3136908"/>
            <a:ext cx="88900" cy="3016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14" name="Rectangle 174"/>
          <p:cNvSpPr>
            <a:spLocks noChangeArrowheads="1"/>
          </p:cNvSpPr>
          <p:nvPr/>
        </p:nvSpPr>
        <p:spPr bwMode="auto">
          <a:xfrm>
            <a:off x="6442075" y="3117858"/>
            <a:ext cx="88900" cy="33496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15" name="Rectangle 175"/>
          <p:cNvSpPr>
            <a:spLocks noChangeArrowheads="1"/>
          </p:cNvSpPr>
          <p:nvPr/>
        </p:nvSpPr>
        <p:spPr bwMode="auto">
          <a:xfrm>
            <a:off x="6530975" y="3103571"/>
            <a:ext cx="88900" cy="3587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16" name="Rectangle 176"/>
          <p:cNvSpPr>
            <a:spLocks noChangeArrowheads="1"/>
          </p:cNvSpPr>
          <p:nvPr/>
        </p:nvSpPr>
        <p:spPr bwMode="auto">
          <a:xfrm>
            <a:off x="6619875" y="3089283"/>
            <a:ext cx="88900" cy="3841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17" name="Rectangle 177"/>
          <p:cNvSpPr>
            <a:spLocks noChangeArrowheads="1"/>
          </p:cNvSpPr>
          <p:nvPr/>
        </p:nvSpPr>
        <p:spPr bwMode="auto">
          <a:xfrm>
            <a:off x="6708775" y="3073408"/>
            <a:ext cx="88900" cy="39846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18" name="Rectangle 178"/>
          <p:cNvSpPr>
            <a:spLocks noChangeArrowheads="1"/>
          </p:cNvSpPr>
          <p:nvPr/>
        </p:nvSpPr>
        <p:spPr bwMode="auto">
          <a:xfrm>
            <a:off x="6797675" y="3059121"/>
            <a:ext cx="87313" cy="40163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19" name="Rectangle 179"/>
          <p:cNvSpPr>
            <a:spLocks noChangeArrowheads="1"/>
          </p:cNvSpPr>
          <p:nvPr/>
        </p:nvSpPr>
        <p:spPr bwMode="auto">
          <a:xfrm>
            <a:off x="6884988" y="3051175"/>
            <a:ext cx="90487" cy="4127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20" name="Rectangle 180"/>
          <p:cNvSpPr>
            <a:spLocks noChangeArrowheads="1"/>
          </p:cNvSpPr>
          <p:nvPr/>
        </p:nvSpPr>
        <p:spPr bwMode="auto">
          <a:xfrm>
            <a:off x="6975475" y="3040071"/>
            <a:ext cx="88900" cy="43338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21" name="Rectangle 181"/>
          <p:cNvSpPr>
            <a:spLocks noChangeArrowheads="1"/>
          </p:cNvSpPr>
          <p:nvPr/>
        </p:nvSpPr>
        <p:spPr bwMode="auto">
          <a:xfrm>
            <a:off x="7064379" y="3041650"/>
            <a:ext cx="87313" cy="43973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22" name="Rectangle 182"/>
          <p:cNvSpPr>
            <a:spLocks noChangeArrowheads="1"/>
          </p:cNvSpPr>
          <p:nvPr/>
        </p:nvSpPr>
        <p:spPr bwMode="auto">
          <a:xfrm>
            <a:off x="7151688" y="3035308"/>
            <a:ext cx="90487" cy="4476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23" name="Rectangle 183"/>
          <p:cNvSpPr>
            <a:spLocks noChangeArrowheads="1"/>
          </p:cNvSpPr>
          <p:nvPr/>
        </p:nvSpPr>
        <p:spPr bwMode="auto">
          <a:xfrm>
            <a:off x="7242179" y="3062288"/>
            <a:ext cx="87313" cy="4635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24" name="Rectangle 184"/>
          <p:cNvSpPr>
            <a:spLocks noChangeArrowheads="1"/>
          </p:cNvSpPr>
          <p:nvPr/>
        </p:nvSpPr>
        <p:spPr bwMode="auto">
          <a:xfrm>
            <a:off x="7329488" y="3074996"/>
            <a:ext cx="88900" cy="4603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25" name="Rectangle 185"/>
          <p:cNvSpPr>
            <a:spLocks noChangeArrowheads="1"/>
          </p:cNvSpPr>
          <p:nvPr/>
        </p:nvSpPr>
        <p:spPr bwMode="auto">
          <a:xfrm>
            <a:off x="7418388" y="3081338"/>
            <a:ext cx="90487" cy="44926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26" name="Rectangle 186"/>
          <p:cNvSpPr>
            <a:spLocks noChangeArrowheads="1"/>
          </p:cNvSpPr>
          <p:nvPr/>
        </p:nvSpPr>
        <p:spPr bwMode="auto">
          <a:xfrm>
            <a:off x="7508879" y="3090871"/>
            <a:ext cx="87313" cy="4476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27" name="Rectangle 187"/>
          <p:cNvSpPr>
            <a:spLocks noChangeArrowheads="1"/>
          </p:cNvSpPr>
          <p:nvPr/>
        </p:nvSpPr>
        <p:spPr bwMode="auto">
          <a:xfrm>
            <a:off x="7596188" y="3084521"/>
            <a:ext cx="88900" cy="4413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28" name="Rectangle 188"/>
          <p:cNvSpPr>
            <a:spLocks noChangeArrowheads="1"/>
          </p:cNvSpPr>
          <p:nvPr/>
        </p:nvSpPr>
        <p:spPr bwMode="auto">
          <a:xfrm>
            <a:off x="7685088" y="3063875"/>
            <a:ext cx="87312" cy="4460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29" name="Rectangle 189"/>
          <p:cNvSpPr>
            <a:spLocks noChangeArrowheads="1"/>
          </p:cNvSpPr>
          <p:nvPr/>
        </p:nvSpPr>
        <p:spPr bwMode="auto">
          <a:xfrm>
            <a:off x="7772402" y="3070233"/>
            <a:ext cx="90488" cy="4556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30" name="Rectangle 190"/>
          <p:cNvSpPr>
            <a:spLocks noChangeArrowheads="1"/>
          </p:cNvSpPr>
          <p:nvPr/>
        </p:nvSpPr>
        <p:spPr bwMode="auto">
          <a:xfrm>
            <a:off x="7862888" y="3063883"/>
            <a:ext cx="88900" cy="4810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31" name="Rectangle 191"/>
          <p:cNvSpPr>
            <a:spLocks noChangeArrowheads="1"/>
          </p:cNvSpPr>
          <p:nvPr/>
        </p:nvSpPr>
        <p:spPr bwMode="auto">
          <a:xfrm>
            <a:off x="7951788" y="3059113"/>
            <a:ext cx="87312" cy="5080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32" name="Rectangle 192"/>
          <p:cNvSpPr>
            <a:spLocks noChangeArrowheads="1"/>
          </p:cNvSpPr>
          <p:nvPr/>
        </p:nvSpPr>
        <p:spPr bwMode="auto">
          <a:xfrm>
            <a:off x="8039102" y="3057525"/>
            <a:ext cx="90488" cy="54133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33" name="Rectangle 193"/>
          <p:cNvSpPr>
            <a:spLocks noChangeArrowheads="1"/>
          </p:cNvSpPr>
          <p:nvPr/>
        </p:nvSpPr>
        <p:spPr bwMode="auto">
          <a:xfrm>
            <a:off x="8129588" y="3054350"/>
            <a:ext cx="87312" cy="5588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34" name="Rectangle 194"/>
          <p:cNvSpPr>
            <a:spLocks noChangeArrowheads="1"/>
          </p:cNvSpPr>
          <p:nvPr/>
        </p:nvSpPr>
        <p:spPr bwMode="auto">
          <a:xfrm>
            <a:off x="8216900" y="3036896"/>
            <a:ext cx="88900" cy="5746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35" name="Rectangle 195"/>
          <p:cNvSpPr>
            <a:spLocks noChangeArrowheads="1"/>
          </p:cNvSpPr>
          <p:nvPr/>
        </p:nvSpPr>
        <p:spPr bwMode="auto">
          <a:xfrm>
            <a:off x="8305800" y="3006733"/>
            <a:ext cx="88900" cy="5873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36" name="Rectangle 196"/>
          <p:cNvSpPr>
            <a:spLocks noChangeArrowheads="1"/>
          </p:cNvSpPr>
          <p:nvPr/>
        </p:nvSpPr>
        <p:spPr bwMode="auto">
          <a:xfrm>
            <a:off x="8394700" y="3000375"/>
            <a:ext cx="88900" cy="5905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37" name="Rectangle 197"/>
          <p:cNvSpPr>
            <a:spLocks noChangeArrowheads="1"/>
          </p:cNvSpPr>
          <p:nvPr/>
        </p:nvSpPr>
        <p:spPr bwMode="auto">
          <a:xfrm>
            <a:off x="8483600" y="2998796"/>
            <a:ext cx="88900" cy="58578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38" name="Rectangle 198"/>
          <p:cNvSpPr>
            <a:spLocks noChangeArrowheads="1"/>
          </p:cNvSpPr>
          <p:nvPr/>
        </p:nvSpPr>
        <p:spPr bwMode="auto">
          <a:xfrm>
            <a:off x="8572500" y="3017838"/>
            <a:ext cx="88900" cy="5905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39" name="Rectangle 199"/>
          <p:cNvSpPr>
            <a:spLocks noChangeArrowheads="1"/>
          </p:cNvSpPr>
          <p:nvPr/>
        </p:nvSpPr>
        <p:spPr bwMode="auto">
          <a:xfrm>
            <a:off x="8661400" y="3040063"/>
            <a:ext cx="88900" cy="59531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40" name="Rectangle 200"/>
          <p:cNvSpPr>
            <a:spLocks noChangeArrowheads="1"/>
          </p:cNvSpPr>
          <p:nvPr/>
        </p:nvSpPr>
        <p:spPr bwMode="auto">
          <a:xfrm>
            <a:off x="673100" y="3063883"/>
            <a:ext cx="88900" cy="39211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41" name="Rectangle 201"/>
          <p:cNvSpPr>
            <a:spLocks noChangeArrowheads="1"/>
          </p:cNvSpPr>
          <p:nvPr/>
        </p:nvSpPr>
        <p:spPr bwMode="auto">
          <a:xfrm>
            <a:off x="762000" y="3227396"/>
            <a:ext cx="88900" cy="2889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42" name="Rectangle 202"/>
          <p:cNvSpPr>
            <a:spLocks noChangeArrowheads="1"/>
          </p:cNvSpPr>
          <p:nvPr/>
        </p:nvSpPr>
        <p:spPr bwMode="auto">
          <a:xfrm>
            <a:off x="850900" y="3232158"/>
            <a:ext cx="88900" cy="28416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43" name="Rectangle 203"/>
          <p:cNvSpPr>
            <a:spLocks noChangeArrowheads="1"/>
          </p:cNvSpPr>
          <p:nvPr/>
        </p:nvSpPr>
        <p:spPr bwMode="auto">
          <a:xfrm>
            <a:off x="939800" y="3201988"/>
            <a:ext cx="88900" cy="3111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44" name="Rectangle 204"/>
          <p:cNvSpPr>
            <a:spLocks noChangeArrowheads="1"/>
          </p:cNvSpPr>
          <p:nvPr/>
        </p:nvSpPr>
        <p:spPr bwMode="auto">
          <a:xfrm>
            <a:off x="1028700" y="3144846"/>
            <a:ext cx="88900" cy="3397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45" name="Rectangle 205"/>
          <p:cNvSpPr>
            <a:spLocks noChangeArrowheads="1"/>
          </p:cNvSpPr>
          <p:nvPr/>
        </p:nvSpPr>
        <p:spPr bwMode="auto">
          <a:xfrm>
            <a:off x="1117600" y="3090863"/>
            <a:ext cx="88900" cy="3683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46" name="Rectangle 206"/>
          <p:cNvSpPr>
            <a:spLocks noChangeArrowheads="1"/>
          </p:cNvSpPr>
          <p:nvPr/>
        </p:nvSpPr>
        <p:spPr bwMode="auto">
          <a:xfrm>
            <a:off x="1206504" y="2919413"/>
            <a:ext cx="87313" cy="35401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47" name="Rectangle 208"/>
          <p:cNvSpPr>
            <a:spLocks noChangeArrowheads="1"/>
          </p:cNvSpPr>
          <p:nvPr/>
        </p:nvSpPr>
        <p:spPr bwMode="auto">
          <a:xfrm>
            <a:off x="1293813" y="2928938"/>
            <a:ext cx="90487" cy="34766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48" name="Rectangle 209"/>
          <p:cNvSpPr>
            <a:spLocks noChangeArrowheads="1"/>
          </p:cNvSpPr>
          <p:nvPr/>
        </p:nvSpPr>
        <p:spPr bwMode="auto">
          <a:xfrm>
            <a:off x="1384304" y="2906713"/>
            <a:ext cx="87313" cy="3746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49" name="Rectangle 210"/>
          <p:cNvSpPr>
            <a:spLocks noChangeArrowheads="1"/>
          </p:cNvSpPr>
          <p:nvPr/>
        </p:nvSpPr>
        <p:spPr bwMode="auto">
          <a:xfrm>
            <a:off x="1471613" y="2876558"/>
            <a:ext cx="88900" cy="40481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50" name="Rectangle 211"/>
          <p:cNvSpPr>
            <a:spLocks noChangeArrowheads="1"/>
          </p:cNvSpPr>
          <p:nvPr/>
        </p:nvSpPr>
        <p:spPr bwMode="auto">
          <a:xfrm>
            <a:off x="1560513" y="2852746"/>
            <a:ext cx="90487" cy="4349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51" name="Rectangle 212"/>
          <p:cNvSpPr>
            <a:spLocks noChangeArrowheads="1"/>
          </p:cNvSpPr>
          <p:nvPr/>
        </p:nvSpPr>
        <p:spPr bwMode="auto">
          <a:xfrm>
            <a:off x="1651004" y="2813050"/>
            <a:ext cx="87313" cy="48418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52" name="Rectangle 213"/>
          <p:cNvSpPr>
            <a:spLocks noChangeArrowheads="1"/>
          </p:cNvSpPr>
          <p:nvPr/>
        </p:nvSpPr>
        <p:spPr bwMode="auto">
          <a:xfrm>
            <a:off x="1738313" y="2735263"/>
            <a:ext cx="88900" cy="51276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53" name="Rectangle 214"/>
          <p:cNvSpPr>
            <a:spLocks noChangeArrowheads="1"/>
          </p:cNvSpPr>
          <p:nvPr/>
        </p:nvSpPr>
        <p:spPr bwMode="auto">
          <a:xfrm>
            <a:off x="1827213" y="2706688"/>
            <a:ext cx="87312" cy="5461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54" name="Rectangle 215"/>
          <p:cNvSpPr>
            <a:spLocks noChangeArrowheads="1"/>
          </p:cNvSpPr>
          <p:nvPr/>
        </p:nvSpPr>
        <p:spPr bwMode="auto">
          <a:xfrm>
            <a:off x="1914529" y="2660658"/>
            <a:ext cx="90488" cy="5937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55" name="Rectangle 216"/>
          <p:cNvSpPr>
            <a:spLocks noChangeArrowheads="1"/>
          </p:cNvSpPr>
          <p:nvPr/>
        </p:nvSpPr>
        <p:spPr bwMode="auto">
          <a:xfrm>
            <a:off x="2005013" y="2635250"/>
            <a:ext cx="88900" cy="6413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56" name="Rectangle 217"/>
          <p:cNvSpPr>
            <a:spLocks noChangeArrowheads="1"/>
          </p:cNvSpPr>
          <p:nvPr/>
        </p:nvSpPr>
        <p:spPr bwMode="auto">
          <a:xfrm>
            <a:off x="2093913" y="2598746"/>
            <a:ext cx="87312" cy="69373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57" name="Rectangle 218"/>
          <p:cNvSpPr>
            <a:spLocks noChangeArrowheads="1"/>
          </p:cNvSpPr>
          <p:nvPr/>
        </p:nvSpPr>
        <p:spPr bwMode="auto">
          <a:xfrm>
            <a:off x="2181229" y="2627321"/>
            <a:ext cx="90488" cy="71278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58" name="Rectangle 219"/>
          <p:cNvSpPr>
            <a:spLocks noChangeArrowheads="1"/>
          </p:cNvSpPr>
          <p:nvPr/>
        </p:nvSpPr>
        <p:spPr bwMode="auto">
          <a:xfrm>
            <a:off x="2271713" y="2811463"/>
            <a:ext cx="87312" cy="66516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59" name="Rectangle 220"/>
          <p:cNvSpPr>
            <a:spLocks noChangeArrowheads="1"/>
          </p:cNvSpPr>
          <p:nvPr/>
        </p:nvSpPr>
        <p:spPr bwMode="auto">
          <a:xfrm>
            <a:off x="2359025" y="3005138"/>
            <a:ext cx="88900" cy="54451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60" name="Rectangle 221"/>
          <p:cNvSpPr>
            <a:spLocks noChangeArrowheads="1"/>
          </p:cNvSpPr>
          <p:nvPr/>
        </p:nvSpPr>
        <p:spPr bwMode="auto">
          <a:xfrm>
            <a:off x="2447929" y="3203575"/>
            <a:ext cx="90488" cy="4064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61" name="Rectangle 222"/>
          <p:cNvSpPr>
            <a:spLocks noChangeArrowheads="1"/>
          </p:cNvSpPr>
          <p:nvPr/>
        </p:nvSpPr>
        <p:spPr bwMode="auto">
          <a:xfrm>
            <a:off x="2538413" y="3343275"/>
            <a:ext cx="87312" cy="28733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62" name="Rectangle 223"/>
          <p:cNvSpPr>
            <a:spLocks noChangeArrowheads="1"/>
          </p:cNvSpPr>
          <p:nvPr/>
        </p:nvSpPr>
        <p:spPr bwMode="auto">
          <a:xfrm>
            <a:off x="2625725" y="3438525"/>
            <a:ext cx="88900" cy="2032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63" name="Rectangle 224"/>
          <p:cNvSpPr>
            <a:spLocks noChangeArrowheads="1"/>
          </p:cNvSpPr>
          <p:nvPr/>
        </p:nvSpPr>
        <p:spPr bwMode="auto">
          <a:xfrm>
            <a:off x="2714625" y="3522663"/>
            <a:ext cx="88900" cy="11906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64" name="Rectangle 225"/>
          <p:cNvSpPr>
            <a:spLocks noChangeArrowheads="1"/>
          </p:cNvSpPr>
          <p:nvPr/>
        </p:nvSpPr>
        <p:spPr bwMode="auto">
          <a:xfrm>
            <a:off x="2803525" y="3582992"/>
            <a:ext cx="88900" cy="5873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65" name="Rectangle 226"/>
          <p:cNvSpPr>
            <a:spLocks noChangeArrowheads="1"/>
          </p:cNvSpPr>
          <p:nvPr/>
        </p:nvSpPr>
        <p:spPr bwMode="auto">
          <a:xfrm>
            <a:off x="2892425" y="3608395"/>
            <a:ext cx="88900" cy="3333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66" name="Rectangle 227"/>
          <p:cNvSpPr>
            <a:spLocks noChangeArrowheads="1"/>
          </p:cNvSpPr>
          <p:nvPr/>
        </p:nvSpPr>
        <p:spPr bwMode="auto">
          <a:xfrm>
            <a:off x="2981325" y="3621091"/>
            <a:ext cx="88900" cy="2063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67" name="Rectangle 228"/>
          <p:cNvSpPr>
            <a:spLocks noChangeArrowheads="1"/>
          </p:cNvSpPr>
          <p:nvPr/>
        </p:nvSpPr>
        <p:spPr bwMode="auto">
          <a:xfrm>
            <a:off x="3070225" y="3784606"/>
            <a:ext cx="88900" cy="1746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68" name="Rectangle 229"/>
          <p:cNvSpPr>
            <a:spLocks noChangeArrowheads="1"/>
          </p:cNvSpPr>
          <p:nvPr/>
        </p:nvSpPr>
        <p:spPr bwMode="auto">
          <a:xfrm>
            <a:off x="3159129" y="3775080"/>
            <a:ext cx="87313" cy="7461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69" name="Rectangle 230"/>
          <p:cNvSpPr>
            <a:spLocks noChangeArrowheads="1"/>
          </p:cNvSpPr>
          <p:nvPr/>
        </p:nvSpPr>
        <p:spPr bwMode="auto">
          <a:xfrm>
            <a:off x="3246441" y="3781429"/>
            <a:ext cx="90487" cy="1047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70" name="Rectangle 231"/>
          <p:cNvSpPr>
            <a:spLocks noChangeArrowheads="1"/>
          </p:cNvSpPr>
          <p:nvPr/>
        </p:nvSpPr>
        <p:spPr bwMode="auto">
          <a:xfrm>
            <a:off x="3336929" y="3786188"/>
            <a:ext cx="87313" cy="1365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71" name="Rectangle 232"/>
          <p:cNvSpPr>
            <a:spLocks noChangeArrowheads="1"/>
          </p:cNvSpPr>
          <p:nvPr/>
        </p:nvSpPr>
        <p:spPr bwMode="auto">
          <a:xfrm>
            <a:off x="3424238" y="3795713"/>
            <a:ext cx="88900" cy="18256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72" name="Rectangle 233"/>
          <p:cNvSpPr>
            <a:spLocks noChangeArrowheads="1"/>
          </p:cNvSpPr>
          <p:nvPr/>
        </p:nvSpPr>
        <p:spPr bwMode="auto">
          <a:xfrm>
            <a:off x="3513141" y="3808419"/>
            <a:ext cx="90487" cy="23018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73" name="Rectangle 234"/>
          <p:cNvSpPr>
            <a:spLocks noChangeArrowheads="1"/>
          </p:cNvSpPr>
          <p:nvPr/>
        </p:nvSpPr>
        <p:spPr bwMode="auto">
          <a:xfrm>
            <a:off x="3603629" y="3822705"/>
            <a:ext cx="87313" cy="2825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74" name="Rectangle 235"/>
          <p:cNvSpPr>
            <a:spLocks noChangeArrowheads="1"/>
          </p:cNvSpPr>
          <p:nvPr/>
        </p:nvSpPr>
        <p:spPr bwMode="auto">
          <a:xfrm>
            <a:off x="3690938" y="3835400"/>
            <a:ext cx="88900" cy="3238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75" name="Rectangle 236"/>
          <p:cNvSpPr>
            <a:spLocks noChangeArrowheads="1"/>
          </p:cNvSpPr>
          <p:nvPr/>
        </p:nvSpPr>
        <p:spPr bwMode="auto">
          <a:xfrm>
            <a:off x="3779838" y="3854450"/>
            <a:ext cx="87312" cy="38258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76" name="Rectangle 237"/>
          <p:cNvSpPr>
            <a:spLocks noChangeArrowheads="1"/>
          </p:cNvSpPr>
          <p:nvPr/>
        </p:nvSpPr>
        <p:spPr bwMode="auto">
          <a:xfrm>
            <a:off x="3867150" y="3873500"/>
            <a:ext cx="90488" cy="4254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77" name="Rectangle 238"/>
          <p:cNvSpPr>
            <a:spLocks noChangeArrowheads="1"/>
          </p:cNvSpPr>
          <p:nvPr/>
        </p:nvSpPr>
        <p:spPr bwMode="auto">
          <a:xfrm>
            <a:off x="3957638" y="3897313"/>
            <a:ext cx="88900" cy="46831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78" name="Rectangle 239"/>
          <p:cNvSpPr>
            <a:spLocks noChangeArrowheads="1"/>
          </p:cNvSpPr>
          <p:nvPr/>
        </p:nvSpPr>
        <p:spPr bwMode="auto">
          <a:xfrm>
            <a:off x="4046538" y="3910021"/>
            <a:ext cx="87312" cy="5048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79" name="Rectangle 240"/>
          <p:cNvSpPr>
            <a:spLocks noChangeArrowheads="1"/>
          </p:cNvSpPr>
          <p:nvPr/>
        </p:nvSpPr>
        <p:spPr bwMode="auto">
          <a:xfrm>
            <a:off x="4133850" y="3922713"/>
            <a:ext cx="90488" cy="5334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80" name="Rectangle 241"/>
          <p:cNvSpPr>
            <a:spLocks noChangeArrowheads="1"/>
          </p:cNvSpPr>
          <p:nvPr/>
        </p:nvSpPr>
        <p:spPr bwMode="auto">
          <a:xfrm>
            <a:off x="4224338" y="3943350"/>
            <a:ext cx="87312" cy="5588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81" name="Rectangle 242"/>
          <p:cNvSpPr>
            <a:spLocks noChangeArrowheads="1"/>
          </p:cNvSpPr>
          <p:nvPr/>
        </p:nvSpPr>
        <p:spPr bwMode="auto">
          <a:xfrm>
            <a:off x="4311650" y="3957638"/>
            <a:ext cx="88900" cy="5842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82" name="Rectangle 243"/>
          <p:cNvSpPr>
            <a:spLocks noChangeArrowheads="1"/>
          </p:cNvSpPr>
          <p:nvPr/>
        </p:nvSpPr>
        <p:spPr bwMode="auto">
          <a:xfrm>
            <a:off x="4400550" y="3973521"/>
            <a:ext cx="90488" cy="60483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83" name="Rectangle 244"/>
          <p:cNvSpPr>
            <a:spLocks noChangeArrowheads="1"/>
          </p:cNvSpPr>
          <p:nvPr/>
        </p:nvSpPr>
        <p:spPr bwMode="auto">
          <a:xfrm>
            <a:off x="4491038" y="3987800"/>
            <a:ext cx="87312" cy="62388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84" name="Rectangle 245"/>
          <p:cNvSpPr>
            <a:spLocks noChangeArrowheads="1"/>
          </p:cNvSpPr>
          <p:nvPr/>
        </p:nvSpPr>
        <p:spPr bwMode="auto">
          <a:xfrm>
            <a:off x="4578350" y="4002096"/>
            <a:ext cx="88900" cy="6445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85" name="Rectangle 246"/>
          <p:cNvSpPr>
            <a:spLocks noChangeArrowheads="1"/>
          </p:cNvSpPr>
          <p:nvPr/>
        </p:nvSpPr>
        <p:spPr bwMode="auto">
          <a:xfrm>
            <a:off x="4667250" y="4006858"/>
            <a:ext cx="88900" cy="64611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86" name="Rectangle 247"/>
          <p:cNvSpPr>
            <a:spLocks noChangeArrowheads="1"/>
          </p:cNvSpPr>
          <p:nvPr/>
        </p:nvSpPr>
        <p:spPr bwMode="auto">
          <a:xfrm>
            <a:off x="4756150" y="4019550"/>
            <a:ext cx="88900" cy="63658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87" name="Rectangle 248"/>
          <p:cNvSpPr>
            <a:spLocks noChangeArrowheads="1"/>
          </p:cNvSpPr>
          <p:nvPr/>
        </p:nvSpPr>
        <p:spPr bwMode="auto">
          <a:xfrm>
            <a:off x="4845050" y="4025908"/>
            <a:ext cx="88900" cy="6191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88" name="Rectangle 249"/>
          <p:cNvSpPr>
            <a:spLocks noChangeArrowheads="1"/>
          </p:cNvSpPr>
          <p:nvPr/>
        </p:nvSpPr>
        <p:spPr bwMode="auto">
          <a:xfrm>
            <a:off x="4933950" y="4032250"/>
            <a:ext cx="88900" cy="5778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89" name="Rectangle 250"/>
          <p:cNvSpPr>
            <a:spLocks noChangeArrowheads="1"/>
          </p:cNvSpPr>
          <p:nvPr/>
        </p:nvSpPr>
        <p:spPr bwMode="auto">
          <a:xfrm>
            <a:off x="5022850" y="4040188"/>
            <a:ext cx="88900" cy="51276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90" name="Rectangle 251"/>
          <p:cNvSpPr>
            <a:spLocks noChangeArrowheads="1"/>
          </p:cNvSpPr>
          <p:nvPr/>
        </p:nvSpPr>
        <p:spPr bwMode="auto">
          <a:xfrm>
            <a:off x="5111754" y="4032250"/>
            <a:ext cx="87313" cy="4445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91" name="Rectangle 252"/>
          <p:cNvSpPr>
            <a:spLocks noChangeArrowheads="1"/>
          </p:cNvSpPr>
          <p:nvPr/>
        </p:nvSpPr>
        <p:spPr bwMode="auto">
          <a:xfrm>
            <a:off x="5199067" y="4022725"/>
            <a:ext cx="90487" cy="37623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92" name="Rectangle 253"/>
          <p:cNvSpPr>
            <a:spLocks noChangeArrowheads="1"/>
          </p:cNvSpPr>
          <p:nvPr/>
        </p:nvSpPr>
        <p:spPr bwMode="auto">
          <a:xfrm>
            <a:off x="5289554" y="4005263"/>
            <a:ext cx="87313" cy="2952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93" name="Rectangle 254"/>
          <p:cNvSpPr>
            <a:spLocks noChangeArrowheads="1"/>
          </p:cNvSpPr>
          <p:nvPr/>
        </p:nvSpPr>
        <p:spPr bwMode="auto">
          <a:xfrm>
            <a:off x="5376863" y="3995738"/>
            <a:ext cx="88900" cy="24606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94" name="Rectangle 255"/>
          <p:cNvSpPr>
            <a:spLocks noChangeArrowheads="1"/>
          </p:cNvSpPr>
          <p:nvPr/>
        </p:nvSpPr>
        <p:spPr bwMode="auto">
          <a:xfrm>
            <a:off x="5465767" y="3979863"/>
            <a:ext cx="90487" cy="2063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95" name="Rectangle 256"/>
          <p:cNvSpPr>
            <a:spLocks noChangeArrowheads="1"/>
          </p:cNvSpPr>
          <p:nvPr/>
        </p:nvSpPr>
        <p:spPr bwMode="auto">
          <a:xfrm>
            <a:off x="5556254" y="3965575"/>
            <a:ext cx="87313" cy="1778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96" name="Rectangle 257"/>
          <p:cNvSpPr>
            <a:spLocks noChangeArrowheads="1"/>
          </p:cNvSpPr>
          <p:nvPr/>
        </p:nvSpPr>
        <p:spPr bwMode="auto">
          <a:xfrm>
            <a:off x="5643563" y="3929063"/>
            <a:ext cx="88900" cy="1587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97" name="Rectangle 258"/>
          <p:cNvSpPr>
            <a:spLocks noChangeArrowheads="1"/>
          </p:cNvSpPr>
          <p:nvPr/>
        </p:nvSpPr>
        <p:spPr bwMode="auto">
          <a:xfrm>
            <a:off x="5732463" y="3890963"/>
            <a:ext cx="87312" cy="1206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98" name="Rectangle 259"/>
          <p:cNvSpPr>
            <a:spLocks noChangeArrowheads="1"/>
          </p:cNvSpPr>
          <p:nvPr/>
        </p:nvSpPr>
        <p:spPr bwMode="auto">
          <a:xfrm>
            <a:off x="5819775" y="3810000"/>
            <a:ext cx="90488" cy="793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399" name="Rectangle 260"/>
          <p:cNvSpPr>
            <a:spLocks noChangeArrowheads="1"/>
          </p:cNvSpPr>
          <p:nvPr/>
        </p:nvSpPr>
        <p:spPr bwMode="auto">
          <a:xfrm>
            <a:off x="5910263" y="3709988"/>
            <a:ext cx="88900" cy="571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400" name="Rectangle 261"/>
          <p:cNvSpPr>
            <a:spLocks noChangeArrowheads="1"/>
          </p:cNvSpPr>
          <p:nvPr/>
        </p:nvSpPr>
        <p:spPr bwMode="auto">
          <a:xfrm>
            <a:off x="5999163" y="3641725"/>
            <a:ext cx="87312" cy="3968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401" name="Rectangle 262"/>
          <p:cNvSpPr>
            <a:spLocks noChangeArrowheads="1"/>
          </p:cNvSpPr>
          <p:nvPr/>
        </p:nvSpPr>
        <p:spPr bwMode="auto">
          <a:xfrm>
            <a:off x="6086475" y="3641725"/>
            <a:ext cx="90488" cy="190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402" name="Rectangle 263"/>
          <p:cNvSpPr>
            <a:spLocks noChangeArrowheads="1"/>
          </p:cNvSpPr>
          <p:nvPr/>
        </p:nvSpPr>
        <p:spPr bwMode="auto">
          <a:xfrm>
            <a:off x="6176963" y="3641727"/>
            <a:ext cx="87312" cy="1746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403" name="Rectangle 264"/>
          <p:cNvSpPr>
            <a:spLocks noChangeArrowheads="1"/>
          </p:cNvSpPr>
          <p:nvPr/>
        </p:nvSpPr>
        <p:spPr bwMode="auto">
          <a:xfrm>
            <a:off x="6264275" y="3641725"/>
            <a:ext cx="88900" cy="793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404" name="Rectangle 265"/>
          <p:cNvSpPr>
            <a:spLocks noChangeArrowheads="1"/>
          </p:cNvSpPr>
          <p:nvPr/>
        </p:nvSpPr>
        <p:spPr bwMode="auto">
          <a:xfrm>
            <a:off x="6353175" y="3133733"/>
            <a:ext cx="88900" cy="31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405" name="Rectangle 266"/>
          <p:cNvSpPr>
            <a:spLocks noChangeArrowheads="1"/>
          </p:cNvSpPr>
          <p:nvPr/>
        </p:nvSpPr>
        <p:spPr bwMode="auto">
          <a:xfrm>
            <a:off x="6442075" y="3089283"/>
            <a:ext cx="88900" cy="285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406" name="Rectangle 267"/>
          <p:cNvSpPr>
            <a:spLocks noChangeArrowheads="1"/>
          </p:cNvSpPr>
          <p:nvPr/>
        </p:nvSpPr>
        <p:spPr bwMode="auto">
          <a:xfrm>
            <a:off x="6530975" y="3048008"/>
            <a:ext cx="88900" cy="5556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407" name="Rectangle 268"/>
          <p:cNvSpPr>
            <a:spLocks noChangeArrowheads="1"/>
          </p:cNvSpPr>
          <p:nvPr/>
        </p:nvSpPr>
        <p:spPr bwMode="auto">
          <a:xfrm>
            <a:off x="6619875" y="3021013"/>
            <a:ext cx="88900" cy="6826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408" name="Rectangle 269"/>
          <p:cNvSpPr>
            <a:spLocks noChangeArrowheads="1"/>
          </p:cNvSpPr>
          <p:nvPr/>
        </p:nvSpPr>
        <p:spPr bwMode="auto">
          <a:xfrm>
            <a:off x="6708775" y="2982921"/>
            <a:ext cx="88900" cy="9048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409" name="Rectangle 270"/>
          <p:cNvSpPr>
            <a:spLocks noChangeArrowheads="1"/>
          </p:cNvSpPr>
          <p:nvPr/>
        </p:nvSpPr>
        <p:spPr bwMode="auto">
          <a:xfrm>
            <a:off x="6797675" y="2947996"/>
            <a:ext cx="87313" cy="1111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410" name="Rectangle 271"/>
          <p:cNvSpPr>
            <a:spLocks noChangeArrowheads="1"/>
          </p:cNvSpPr>
          <p:nvPr/>
        </p:nvSpPr>
        <p:spPr bwMode="auto">
          <a:xfrm>
            <a:off x="6884988" y="2927358"/>
            <a:ext cx="90487" cy="1238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411" name="Rectangle 272"/>
          <p:cNvSpPr>
            <a:spLocks noChangeArrowheads="1"/>
          </p:cNvSpPr>
          <p:nvPr/>
        </p:nvSpPr>
        <p:spPr bwMode="auto">
          <a:xfrm>
            <a:off x="6975475" y="2911475"/>
            <a:ext cx="88900" cy="12858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412" name="Rectangle 273"/>
          <p:cNvSpPr>
            <a:spLocks noChangeArrowheads="1"/>
          </p:cNvSpPr>
          <p:nvPr/>
        </p:nvSpPr>
        <p:spPr bwMode="auto">
          <a:xfrm>
            <a:off x="7064379" y="2882900"/>
            <a:ext cx="87313" cy="1587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413" name="Rectangle 274"/>
          <p:cNvSpPr>
            <a:spLocks noChangeArrowheads="1"/>
          </p:cNvSpPr>
          <p:nvPr/>
        </p:nvSpPr>
        <p:spPr bwMode="auto">
          <a:xfrm>
            <a:off x="7151688" y="2854333"/>
            <a:ext cx="90487" cy="1809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414" name="Rectangle 275"/>
          <p:cNvSpPr>
            <a:spLocks noChangeArrowheads="1"/>
          </p:cNvSpPr>
          <p:nvPr/>
        </p:nvSpPr>
        <p:spPr bwMode="auto">
          <a:xfrm>
            <a:off x="7242179" y="2835283"/>
            <a:ext cx="87313" cy="22701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415" name="Rectangle 276"/>
          <p:cNvSpPr>
            <a:spLocks noChangeArrowheads="1"/>
          </p:cNvSpPr>
          <p:nvPr/>
        </p:nvSpPr>
        <p:spPr bwMode="auto">
          <a:xfrm>
            <a:off x="7329488" y="2805121"/>
            <a:ext cx="88900" cy="2698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416" name="Rectangle 277"/>
          <p:cNvSpPr>
            <a:spLocks noChangeArrowheads="1"/>
          </p:cNvSpPr>
          <p:nvPr/>
        </p:nvSpPr>
        <p:spPr bwMode="auto">
          <a:xfrm>
            <a:off x="7418388" y="2773371"/>
            <a:ext cx="90487" cy="3079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417" name="Rectangle 278"/>
          <p:cNvSpPr>
            <a:spLocks noChangeArrowheads="1"/>
          </p:cNvSpPr>
          <p:nvPr/>
        </p:nvSpPr>
        <p:spPr bwMode="auto">
          <a:xfrm>
            <a:off x="7508879" y="2759075"/>
            <a:ext cx="87313" cy="33178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418" name="Rectangle 279"/>
          <p:cNvSpPr>
            <a:spLocks noChangeArrowheads="1"/>
          </p:cNvSpPr>
          <p:nvPr/>
        </p:nvSpPr>
        <p:spPr bwMode="auto">
          <a:xfrm>
            <a:off x="7596188" y="2732096"/>
            <a:ext cx="88900" cy="3524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419" name="Rectangle 280"/>
          <p:cNvSpPr>
            <a:spLocks noChangeArrowheads="1"/>
          </p:cNvSpPr>
          <p:nvPr/>
        </p:nvSpPr>
        <p:spPr bwMode="auto">
          <a:xfrm>
            <a:off x="7685088" y="2706696"/>
            <a:ext cx="87312" cy="35718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420" name="Rectangle 281"/>
          <p:cNvSpPr>
            <a:spLocks noChangeArrowheads="1"/>
          </p:cNvSpPr>
          <p:nvPr/>
        </p:nvSpPr>
        <p:spPr bwMode="auto">
          <a:xfrm>
            <a:off x="7772402" y="2690813"/>
            <a:ext cx="90488" cy="37941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421" name="Rectangle 282"/>
          <p:cNvSpPr>
            <a:spLocks noChangeArrowheads="1"/>
          </p:cNvSpPr>
          <p:nvPr/>
        </p:nvSpPr>
        <p:spPr bwMode="auto">
          <a:xfrm>
            <a:off x="7862888" y="2681296"/>
            <a:ext cx="88900" cy="38258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422" name="Rectangle 283"/>
          <p:cNvSpPr>
            <a:spLocks noChangeArrowheads="1"/>
          </p:cNvSpPr>
          <p:nvPr/>
        </p:nvSpPr>
        <p:spPr bwMode="auto">
          <a:xfrm>
            <a:off x="7951788" y="2649546"/>
            <a:ext cx="87312" cy="4095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423" name="Rectangle 284"/>
          <p:cNvSpPr>
            <a:spLocks noChangeArrowheads="1"/>
          </p:cNvSpPr>
          <p:nvPr/>
        </p:nvSpPr>
        <p:spPr bwMode="auto">
          <a:xfrm>
            <a:off x="8039102" y="2620963"/>
            <a:ext cx="90488" cy="43656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424" name="Rectangle 285"/>
          <p:cNvSpPr>
            <a:spLocks noChangeArrowheads="1"/>
          </p:cNvSpPr>
          <p:nvPr/>
        </p:nvSpPr>
        <p:spPr bwMode="auto">
          <a:xfrm>
            <a:off x="8129588" y="2578100"/>
            <a:ext cx="87312" cy="4762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425" name="Rectangle 286"/>
          <p:cNvSpPr>
            <a:spLocks noChangeArrowheads="1"/>
          </p:cNvSpPr>
          <p:nvPr/>
        </p:nvSpPr>
        <p:spPr bwMode="auto">
          <a:xfrm>
            <a:off x="8216900" y="2552700"/>
            <a:ext cx="88900" cy="48418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426" name="Rectangle 287"/>
          <p:cNvSpPr>
            <a:spLocks noChangeArrowheads="1"/>
          </p:cNvSpPr>
          <p:nvPr/>
        </p:nvSpPr>
        <p:spPr bwMode="auto">
          <a:xfrm>
            <a:off x="8305800" y="2513013"/>
            <a:ext cx="88900" cy="49371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427" name="Rectangle 288"/>
          <p:cNvSpPr>
            <a:spLocks noChangeArrowheads="1"/>
          </p:cNvSpPr>
          <p:nvPr/>
        </p:nvSpPr>
        <p:spPr bwMode="auto">
          <a:xfrm>
            <a:off x="8394700" y="2508258"/>
            <a:ext cx="88900" cy="4921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428" name="Rectangle 289"/>
          <p:cNvSpPr>
            <a:spLocks noChangeArrowheads="1"/>
          </p:cNvSpPr>
          <p:nvPr/>
        </p:nvSpPr>
        <p:spPr bwMode="auto">
          <a:xfrm>
            <a:off x="8483600" y="2506671"/>
            <a:ext cx="88900" cy="4921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429" name="Rectangle 290"/>
          <p:cNvSpPr>
            <a:spLocks noChangeArrowheads="1"/>
          </p:cNvSpPr>
          <p:nvPr/>
        </p:nvSpPr>
        <p:spPr bwMode="auto">
          <a:xfrm>
            <a:off x="8572500" y="2522538"/>
            <a:ext cx="88900" cy="4953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430" name="Rectangle 291"/>
          <p:cNvSpPr>
            <a:spLocks noChangeArrowheads="1"/>
          </p:cNvSpPr>
          <p:nvPr/>
        </p:nvSpPr>
        <p:spPr bwMode="auto">
          <a:xfrm>
            <a:off x="8661400" y="2538413"/>
            <a:ext cx="88900" cy="5016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431" name="Line 292"/>
          <p:cNvSpPr>
            <a:spLocks noChangeShapeType="1"/>
          </p:cNvSpPr>
          <p:nvPr/>
        </p:nvSpPr>
        <p:spPr bwMode="auto">
          <a:xfrm>
            <a:off x="673100" y="1085858"/>
            <a:ext cx="0" cy="46005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2432" name="Line 293"/>
          <p:cNvSpPr>
            <a:spLocks noChangeShapeType="1"/>
          </p:cNvSpPr>
          <p:nvPr/>
        </p:nvSpPr>
        <p:spPr bwMode="auto">
          <a:xfrm>
            <a:off x="673102" y="5686425"/>
            <a:ext cx="3968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2433" name="Line 294"/>
          <p:cNvSpPr>
            <a:spLocks noChangeShapeType="1"/>
          </p:cNvSpPr>
          <p:nvPr/>
        </p:nvSpPr>
        <p:spPr bwMode="auto">
          <a:xfrm>
            <a:off x="673102" y="5175250"/>
            <a:ext cx="3968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2434" name="Line 295"/>
          <p:cNvSpPr>
            <a:spLocks noChangeShapeType="1"/>
          </p:cNvSpPr>
          <p:nvPr/>
        </p:nvSpPr>
        <p:spPr bwMode="auto">
          <a:xfrm>
            <a:off x="673102" y="4664075"/>
            <a:ext cx="3968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2435" name="Line 296"/>
          <p:cNvSpPr>
            <a:spLocks noChangeShapeType="1"/>
          </p:cNvSpPr>
          <p:nvPr/>
        </p:nvSpPr>
        <p:spPr bwMode="auto">
          <a:xfrm>
            <a:off x="673102" y="4152900"/>
            <a:ext cx="3968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2436" name="Line 297"/>
          <p:cNvSpPr>
            <a:spLocks noChangeShapeType="1"/>
          </p:cNvSpPr>
          <p:nvPr/>
        </p:nvSpPr>
        <p:spPr bwMode="auto">
          <a:xfrm>
            <a:off x="673102" y="3641725"/>
            <a:ext cx="3968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2437" name="Line 298"/>
          <p:cNvSpPr>
            <a:spLocks noChangeShapeType="1"/>
          </p:cNvSpPr>
          <p:nvPr/>
        </p:nvSpPr>
        <p:spPr bwMode="auto">
          <a:xfrm>
            <a:off x="673102" y="3130550"/>
            <a:ext cx="3968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2438" name="Line 299"/>
          <p:cNvSpPr>
            <a:spLocks noChangeShapeType="1"/>
          </p:cNvSpPr>
          <p:nvPr/>
        </p:nvSpPr>
        <p:spPr bwMode="auto">
          <a:xfrm>
            <a:off x="673102" y="2619375"/>
            <a:ext cx="3968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2439" name="Line 300"/>
          <p:cNvSpPr>
            <a:spLocks noChangeShapeType="1"/>
          </p:cNvSpPr>
          <p:nvPr/>
        </p:nvSpPr>
        <p:spPr bwMode="auto">
          <a:xfrm>
            <a:off x="673102" y="2106613"/>
            <a:ext cx="3968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2440" name="Line 301"/>
          <p:cNvSpPr>
            <a:spLocks noChangeShapeType="1"/>
          </p:cNvSpPr>
          <p:nvPr/>
        </p:nvSpPr>
        <p:spPr bwMode="auto">
          <a:xfrm>
            <a:off x="673102" y="1595438"/>
            <a:ext cx="3968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2441" name="Line 302"/>
          <p:cNvSpPr>
            <a:spLocks noChangeShapeType="1"/>
          </p:cNvSpPr>
          <p:nvPr/>
        </p:nvSpPr>
        <p:spPr bwMode="auto">
          <a:xfrm>
            <a:off x="673102" y="1085850"/>
            <a:ext cx="3968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2442" name="Line 303"/>
          <p:cNvSpPr>
            <a:spLocks noChangeShapeType="1"/>
          </p:cNvSpPr>
          <p:nvPr/>
        </p:nvSpPr>
        <p:spPr bwMode="auto">
          <a:xfrm>
            <a:off x="673100" y="3641725"/>
            <a:ext cx="80772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2443" name="Freeform 304"/>
          <p:cNvSpPr>
            <a:spLocks/>
          </p:cNvSpPr>
          <p:nvPr/>
        </p:nvSpPr>
        <p:spPr bwMode="auto">
          <a:xfrm>
            <a:off x="717550" y="2506663"/>
            <a:ext cx="7988300" cy="2024062"/>
          </a:xfrm>
          <a:custGeom>
            <a:avLst/>
            <a:gdLst>
              <a:gd name="T0" fmla="*/ 2147483647 w 5518"/>
              <a:gd name="T1" fmla="*/ 2147483647 h 1398"/>
              <a:gd name="T2" fmla="*/ 2147483647 w 5518"/>
              <a:gd name="T3" fmla="*/ 2147483647 h 1398"/>
              <a:gd name="T4" fmla="*/ 2147483647 w 5518"/>
              <a:gd name="T5" fmla="*/ 2147483647 h 1398"/>
              <a:gd name="T6" fmla="*/ 2147483647 w 5518"/>
              <a:gd name="T7" fmla="*/ 2147483647 h 1398"/>
              <a:gd name="T8" fmla="*/ 2147483647 w 5518"/>
              <a:gd name="T9" fmla="*/ 2147483647 h 1398"/>
              <a:gd name="T10" fmla="*/ 2147483647 w 5518"/>
              <a:gd name="T11" fmla="*/ 2147483647 h 1398"/>
              <a:gd name="T12" fmla="*/ 2147483647 w 5518"/>
              <a:gd name="T13" fmla="*/ 2147483647 h 1398"/>
              <a:gd name="T14" fmla="*/ 2147483647 w 5518"/>
              <a:gd name="T15" fmla="*/ 2147483647 h 1398"/>
              <a:gd name="T16" fmla="*/ 2147483647 w 5518"/>
              <a:gd name="T17" fmla="*/ 2147483647 h 1398"/>
              <a:gd name="T18" fmla="*/ 2147483647 w 5518"/>
              <a:gd name="T19" fmla="*/ 2147483647 h 1398"/>
              <a:gd name="T20" fmla="*/ 2147483647 w 5518"/>
              <a:gd name="T21" fmla="*/ 2147483647 h 1398"/>
              <a:gd name="T22" fmla="*/ 2147483647 w 5518"/>
              <a:gd name="T23" fmla="*/ 2147483647 h 1398"/>
              <a:gd name="T24" fmla="*/ 2147483647 w 5518"/>
              <a:gd name="T25" fmla="*/ 2147483647 h 1398"/>
              <a:gd name="T26" fmla="*/ 2147483647 w 5518"/>
              <a:gd name="T27" fmla="*/ 2147483647 h 1398"/>
              <a:gd name="T28" fmla="*/ 2147483647 w 5518"/>
              <a:gd name="T29" fmla="*/ 2147483647 h 1398"/>
              <a:gd name="T30" fmla="*/ 2147483647 w 5518"/>
              <a:gd name="T31" fmla="*/ 2147483647 h 1398"/>
              <a:gd name="T32" fmla="*/ 2147483647 w 5518"/>
              <a:gd name="T33" fmla="*/ 2147483647 h 1398"/>
              <a:gd name="T34" fmla="*/ 2147483647 w 5518"/>
              <a:gd name="T35" fmla="*/ 2147483647 h 1398"/>
              <a:gd name="T36" fmla="*/ 2147483647 w 5518"/>
              <a:gd name="T37" fmla="*/ 2147483647 h 1398"/>
              <a:gd name="T38" fmla="*/ 2147483647 w 5518"/>
              <a:gd name="T39" fmla="*/ 2147483647 h 1398"/>
              <a:gd name="T40" fmla="*/ 2147483647 w 5518"/>
              <a:gd name="T41" fmla="*/ 2147483647 h 1398"/>
              <a:gd name="T42" fmla="*/ 2147483647 w 5518"/>
              <a:gd name="T43" fmla="*/ 2147483647 h 1398"/>
              <a:gd name="T44" fmla="*/ 2147483647 w 5518"/>
              <a:gd name="T45" fmla="*/ 2147483647 h 1398"/>
              <a:gd name="T46" fmla="*/ 2147483647 w 5518"/>
              <a:gd name="T47" fmla="*/ 2147483647 h 1398"/>
              <a:gd name="T48" fmla="*/ 2147483647 w 5518"/>
              <a:gd name="T49" fmla="*/ 2147483647 h 1398"/>
              <a:gd name="T50" fmla="*/ 2147483647 w 5518"/>
              <a:gd name="T51" fmla="*/ 2147483647 h 1398"/>
              <a:gd name="T52" fmla="*/ 2147483647 w 5518"/>
              <a:gd name="T53" fmla="*/ 2147483647 h 1398"/>
              <a:gd name="T54" fmla="*/ 2147483647 w 5518"/>
              <a:gd name="T55" fmla="*/ 2147483647 h 1398"/>
              <a:gd name="T56" fmla="*/ 2147483647 w 5518"/>
              <a:gd name="T57" fmla="*/ 2147483647 h 1398"/>
              <a:gd name="T58" fmla="*/ 2147483647 w 5518"/>
              <a:gd name="T59" fmla="*/ 2147483647 h 1398"/>
              <a:gd name="T60" fmla="*/ 2147483647 w 5518"/>
              <a:gd name="T61" fmla="*/ 2147483647 h 1398"/>
              <a:gd name="T62" fmla="*/ 2147483647 w 5518"/>
              <a:gd name="T63" fmla="*/ 2147483647 h 1398"/>
              <a:gd name="T64" fmla="*/ 2147483647 w 5518"/>
              <a:gd name="T65" fmla="*/ 2147483647 h 1398"/>
              <a:gd name="T66" fmla="*/ 2147483647 w 5518"/>
              <a:gd name="T67" fmla="*/ 2147483647 h 1398"/>
              <a:gd name="T68" fmla="*/ 2147483647 w 5518"/>
              <a:gd name="T69" fmla="*/ 2147483647 h 1398"/>
              <a:gd name="T70" fmla="*/ 2147483647 w 5518"/>
              <a:gd name="T71" fmla="*/ 2147483647 h 1398"/>
              <a:gd name="T72" fmla="*/ 2147483647 w 5518"/>
              <a:gd name="T73" fmla="*/ 2147483647 h 1398"/>
              <a:gd name="T74" fmla="*/ 2147483647 w 5518"/>
              <a:gd name="T75" fmla="*/ 2147483647 h 1398"/>
              <a:gd name="T76" fmla="*/ 2147483647 w 5518"/>
              <a:gd name="T77" fmla="*/ 2147483647 h 1398"/>
              <a:gd name="T78" fmla="*/ 2147483647 w 5518"/>
              <a:gd name="T79" fmla="*/ 2147483647 h 1398"/>
              <a:gd name="T80" fmla="*/ 2147483647 w 5518"/>
              <a:gd name="T81" fmla="*/ 2147483647 h 1398"/>
              <a:gd name="T82" fmla="*/ 2147483647 w 5518"/>
              <a:gd name="T83" fmla="*/ 2147483647 h 1398"/>
              <a:gd name="T84" fmla="*/ 2147483647 w 5518"/>
              <a:gd name="T85" fmla="*/ 2147483647 h 1398"/>
              <a:gd name="T86" fmla="*/ 2147483647 w 5518"/>
              <a:gd name="T87" fmla="*/ 2147483647 h 1398"/>
              <a:gd name="T88" fmla="*/ 2147483647 w 5518"/>
              <a:gd name="T89" fmla="*/ 2147483647 h 139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518" h="1398">
                <a:moveTo>
                  <a:pt x="0" y="389"/>
                </a:moveTo>
                <a:lnTo>
                  <a:pt x="61" y="501"/>
                </a:lnTo>
                <a:lnTo>
                  <a:pt x="122" y="504"/>
                </a:lnTo>
                <a:lnTo>
                  <a:pt x="184" y="483"/>
                </a:lnTo>
                <a:lnTo>
                  <a:pt x="245" y="444"/>
                </a:lnTo>
                <a:lnTo>
                  <a:pt x="306" y="408"/>
                </a:lnTo>
                <a:lnTo>
                  <a:pt x="368" y="289"/>
                </a:lnTo>
                <a:lnTo>
                  <a:pt x="429" y="296"/>
                </a:lnTo>
                <a:lnTo>
                  <a:pt x="490" y="281"/>
                </a:lnTo>
                <a:lnTo>
                  <a:pt x="552" y="261"/>
                </a:lnTo>
                <a:lnTo>
                  <a:pt x="613" y="244"/>
                </a:lnTo>
                <a:lnTo>
                  <a:pt x="674" y="217"/>
                </a:lnTo>
                <a:lnTo>
                  <a:pt x="735" y="163"/>
                </a:lnTo>
                <a:lnTo>
                  <a:pt x="797" y="143"/>
                </a:lnTo>
                <a:lnTo>
                  <a:pt x="858" y="111"/>
                </a:lnTo>
                <a:lnTo>
                  <a:pt x="919" y="95"/>
                </a:lnTo>
                <a:lnTo>
                  <a:pt x="981" y="71"/>
                </a:lnTo>
                <a:lnTo>
                  <a:pt x="1042" y="90"/>
                </a:lnTo>
                <a:lnTo>
                  <a:pt x="1103" y="223"/>
                </a:lnTo>
                <a:lnTo>
                  <a:pt x="1165" y="364"/>
                </a:lnTo>
                <a:lnTo>
                  <a:pt x="1226" y="507"/>
                </a:lnTo>
                <a:lnTo>
                  <a:pt x="1287" y="613"/>
                </a:lnTo>
                <a:lnTo>
                  <a:pt x="1349" y="737"/>
                </a:lnTo>
                <a:lnTo>
                  <a:pt x="1410" y="801"/>
                </a:lnTo>
                <a:lnTo>
                  <a:pt x="1471" y="846"/>
                </a:lnTo>
                <a:lnTo>
                  <a:pt x="1533" y="865"/>
                </a:lnTo>
                <a:lnTo>
                  <a:pt x="1594" y="877"/>
                </a:lnTo>
                <a:lnTo>
                  <a:pt x="1655" y="895"/>
                </a:lnTo>
                <a:lnTo>
                  <a:pt x="1717" y="911"/>
                </a:lnTo>
                <a:lnTo>
                  <a:pt x="1778" y="947"/>
                </a:lnTo>
                <a:lnTo>
                  <a:pt x="1839" y="973"/>
                </a:lnTo>
                <a:lnTo>
                  <a:pt x="1901" y="1009"/>
                </a:lnTo>
                <a:lnTo>
                  <a:pt x="1962" y="1048"/>
                </a:lnTo>
                <a:lnTo>
                  <a:pt x="2023" y="1091"/>
                </a:lnTo>
                <a:lnTo>
                  <a:pt x="2084" y="1122"/>
                </a:lnTo>
                <a:lnTo>
                  <a:pt x="2146" y="1172"/>
                </a:lnTo>
                <a:lnTo>
                  <a:pt x="2207" y="1209"/>
                </a:lnTo>
                <a:lnTo>
                  <a:pt x="2268" y="1249"/>
                </a:lnTo>
                <a:lnTo>
                  <a:pt x="2330" y="1282"/>
                </a:lnTo>
                <a:lnTo>
                  <a:pt x="2391" y="1307"/>
                </a:lnTo>
                <a:lnTo>
                  <a:pt x="2452" y="1329"/>
                </a:lnTo>
                <a:lnTo>
                  <a:pt x="2514" y="1350"/>
                </a:lnTo>
                <a:lnTo>
                  <a:pt x="2575" y="1367"/>
                </a:lnTo>
                <a:lnTo>
                  <a:pt x="2636" y="1379"/>
                </a:lnTo>
                <a:lnTo>
                  <a:pt x="2698" y="1394"/>
                </a:lnTo>
                <a:lnTo>
                  <a:pt x="2759" y="1398"/>
                </a:lnTo>
                <a:lnTo>
                  <a:pt x="2820" y="1385"/>
                </a:lnTo>
                <a:lnTo>
                  <a:pt x="2882" y="1379"/>
                </a:lnTo>
                <a:lnTo>
                  <a:pt x="2943" y="1352"/>
                </a:lnTo>
                <a:lnTo>
                  <a:pt x="3004" y="1314"/>
                </a:lnTo>
                <a:lnTo>
                  <a:pt x="3066" y="1269"/>
                </a:lnTo>
                <a:lnTo>
                  <a:pt x="3127" y="1240"/>
                </a:lnTo>
                <a:lnTo>
                  <a:pt x="3188" y="1184"/>
                </a:lnTo>
                <a:lnTo>
                  <a:pt x="3250" y="1153"/>
                </a:lnTo>
                <a:lnTo>
                  <a:pt x="3311" y="1105"/>
                </a:lnTo>
                <a:lnTo>
                  <a:pt x="3372" y="1063"/>
                </a:lnTo>
                <a:lnTo>
                  <a:pt x="3434" y="988"/>
                </a:lnTo>
                <a:lnTo>
                  <a:pt x="3495" y="917"/>
                </a:lnTo>
                <a:lnTo>
                  <a:pt x="3556" y="819"/>
                </a:lnTo>
                <a:lnTo>
                  <a:pt x="3617" y="722"/>
                </a:lnTo>
                <a:lnTo>
                  <a:pt x="3679" y="627"/>
                </a:lnTo>
                <a:lnTo>
                  <a:pt x="3740" y="564"/>
                </a:lnTo>
                <a:lnTo>
                  <a:pt x="3801" y="496"/>
                </a:lnTo>
                <a:lnTo>
                  <a:pt x="3863" y="458"/>
                </a:lnTo>
                <a:lnTo>
                  <a:pt x="3924" y="433"/>
                </a:lnTo>
                <a:lnTo>
                  <a:pt x="3985" y="403"/>
                </a:lnTo>
                <a:lnTo>
                  <a:pt x="4047" y="374"/>
                </a:lnTo>
                <a:lnTo>
                  <a:pt x="4108" y="355"/>
                </a:lnTo>
                <a:lnTo>
                  <a:pt x="4169" y="329"/>
                </a:lnTo>
                <a:lnTo>
                  <a:pt x="4231" y="305"/>
                </a:lnTo>
                <a:lnTo>
                  <a:pt x="4292" y="291"/>
                </a:lnTo>
                <a:lnTo>
                  <a:pt x="4353" y="280"/>
                </a:lnTo>
                <a:lnTo>
                  <a:pt x="4415" y="260"/>
                </a:lnTo>
                <a:lnTo>
                  <a:pt x="4476" y="240"/>
                </a:lnTo>
                <a:lnTo>
                  <a:pt x="4537" y="227"/>
                </a:lnTo>
                <a:lnTo>
                  <a:pt x="4599" y="206"/>
                </a:lnTo>
                <a:lnTo>
                  <a:pt x="4660" y="184"/>
                </a:lnTo>
                <a:lnTo>
                  <a:pt x="4721" y="174"/>
                </a:lnTo>
                <a:lnTo>
                  <a:pt x="4783" y="156"/>
                </a:lnTo>
                <a:lnTo>
                  <a:pt x="4844" y="138"/>
                </a:lnTo>
                <a:lnTo>
                  <a:pt x="4905" y="127"/>
                </a:lnTo>
                <a:lnTo>
                  <a:pt x="4966" y="121"/>
                </a:lnTo>
                <a:lnTo>
                  <a:pt x="5028" y="99"/>
                </a:lnTo>
                <a:lnTo>
                  <a:pt x="5089" y="79"/>
                </a:lnTo>
                <a:lnTo>
                  <a:pt x="5150" y="49"/>
                </a:lnTo>
                <a:lnTo>
                  <a:pt x="5212" y="32"/>
                </a:lnTo>
                <a:lnTo>
                  <a:pt x="5273" y="5"/>
                </a:lnTo>
                <a:lnTo>
                  <a:pt x="5334" y="1"/>
                </a:lnTo>
                <a:lnTo>
                  <a:pt x="5396" y="0"/>
                </a:lnTo>
                <a:lnTo>
                  <a:pt x="5457" y="11"/>
                </a:lnTo>
                <a:lnTo>
                  <a:pt x="5518" y="22"/>
                </a:lnTo>
              </a:path>
            </a:pathLst>
          </a:custGeom>
          <a:noFill/>
          <a:ln w="34925">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2444" name="Rectangle 305"/>
          <p:cNvSpPr>
            <a:spLocks noChangeArrowheads="1"/>
          </p:cNvSpPr>
          <p:nvPr/>
        </p:nvSpPr>
        <p:spPr bwMode="auto">
          <a:xfrm>
            <a:off x="395288" y="5586413"/>
            <a:ext cx="13625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-4</a:t>
            </a:r>
          </a:p>
        </p:txBody>
      </p:sp>
      <p:sp>
        <p:nvSpPr>
          <p:cNvPr id="262445" name="Rectangle 306"/>
          <p:cNvSpPr>
            <a:spLocks noChangeArrowheads="1"/>
          </p:cNvSpPr>
          <p:nvPr/>
        </p:nvSpPr>
        <p:spPr bwMode="auto">
          <a:xfrm>
            <a:off x="395288" y="5075238"/>
            <a:ext cx="13625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-3</a:t>
            </a:r>
          </a:p>
        </p:txBody>
      </p:sp>
      <p:sp>
        <p:nvSpPr>
          <p:cNvPr id="262446" name="Rectangle 307"/>
          <p:cNvSpPr>
            <a:spLocks noChangeArrowheads="1"/>
          </p:cNvSpPr>
          <p:nvPr/>
        </p:nvSpPr>
        <p:spPr bwMode="auto">
          <a:xfrm>
            <a:off x="395288" y="4565651"/>
            <a:ext cx="13625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-2</a:t>
            </a:r>
          </a:p>
        </p:txBody>
      </p:sp>
      <p:sp>
        <p:nvSpPr>
          <p:cNvPr id="262447" name="Rectangle 308"/>
          <p:cNvSpPr>
            <a:spLocks noChangeArrowheads="1"/>
          </p:cNvSpPr>
          <p:nvPr/>
        </p:nvSpPr>
        <p:spPr bwMode="auto">
          <a:xfrm>
            <a:off x="395288" y="4052888"/>
            <a:ext cx="13625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-1</a:t>
            </a:r>
          </a:p>
        </p:txBody>
      </p:sp>
      <p:sp>
        <p:nvSpPr>
          <p:cNvPr id="262448" name="Rectangle 309"/>
          <p:cNvSpPr>
            <a:spLocks noChangeArrowheads="1"/>
          </p:cNvSpPr>
          <p:nvPr/>
        </p:nvSpPr>
        <p:spPr bwMode="auto">
          <a:xfrm>
            <a:off x="461964" y="3541713"/>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0</a:t>
            </a:r>
          </a:p>
        </p:txBody>
      </p:sp>
      <p:sp>
        <p:nvSpPr>
          <p:cNvPr id="262449" name="Rectangle 310"/>
          <p:cNvSpPr>
            <a:spLocks noChangeArrowheads="1"/>
          </p:cNvSpPr>
          <p:nvPr/>
        </p:nvSpPr>
        <p:spPr bwMode="auto">
          <a:xfrm>
            <a:off x="461964" y="3030538"/>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1</a:t>
            </a:r>
          </a:p>
        </p:txBody>
      </p:sp>
      <p:sp>
        <p:nvSpPr>
          <p:cNvPr id="262450" name="Rectangle 311"/>
          <p:cNvSpPr>
            <a:spLocks noChangeArrowheads="1"/>
          </p:cNvSpPr>
          <p:nvPr/>
        </p:nvSpPr>
        <p:spPr bwMode="auto">
          <a:xfrm>
            <a:off x="461964" y="2519363"/>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2</a:t>
            </a:r>
          </a:p>
        </p:txBody>
      </p:sp>
      <p:sp>
        <p:nvSpPr>
          <p:cNvPr id="262451" name="Rectangle 312"/>
          <p:cNvSpPr>
            <a:spLocks noChangeArrowheads="1"/>
          </p:cNvSpPr>
          <p:nvPr/>
        </p:nvSpPr>
        <p:spPr bwMode="auto">
          <a:xfrm>
            <a:off x="461964" y="2008188"/>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3</a:t>
            </a:r>
          </a:p>
        </p:txBody>
      </p:sp>
      <p:sp>
        <p:nvSpPr>
          <p:cNvPr id="262452" name="Rectangle 313"/>
          <p:cNvSpPr>
            <a:spLocks noChangeArrowheads="1"/>
          </p:cNvSpPr>
          <p:nvPr/>
        </p:nvSpPr>
        <p:spPr bwMode="auto">
          <a:xfrm>
            <a:off x="461964" y="1497013"/>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4</a:t>
            </a:r>
          </a:p>
        </p:txBody>
      </p:sp>
      <p:sp>
        <p:nvSpPr>
          <p:cNvPr id="262453" name="Rectangle 314"/>
          <p:cNvSpPr>
            <a:spLocks noChangeArrowheads="1"/>
          </p:cNvSpPr>
          <p:nvPr/>
        </p:nvSpPr>
        <p:spPr bwMode="auto">
          <a:xfrm>
            <a:off x="461964" y="985838"/>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5</a:t>
            </a:r>
          </a:p>
        </p:txBody>
      </p:sp>
      <p:sp>
        <p:nvSpPr>
          <p:cNvPr id="262454" name="Rectangle 315"/>
          <p:cNvSpPr>
            <a:spLocks noChangeArrowheads="1"/>
          </p:cNvSpPr>
          <p:nvPr/>
        </p:nvSpPr>
        <p:spPr bwMode="auto">
          <a:xfrm>
            <a:off x="684214" y="5786438"/>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0</a:t>
            </a:r>
          </a:p>
        </p:txBody>
      </p:sp>
      <p:sp>
        <p:nvSpPr>
          <p:cNvPr id="262455" name="Rectangle 316"/>
          <p:cNvSpPr>
            <a:spLocks noChangeArrowheads="1"/>
          </p:cNvSpPr>
          <p:nvPr/>
        </p:nvSpPr>
        <p:spPr bwMode="auto">
          <a:xfrm>
            <a:off x="1127125" y="5786438"/>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5</a:t>
            </a:r>
          </a:p>
        </p:txBody>
      </p:sp>
      <p:sp>
        <p:nvSpPr>
          <p:cNvPr id="262456" name="Rectangle 317"/>
          <p:cNvSpPr>
            <a:spLocks noChangeArrowheads="1"/>
          </p:cNvSpPr>
          <p:nvPr/>
        </p:nvSpPr>
        <p:spPr bwMode="auto">
          <a:xfrm>
            <a:off x="1538289"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10</a:t>
            </a:r>
          </a:p>
        </p:txBody>
      </p:sp>
      <p:sp>
        <p:nvSpPr>
          <p:cNvPr id="262457" name="Rectangle 318"/>
          <p:cNvSpPr>
            <a:spLocks noChangeArrowheads="1"/>
          </p:cNvSpPr>
          <p:nvPr/>
        </p:nvSpPr>
        <p:spPr bwMode="auto">
          <a:xfrm>
            <a:off x="1981201"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15</a:t>
            </a:r>
          </a:p>
        </p:txBody>
      </p:sp>
      <p:sp>
        <p:nvSpPr>
          <p:cNvPr id="262458" name="Rectangle 319"/>
          <p:cNvSpPr>
            <a:spLocks noChangeArrowheads="1"/>
          </p:cNvSpPr>
          <p:nvPr/>
        </p:nvSpPr>
        <p:spPr bwMode="auto">
          <a:xfrm>
            <a:off x="2425701"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20</a:t>
            </a:r>
          </a:p>
        </p:txBody>
      </p:sp>
      <p:sp>
        <p:nvSpPr>
          <p:cNvPr id="262459" name="Rectangle 320"/>
          <p:cNvSpPr>
            <a:spLocks noChangeArrowheads="1"/>
          </p:cNvSpPr>
          <p:nvPr/>
        </p:nvSpPr>
        <p:spPr bwMode="auto">
          <a:xfrm>
            <a:off x="2870201"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25</a:t>
            </a:r>
          </a:p>
        </p:txBody>
      </p:sp>
      <p:sp>
        <p:nvSpPr>
          <p:cNvPr id="262460" name="Rectangle 321"/>
          <p:cNvSpPr>
            <a:spLocks noChangeArrowheads="1"/>
          </p:cNvSpPr>
          <p:nvPr/>
        </p:nvSpPr>
        <p:spPr bwMode="auto">
          <a:xfrm>
            <a:off x="3313113"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30</a:t>
            </a:r>
          </a:p>
        </p:txBody>
      </p:sp>
      <p:sp>
        <p:nvSpPr>
          <p:cNvPr id="262461" name="Rectangle 322"/>
          <p:cNvSpPr>
            <a:spLocks noChangeArrowheads="1"/>
          </p:cNvSpPr>
          <p:nvPr/>
        </p:nvSpPr>
        <p:spPr bwMode="auto">
          <a:xfrm>
            <a:off x="3757614"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35</a:t>
            </a:r>
          </a:p>
        </p:txBody>
      </p:sp>
      <p:sp>
        <p:nvSpPr>
          <p:cNvPr id="262462" name="Rectangle 323"/>
          <p:cNvSpPr>
            <a:spLocks noChangeArrowheads="1"/>
          </p:cNvSpPr>
          <p:nvPr/>
        </p:nvSpPr>
        <p:spPr bwMode="auto">
          <a:xfrm>
            <a:off x="4200525"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40</a:t>
            </a:r>
          </a:p>
        </p:txBody>
      </p:sp>
      <p:sp>
        <p:nvSpPr>
          <p:cNvPr id="262463" name="Rectangle 324"/>
          <p:cNvSpPr>
            <a:spLocks noChangeArrowheads="1"/>
          </p:cNvSpPr>
          <p:nvPr/>
        </p:nvSpPr>
        <p:spPr bwMode="auto">
          <a:xfrm>
            <a:off x="4645026"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45</a:t>
            </a:r>
          </a:p>
        </p:txBody>
      </p:sp>
      <p:sp>
        <p:nvSpPr>
          <p:cNvPr id="262464" name="Rectangle 325"/>
          <p:cNvSpPr>
            <a:spLocks noChangeArrowheads="1"/>
          </p:cNvSpPr>
          <p:nvPr/>
        </p:nvSpPr>
        <p:spPr bwMode="auto">
          <a:xfrm>
            <a:off x="5089526"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50</a:t>
            </a:r>
          </a:p>
        </p:txBody>
      </p:sp>
      <p:sp>
        <p:nvSpPr>
          <p:cNvPr id="262465" name="Rectangle 326"/>
          <p:cNvSpPr>
            <a:spLocks noChangeArrowheads="1"/>
          </p:cNvSpPr>
          <p:nvPr/>
        </p:nvSpPr>
        <p:spPr bwMode="auto">
          <a:xfrm>
            <a:off x="5532441"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55</a:t>
            </a:r>
          </a:p>
        </p:txBody>
      </p:sp>
      <p:sp>
        <p:nvSpPr>
          <p:cNvPr id="262466" name="Rectangle 327"/>
          <p:cNvSpPr>
            <a:spLocks noChangeArrowheads="1"/>
          </p:cNvSpPr>
          <p:nvPr/>
        </p:nvSpPr>
        <p:spPr bwMode="auto">
          <a:xfrm>
            <a:off x="5976939"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60</a:t>
            </a:r>
          </a:p>
        </p:txBody>
      </p:sp>
      <p:sp>
        <p:nvSpPr>
          <p:cNvPr id="262467" name="Rectangle 328"/>
          <p:cNvSpPr>
            <a:spLocks noChangeArrowheads="1"/>
          </p:cNvSpPr>
          <p:nvPr/>
        </p:nvSpPr>
        <p:spPr bwMode="auto">
          <a:xfrm>
            <a:off x="6419851"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65</a:t>
            </a:r>
          </a:p>
        </p:txBody>
      </p:sp>
      <p:sp>
        <p:nvSpPr>
          <p:cNvPr id="262468" name="Rectangle 329"/>
          <p:cNvSpPr>
            <a:spLocks noChangeArrowheads="1"/>
          </p:cNvSpPr>
          <p:nvPr/>
        </p:nvSpPr>
        <p:spPr bwMode="auto">
          <a:xfrm>
            <a:off x="6864351"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70</a:t>
            </a:r>
          </a:p>
        </p:txBody>
      </p:sp>
      <p:sp>
        <p:nvSpPr>
          <p:cNvPr id="262469" name="Rectangle 330"/>
          <p:cNvSpPr>
            <a:spLocks noChangeArrowheads="1"/>
          </p:cNvSpPr>
          <p:nvPr/>
        </p:nvSpPr>
        <p:spPr bwMode="auto">
          <a:xfrm>
            <a:off x="7308850"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75</a:t>
            </a:r>
          </a:p>
        </p:txBody>
      </p:sp>
      <p:sp>
        <p:nvSpPr>
          <p:cNvPr id="262470" name="Rectangle 331"/>
          <p:cNvSpPr>
            <a:spLocks noChangeArrowheads="1"/>
          </p:cNvSpPr>
          <p:nvPr/>
        </p:nvSpPr>
        <p:spPr bwMode="auto">
          <a:xfrm>
            <a:off x="7751764"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80</a:t>
            </a:r>
          </a:p>
        </p:txBody>
      </p:sp>
      <p:sp>
        <p:nvSpPr>
          <p:cNvPr id="262471" name="Rectangle 332"/>
          <p:cNvSpPr>
            <a:spLocks noChangeArrowheads="1"/>
          </p:cNvSpPr>
          <p:nvPr/>
        </p:nvSpPr>
        <p:spPr bwMode="auto">
          <a:xfrm>
            <a:off x="8196263"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85</a:t>
            </a:r>
          </a:p>
        </p:txBody>
      </p:sp>
      <p:sp>
        <p:nvSpPr>
          <p:cNvPr id="262472" name="Rectangle 333"/>
          <p:cNvSpPr>
            <a:spLocks noChangeArrowheads="1"/>
          </p:cNvSpPr>
          <p:nvPr/>
        </p:nvSpPr>
        <p:spPr bwMode="auto">
          <a:xfrm>
            <a:off x="8605839" y="5786438"/>
            <a:ext cx="25968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90+</a:t>
            </a:r>
          </a:p>
        </p:txBody>
      </p:sp>
      <p:sp>
        <p:nvSpPr>
          <p:cNvPr id="262473" name="Rectangle 336"/>
          <p:cNvSpPr>
            <a:spLocks noChangeArrowheads="1"/>
          </p:cNvSpPr>
          <p:nvPr/>
        </p:nvSpPr>
        <p:spPr bwMode="auto">
          <a:xfrm>
            <a:off x="1382717" y="6267450"/>
            <a:ext cx="6645275" cy="177800"/>
          </a:xfrm>
          <a:prstGeom prst="rect">
            <a:avLst/>
          </a:prstGeom>
          <a:solidFill>
            <a:srgbClr val="FFFFFF"/>
          </a:solidFill>
          <a:ln w="0">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474" name="Rectangle 337"/>
          <p:cNvSpPr>
            <a:spLocks noChangeArrowheads="1"/>
          </p:cNvSpPr>
          <p:nvPr/>
        </p:nvSpPr>
        <p:spPr bwMode="auto">
          <a:xfrm>
            <a:off x="1423988" y="6321425"/>
            <a:ext cx="258762" cy="762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475" name="Rectangle 338"/>
          <p:cNvSpPr>
            <a:spLocks noChangeArrowheads="1"/>
          </p:cNvSpPr>
          <p:nvPr/>
        </p:nvSpPr>
        <p:spPr bwMode="auto">
          <a:xfrm>
            <a:off x="1712914" y="6270626"/>
            <a:ext cx="175528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Asset-based reallocations</a:t>
            </a:r>
          </a:p>
        </p:txBody>
      </p:sp>
      <p:sp>
        <p:nvSpPr>
          <p:cNvPr id="262476" name="Rectangle 339"/>
          <p:cNvSpPr>
            <a:spLocks noChangeArrowheads="1"/>
          </p:cNvSpPr>
          <p:nvPr/>
        </p:nvSpPr>
        <p:spPr bwMode="auto">
          <a:xfrm>
            <a:off x="3581404" y="6321425"/>
            <a:ext cx="257175" cy="762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477" name="Rectangle 340"/>
          <p:cNvSpPr>
            <a:spLocks noChangeArrowheads="1"/>
          </p:cNvSpPr>
          <p:nvPr/>
        </p:nvSpPr>
        <p:spPr bwMode="auto">
          <a:xfrm>
            <a:off x="3868738" y="6270626"/>
            <a:ext cx="105798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Public transfers</a:t>
            </a:r>
          </a:p>
        </p:txBody>
      </p:sp>
      <p:sp>
        <p:nvSpPr>
          <p:cNvPr id="262478" name="Rectangle 341"/>
          <p:cNvSpPr>
            <a:spLocks noChangeArrowheads="1"/>
          </p:cNvSpPr>
          <p:nvPr/>
        </p:nvSpPr>
        <p:spPr bwMode="auto">
          <a:xfrm>
            <a:off x="5026025" y="6321425"/>
            <a:ext cx="257175" cy="762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2479" name="Rectangle 342"/>
          <p:cNvSpPr>
            <a:spLocks noChangeArrowheads="1"/>
          </p:cNvSpPr>
          <p:nvPr/>
        </p:nvSpPr>
        <p:spPr bwMode="auto">
          <a:xfrm>
            <a:off x="5313367" y="6270626"/>
            <a:ext cx="111889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Private transfers</a:t>
            </a:r>
          </a:p>
        </p:txBody>
      </p:sp>
      <p:sp>
        <p:nvSpPr>
          <p:cNvPr id="262480" name="Line 343"/>
          <p:cNvSpPr>
            <a:spLocks noChangeShapeType="1"/>
          </p:cNvSpPr>
          <p:nvPr/>
        </p:nvSpPr>
        <p:spPr bwMode="auto">
          <a:xfrm>
            <a:off x="6529388" y="6348413"/>
            <a:ext cx="258762" cy="0"/>
          </a:xfrm>
          <a:prstGeom prst="line">
            <a:avLst/>
          </a:prstGeom>
          <a:noFill/>
          <a:ln w="34925">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2481" name="Rectangle 344"/>
          <p:cNvSpPr>
            <a:spLocks noChangeArrowheads="1"/>
          </p:cNvSpPr>
          <p:nvPr/>
        </p:nvSpPr>
        <p:spPr bwMode="auto">
          <a:xfrm>
            <a:off x="6818317" y="6270626"/>
            <a:ext cx="104034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Lifecycle deficit</a:t>
            </a:r>
          </a:p>
        </p:txBody>
      </p:sp>
      <p:sp>
        <p:nvSpPr>
          <p:cNvPr id="262482" name="Rectangle 345"/>
          <p:cNvSpPr>
            <a:spLocks noChangeArrowheads="1"/>
          </p:cNvSpPr>
          <p:nvPr/>
        </p:nvSpPr>
        <p:spPr bwMode="auto">
          <a:xfrm>
            <a:off x="4643439" y="6002338"/>
            <a:ext cx="27251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Age</a:t>
            </a:r>
          </a:p>
        </p:txBody>
      </p:sp>
      <p:sp>
        <p:nvSpPr>
          <p:cNvPr id="262483" name="Rectangle 346"/>
          <p:cNvSpPr>
            <a:spLocks noChangeArrowheads="1"/>
          </p:cNvSpPr>
          <p:nvPr/>
        </p:nvSpPr>
        <p:spPr bwMode="auto">
          <a:xfrm>
            <a:off x="655658" y="749300"/>
            <a:ext cx="130965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Million yen </a:t>
            </a:r>
            <a:br>
              <a:rPr kumimoji="1" lang="en-US" altLang="ja-JP" sz="10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br>
            <a:r>
              <a:rPr kumimoji="1" lang="en-US" altLang="ja-JP" sz="10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in 2000 constant prices</a:t>
            </a:r>
          </a:p>
        </p:txBody>
      </p:sp>
      <p:sp>
        <p:nvSpPr>
          <p:cNvPr id="262484" name="Rectangle 347"/>
          <p:cNvSpPr>
            <a:spLocks noChangeArrowheads="1"/>
          </p:cNvSpPr>
          <p:nvPr/>
        </p:nvSpPr>
        <p:spPr bwMode="auto">
          <a:xfrm>
            <a:off x="0" y="333383"/>
            <a:ext cx="9144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3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1984</a:t>
            </a:r>
          </a:p>
        </p:txBody>
      </p:sp>
    </p:spTree>
    <p:extLst>
      <p:ext uri="{BB962C8B-B14F-4D97-AF65-F5344CB8AC3E}">
        <p14:creationId xmlns:p14="http://schemas.microsoft.com/office/powerpoint/2010/main" val="2486036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図表2　日本の総合順位の推移">
            <a:extLst>
              <a:ext uri="{FF2B5EF4-FFF2-40B4-BE49-F238E27FC236}">
                <a16:creationId xmlns:a16="http://schemas.microsoft.com/office/drawing/2014/main" id="{2232A3D3-EA15-E64E-0529-2D6D27ABA2A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5493" y="1869014"/>
            <a:ext cx="7598006" cy="3119971"/>
          </a:xfrm>
          <a:prstGeom prst="rect">
            <a:avLst/>
          </a:prstGeom>
          <a:noFill/>
          <a:ln>
            <a:noFill/>
          </a:ln>
        </p:spPr>
      </p:pic>
      <p:sp>
        <p:nvSpPr>
          <p:cNvPr id="3" name="テキスト ボックス 2">
            <a:extLst>
              <a:ext uri="{FF2B5EF4-FFF2-40B4-BE49-F238E27FC236}">
                <a16:creationId xmlns:a16="http://schemas.microsoft.com/office/drawing/2014/main" id="{99DA08A9-7F2A-8EC9-BE0F-ABCCD86E5D5C}"/>
              </a:ext>
            </a:extLst>
          </p:cNvPr>
          <p:cNvSpPr txBox="1"/>
          <p:nvPr/>
        </p:nvSpPr>
        <p:spPr>
          <a:xfrm>
            <a:off x="2130803" y="872455"/>
            <a:ext cx="501661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srgbClr val="000000"/>
                </a:solidFill>
                <a:effectLst/>
                <a:uLnTx/>
                <a:uFillTx/>
                <a:latin typeface="Arial"/>
                <a:ea typeface="ＭＳ Ｐゴシック"/>
                <a:cs typeface="+mn-cs"/>
              </a:rPr>
              <a:t>Declining Japan’s international competitiveness </a:t>
            </a:r>
            <a:endParaRPr kumimoji="1" lang="ja-JP" altLang="en-US" sz="1800" b="0" i="0" u="none" strike="noStrike" kern="1200" cap="none" spc="0" normalizeH="0" baseline="0" noProof="0" dirty="0">
              <a:ln>
                <a:noFill/>
              </a:ln>
              <a:solidFill>
                <a:srgbClr val="000000"/>
              </a:solidFill>
              <a:effectLst/>
              <a:uLnTx/>
              <a:uFillTx/>
              <a:latin typeface="Arial"/>
              <a:ea typeface="ＭＳ Ｐゴシック"/>
              <a:cs typeface="+mn-cs"/>
            </a:endParaRPr>
          </a:p>
        </p:txBody>
      </p:sp>
    </p:spTree>
    <p:extLst>
      <p:ext uri="{BB962C8B-B14F-4D97-AF65-F5344CB8AC3E}">
        <p14:creationId xmlns:p14="http://schemas.microsoft.com/office/powerpoint/2010/main" val="6671589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63170" name="AutoShape 3"/>
          <p:cNvSpPr>
            <a:spLocks noChangeAspect="1" noChangeArrowheads="1" noTextEdit="1"/>
          </p:cNvSpPr>
          <p:nvPr/>
        </p:nvSpPr>
        <p:spPr bwMode="auto">
          <a:xfrm>
            <a:off x="117479" y="849313"/>
            <a:ext cx="8774113" cy="545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3171" name="Rectangle 5"/>
          <p:cNvSpPr>
            <a:spLocks noChangeArrowheads="1"/>
          </p:cNvSpPr>
          <p:nvPr/>
        </p:nvSpPr>
        <p:spPr bwMode="auto">
          <a:xfrm>
            <a:off x="671513" y="1085858"/>
            <a:ext cx="8077200" cy="4600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172" name="Line 6"/>
          <p:cNvSpPr>
            <a:spLocks noChangeShapeType="1"/>
          </p:cNvSpPr>
          <p:nvPr/>
        </p:nvSpPr>
        <p:spPr bwMode="auto">
          <a:xfrm>
            <a:off x="671513" y="5686425"/>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3173" name="Line 7"/>
          <p:cNvSpPr>
            <a:spLocks noChangeShapeType="1"/>
          </p:cNvSpPr>
          <p:nvPr/>
        </p:nvSpPr>
        <p:spPr bwMode="auto">
          <a:xfrm>
            <a:off x="671513" y="5175250"/>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3174" name="Line 8"/>
          <p:cNvSpPr>
            <a:spLocks noChangeShapeType="1"/>
          </p:cNvSpPr>
          <p:nvPr/>
        </p:nvSpPr>
        <p:spPr bwMode="auto">
          <a:xfrm>
            <a:off x="671513" y="4664075"/>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3175" name="Line 9"/>
          <p:cNvSpPr>
            <a:spLocks noChangeShapeType="1"/>
          </p:cNvSpPr>
          <p:nvPr/>
        </p:nvSpPr>
        <p:spPr bwMode="auto">
          <a:xfrm>
            <a:off x="671513" y="4152900"/>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3176" name="Line 10"/>
          <p:cNvSpPr>
            <a:spLocks noChangeShapeType="1"/>
          </p:cNvSpPr>
          <p:nvPr/>
        </p:nvSpPr>
        <p:spPr bwMode="auto">
          <a:xfrm>
            <a:off x="671513" y="3130550"/>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3177" name="Line 11"/>
          <p:cNvSpPr>
            <a:spLocks noChangeShapeType="1"/>
          </p:cNvSpPr>
          <p:nvPr/>
        </p:nvSpPr>
        <p:spPr bwMode="auto">
          <a:xfrm>
            <a:off x="671513" y="2619375"/>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3178" name="Line 12"/>
          <p:cNvSpPr>
            <a:spLocks noChangeShapeType="1"/>
          </p:cNvSpPr>
          <p:nvPr/>
        </p:nvSpPr>
        <p:spPr bwMode="auto">
          <a:xfrm>
            <a:off x="671513" y="2106613"/>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3179" name="Line 13"/>
          <p:cNvSpPr>
            <a:spLocks noChangeShapeType="1"/>
          </p:cNvSpPr>
          <p:nvPr/>
        </p:nvSpPr>
        <p:spPr bwMode="auto">
          <a:xfrm>
            <a:off x="671513" y="1595438"/>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3180" name="Line 14"/>
          <p:cNvSpPr>
            <a:spLocks noChangeShapeType="1"/>
          </p:cNvSpPr>
          <p:nvPr/>
        </p:nvSpPr>
        <p:spPr bwMode="auto">
          <a:xfrm>
            <a:off x="671513" y="1085850"/>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3181" name="Rectangle 15"/>
          <p:cNvSpPr>
            <a:spLocks noChangeArrowheads="1"/>
          </p:cNvSpPr>
          <p:nvPr/>
        </p:nvSpPr>
        <p:spPr bwMode="auto">
          <a:xfrm>
            <a:off x="671513" y="1085858"/>
            <a:ext cx="8077200" cy="4600575"/>
          </a:xfrm>
          <a:prstGeom prst="rect">
            <a:avLst/>
          </a:prstGeom>
          <a:noFill/>
          <a:ln w="11113">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182" name="Rectangle 16"/>
          <p:cNvSpPr>
            <a:spLocks noChangeArrowheads="1"/>
          </p:cNvSpPr>
          <p:nvPr/>
        </p:nvSpPr>
        <p:spPr bwMode="auto">
          <a:xfrm>
            <a:off x="671513" y="3641725"/>
            <a:ext cx="88900" cy="793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183" name="Rectangle 17"/>
          <p:cNvSpPr>
            <a:spLocks noChangeArrowheads="1"/>
          </p:cNvSpPr>
          <p:nvPr/>
        </p:nvSpPr>
        <p:spPr bwMode="auto">
          <a:xfrm>
            <a:off x="760413" y="3641725"/>
            <a:ext cx="88900" cy="793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184" name="Rectangle 18"/>
          <p:cNvSpPr>
            <a:spLocks noChangeArrowheads="1"/>
          </p:cNvSpPr>
          <p:nvPr/>
        </p:nvSpPr>
        <p:spPr bwMode="auto">
          <a:xfrm>
            <a:off x="849313" y="3641725"/>
            <a:ext cx="88900" cy="793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185" name="Rectangle 19"/>
          <p:cNvSpPr>
            <a:spLocks noChangeArrowheads="1"/>
          </p:cNvSpPr>
          <p:nvPr/>
        </p:nvSpPr>
        <p:spPr bwMode="auto">
          <a:xfrm>
            <a:off x="938213" y="3641725"/>
            <a:ext cx="88900" cy="793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186" name="Rectangle 20"/>
          <p:cNvSpPr>
            <a:spLocks noChangeArrowheads="1"/>
          </p:cNvSpPr>
          <p:nvPr/>
        </p:nvSpPr>
        <p:spPr bwMode="auto">
          <a:xfrm>
            <a:off x="1027113" y="3641725"/>
            <a:ext cx="88900" cy="793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187" name="Rectangle 21"/>
          <p:cNvSpPr>
            <a:spLocks noChangeArrowheads="1"/>
          </p:cNvSpPr>
          <p:nvPr/>
        </p:nvSpPr>
        <p:spPr bwMode="auto">
          <a:xfrm>
            <a:off x="1116013" y="3641725"/>
            <a:ext cx="88900" cy="793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188" name="Rectangle 22"/>
          <p:cNvSpPr>
            <a:spLocks noChangeArrowheads="1"/>
          </p:cNvSpPr>
          <p:nvPr/>
        </p:nvSpPr>
        <p:spPr bwMode="auto">
          <a:xfrm>
            <a:off x="1204913" y="3641731"/>
            <a:ext cx="87312" cy="95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189" name="Rectangle 23"/>
          <p:cNvSpPr>
            <a:spLocks noChangeArrowheads="1"/>
          </p:cNvSpPr>
          <p:nvPr/>
        </p:nvSpPr>
        <p:spPr bwMode="auto">
          <a:xfrm>
            <a:off x="1292225" y="3641731"/>
            <a:ext cx="90488" cy="95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190" name="Rectangle 24"/>
          <p:cNvSpPr>
            <a:spLocks noChangeArrowheads="1"/>
          </p:cNvSpPr>
          <p:nvPr/>
        </p:nvSpPr>
        <p:spPr bwMode="auto">
          <a:xfrm>
            <a:off x="1382713" y="3641725"/>
            <a:ext cx="87312" cy="1111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191" name="Rectangle 25"/>
          <p:cNvSpPr>
            <a:spLocks noChangeArrowheads="1"/>
          </p:cNvSpPr>
          <p:nvPr/>
        </p:nvSpPr>
        <p:spPr bwMode="auto">
          <a:xfrm>
            <a:off x="1470025" y="3641725"/>
            <a:ext cx="88900" cy="1111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192" name="Rectangle 26"/>
          <p:cNvSpPr>
            <a:spLocks noChangeArrowheads="1"/>
          </p:cNvSpPr>
          <p:nvPr/>
        </p:nvSpPr>
        <p:spPr bwMode="auto">
          <a:xfrm>
            <a:off x="1558925" y="3641725"/>
            <a:ext cx="90488" cy="127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193" name="Rectangle 27"/>
          <p:cNvSpPr>
            <a:spLocks noChangeArrowheads="1"/>
          </p:cNvSpPr>
          <p:nvPr/>
        </p:nvSpPr>
        <p:spPr bwMode="auto">
          <a:xfrm>
            <a:off x="1649413" y="3641725"/>
            <a:ext cx="87312" cy="127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194" name="Rectangle 28"/>
          <p:cNvSpPr>
            <a:spLocks noChangeArrowheads="1"/>
          </p:cNvSpPr>
          <p:nvPr/>
        </p:nvSpPr>
        <p:spPr bwMode="auto">
          <a:xfrm>
            <a:off x="1736725" y="3641725"/>
            <a:ext cx="88900" cy="127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195" name="Rectangle 29"/>
          <p:cNvSpPr>
            <a:spLocks noChangeArrowheads="1"/>
          </p:cNvSpPr>
          <p:nvPr/>
        </p:nvSpPr>
        <p:spPr bwMode="auto">
          <a:xfrm>
            <a:off x="1825629" y="3641725"/>
            <a:ext cx="87313" cy="1428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196" name="Rectangle 30"/>
          <p:cNvSpPr>
            <a:spLocks noChangeArrowheads="1"/>
          </p:cNvSpPr>
          <p:nvPr/>
        </p:nvSpPr>
        <p:spPr bwMode="auto">
          <a:xfrm>
            <a:off x="1912941" y="3641725"/>
            <a:ext cx="90487" cy="1428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197" name="Rectangle 31"/>
          <p:cNvSpPr>
            <a:spLocks noChangeArrowheads="1"/>
          </p:cNvSpPr>
          <p:nvPr/>
        </p:nvSpPr>
        <p:spPr bwMode="auto">
          <a:xfrm>
            <a:off x="2003425" y="3641725"/>
            <a:ext cx="88900" cy="158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198" name="Rectangle 32"/>
          <p:cNvSpPr>
            <a:spLocks noChangeArrowheads="1"/>
          </p:cNvSpPr>
          <p:nvPr/>
        </p:nvSpPr>
        <p:spPr bwMode="auto">
          <a:xfrm>
            <a:off x="2092329" y="3641727"/>
            <a:ext cx="87313" cy="1746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199" name="Rectangle 33"/>
          <p:cNvSpPr>
            <a:spLocks noChangeArrowheads="1"/>
          </p:cNvSpPr>
          <p:nvPr/>
        </p:nvSpPr>
        <p:spPr bwMode="auto">
          <a:xfrm>
            <a:off x="2179641" y="3641727"/>
            <a:ext cx="90487" cy="1746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00" name="Rectangle 34"/>
          <p:cNvSpPr>
            <a:spLocks noChangeArrowheads="1"/>
          </p:cNvSpPr>
          <p:nvPr/>
        </p:nvSpPr>
        <p:spPr bwMode="auto">
          <a:xfrm>
            <a:off x="2270129" y="3641725"/>
            <a:ext cx="87313" cy="1428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01" name="Rectangle 35"/>
          <p:cNvSpPr>
            <a:spLocks noChangeArrowheads="1"/>
          </p:cNvSpPr>
          <p:nvPr/>
        </p:nvSpPr>
        <p:spPr bwMode="auto">
          <a:xfrm>
            <a:off x="2357438" y="3641725"/>
            <a:ext cx="88900" cy="158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02" name="Rectangle 36"/>
          <p:cNvSpPr>
            <a:spLocks noChangeArrowheads="1"/>
          </p:cNvSpPr>
          <p:nvPr/>
        </p:nvSpPr>
        <p:spPr bwMode="auto">
          <a:xfrm>
            <a:off x="2446341" y="3641731"/>
            <a:ext cx="90487" cy="95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03" name="Rectangle 37"/>
          <p:cNvSpPr>
            <a:spLocks noChangeArrowheads="1"/>
          </p:cNvSpPr>
          <p:nvPr/>
        </p:nvSpPr>
        <p:spPr bwMode="auto">
          <a:xfrm>
            <a:off x="2536829" y="3641725"/>
            <a:ext cx="87313" cy="63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04" name="Rectangle 38"/>
          <p:cNvSpPr>
            <a:spLocks noChangeArrowheads="1"/>
          </p:cNvSpPr>
          <p:nvPr/>
        </p:nvSpPr>
        <p:spPr bwMode="auto">
          <a:xfrm>
            <a:off x="2624138" y="3641731"/>
            <a:ext cx="88900" cy="95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05" name="Rectangle 39"/>
          <p:cNvSpPr>
            <a:spLocks noChangeArrowheads="1"/>
          </p:cNvSpPr>
          <p:nvPr/>
        </p:nvSpPr>
        <p:spPr bwMode="auto">
          <a:xfrm>
            <a:off x="2713038" y="3641731"/>
            <a:ext cx="88900" cy="285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06" name="Rectangle 40"/>
          <p:cNvSpPr>
            <a:spLocks noChangeArrowheads="1"/>
          </p:cNvSpPr>
          <p:nvPr/>
        </p:nvSpPr>
        <p:spPr bwMode="auto">
          <a:xfrm>
            <a:off x="2801938" y="3636963"/>
            <a:ext cx="88900" cy="47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07" name="Rectangle 41"/>
          <p:cNvSpPr>
            <a:spLocks noChangeArrowheads="1"/>
          </p:cNvSpPr>
          <p:nvPr/>
        </p:nvSpPr>
        <p:spPr bwMode="auto">
          <a:xfrm>
            <a:off x="2890838" y="3633788"/>
            <a:ext cx="88900" cy="79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08" name="Rectangle 42"/>
          <p:cNvSpPr>
            <a:spLocks noChangeArrowheads="1"/>
          </p:cNvSpPr>
          <p:nvPr/>
        </p:nvSpPr>
        <p:spPr bwMode="auto">
          <a:xfrm>
            <a:off x="2979738" y="3617913"/>
            <a:ext cx="88900" cy="238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09" name="Rectangle 43"/>
          <p:cNvSpPr>
            <a:spLocks noChangeArrowheads="1"/>
          </p:cNvSpPr>
          <p:nvPr/>
        </p:nvSpPr>
        <p:spPr bwMode="auto">
          <a:xfrm>
            <a:off x="3068638" y="3594107"/>
            <a:ext cx="88900" cy="476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10" name="Rectangle 44"/>
          <p:cNvSpPr>
            <a:spLocks noChangeArrowheads="1"/>
          </p:cNvSpPr>
          <p:nvPr/>
        </p:nvSpPr>
        <p:spPr bwMode="auto">
          <a:xfrm>
            <a:off x="3157538" y="3581401"/>
            <a:ext cx="87312" cy="603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11" name="Rectangle 45"/>
          <p:cNvSpPr>
            <a:spLocks noChangeArrowheads="1"/>
          </p:cNvSpPr>
          <p:nvPr/>
        </p:nvSpPr>
        <p:spPr bwMode="auto">
          <a:xfrm>
            <a:off x="3244850" y="3575058"/>
            <a:ext cx="90488" cy="666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12" name="Rectangle 46"/>
          <p:cNvSpPr>
            <a:spLocks noChangeArrowheads="1"/>
          </p:cNvSpPr>
          <p:nvPr/>
        </p:nvSpPr>
        <p:spPr bwMode="auto">
          <a:xfrm>
            <a:off x="3335338" y="3568705"/>
            <a:ext cx="87312" cy="730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13" name="Rectangle 47"/>
          <p:cNvSpPr>
            <a:spLocks noChangeArrowheads="1"/>
          </p:cNvSpPr>
          <p:nvPr/>
        </p:nvSpPr>
        <p:spPr bwMode="auto">
          <a:xfrm>
            <a:off x="3422650" y="3573463"/>
            <a:ext cx="88900" cy="682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14" name="Rectangle 48"/>
          <p:cNvSpPr>
            <a:spLocks noChangeArrowheads="1"/>
          </p:cNvSpPr>
          <p:nvPr/>
        </p:nvSpPr>
        <p:spPr bwMode="auto">
          <a:xfrm>
            <a:off x="3511550" y="3582992"/>
            <a:ext cx="90488" cy="587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15" name="Rectangle 49"/>
          <p:cNvSpPr>
            <a:spLocks noChangeArrowheads="1"/>
          </p:cNvSpPr>
          <p:nvPr/>
        </p:nvSpPr>
        <p:spPr bwMode="auto">
          <a:xfrm>
            <a:off x="3602038" y="3587754"/>
            <a:ext cx="87312" cy="539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16" name="Rectangle 50"/>
          <p:cNvSpPr>
            <a:spLocks noChangeArrowheads="1"/>
          </p:cNvSpPr>
          <p:nvPr/>
        </p:nvSpPr>
        <p:spPr bwMode="auto">
          <a:xfrm>
            <a:off x="3689350" y="3587754"/>
            <a:ext cx="88900" cy="539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17" name="Rectangle 51"/>
          <p:cNvSpPr>
            <a:spLocks noChangeArrowheads="1"/>
          </p:cNvSpPr>
          <p:nvPr/>
        </p:nvSpPr>
        <p:spPr bwMode="auto">
          <a:xfrm>
            <a:off x="3778254" y="3581401"/>
            <a:ext cx="87313" cy="603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18" name="Rectangle 52"/>
          <p:cNvSpPr>
            <a:spLocks noChangeArrowheads="1"/>
          </p:cNvSpPr>
          <p:nvPr/>
        </p:nvSpPr>
        <p:spPr bwMode="auto">
          <a:xfrm>
            <a:off x="3865567" y="3587754"/>
            <a:ext cx="90487" cy="539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19" name="Rectangle 53"/>
          <p:cNvSpPr>
            <a:spLocks noChangeArrowheads="1"/>
          </p:cNvSpPr>
          <p:nvPr/>
        </p:nvSpPr>
        <p:spPr bwMode="auto">
          <a:xfrm>
            <a:off x="3956050" y="3592513"/>
            <a:ext cx="88900" cy="492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20" name="Rectangle 54"/>
          <p:cNvSpPr>
            <a:spLocks noChangeArrowheads="1"/>
          </p:cNvSpPr>
          <p:nvPr/>
        </p:nvSpPr>
        <p:spPr bwMode="auto">
          <a:xfrm>
            <a:off x="4044954" y="3586163"/>
            <a:ext cx="87313" cy="555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21" name="Rectangle 55"/>
          <p:cNvSpPr>
            <a:spLocks noChangeArrowheads="1"/>
          </p:cNvSpPr>
          <p:nvPr/>
        </p:nvSpPr>
        <p:spPr bwMode="auto">
          <a:xfrm>
            <a:off x="4132267" y="3573463"/>
            <a:ext cx="90487" cy="682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22" name="Rectangle 56"/>
          <p:cNvSpPr>
            <a:spLocks noChangeArrowheads="1"/>
          </p:cNvSpPr>
          <p:nvPr/>
        </p:nvSpPr>
        <p:spPr bwMode="auto">
          <a:xfrm>
            <a:off x="4222754" y="3568705"/>
            <a:ext cx="87313" cy="730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23" name="Rectangle 57"/>
          <p:cNvSpPr>
            <a:spLocks noChangeArrowheads="1"/>
          </p:cNvSpPr>
          <p:nvPr/>
        </p:nvSpPr>
        <p:spPr bwMode="auto">
          <a:xfrm>
            <a:off x="4310063" y="3546475"/>
            <a:ext cx="88900" cy="952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24" name="Rectangle 58"/>
          <p:cNvSpPr>
            <a:spLocks noChangeArrowheads="1"/>
          </p:cNvSpPr>
          <p:nvPr/>
        </p:nvSpPr>
        <p:spPr bwMode="auto">
          <a:xfrm>
            <a:off x="4398967" y="3521075"/>
            <a:ext cx="90487" cy="1206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25" name="Rectangle 59"/>
          <p:cNvSpPr>
            <a:spLocks noChangeArrowheads="1"/>
          </p:cNvSpPr>
          <p:nvPr/>
        </p:nvSpPr>
        <p:spPr bwMode="auto">
          <a:xfrm>
            <a:off x="4489454" y="3511556"/>
            <a:ext cx="87313" cy="1301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26" name="Rectangle 60"/>
          <p:cNvSpPr>
            <a:spLocks noChangeArrowheads="1"/>
          </p:cNvSpPr>
          <p:nvPr/>
        </p:nvSpPr>
        <p:spPr bwMode="auto">
          <a:xfrm>
            <a:off x="4576763" y="3524252"/>
            <a:ext cx="88900" cy="1174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27" name="Rectangle 61"/>
          <p:cNvSpPr>
            <a:spLocks noChangeArrowheads="1"/>
          </p:cNvSpPr>
          <p:nvPr/>
        </p:nvSpPr>
        <p:spPr bwMode="auto">
          <a:xfrm>
            <a:off x="4665663" y="3505203"/>
            <a:ext cx="88900" cy="1365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28" name="Rectangle 62"/>
          <p:cNvSpPr>
            <a:spLocks noChangeArrowheads="1"/>
          </p:cNvSpPr>
          <p:nvPr/>
        </p:nvSpPr>
        <p:spPr bwMode="auto">
          <a:xfrm>
            <a:off x="4754563" y="3502025"/>
            <a:ext cx="88900" cy="1397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29" name="Rectangle 63"/>
          <p:cNvSpPr>
            <a:spLocks noChangeArrowheads="1"/>
          </p:cNvSpPr>
          <p:nvPr/>
        </p:nvSpPr>
        <p:spPr bwMode="auto">
          <a:xfrm>
            <a:off x="4843463" y="3511556"/>
            <a:ext cx="88900" cy="1301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30" name="Rectangle 64"/>
          <p:cNvSpPr>
            <a:spLocks noChangeArrowheads="1"/>
          </p:cNvSpPr>
          <p:nvPr/>
        </p:nvSpPr>
        <p:spPr bwMode="auto">
          <a:xfrm>
            <a:off x="4932363" y="3517900"/>
            <a:ext cx="88900" cy="1238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31" name="Rectangle 65"/>
          <p:cNvSpPr>
            <a:spLocks noChangeArrowheads="1"/>
          </p:cNvSpPr>
          <p:nvPr/>
        </p:nvSpPr>
        <p:spPr bwMode="auto">
          <a:xfrm>
            <a:off x="5021263" y="3529013"/>
            <a:ext cx="88900" cy="1127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32" name="Rectangle 66"/>
          <p:cNvSpPr>
            <a:spLocks noChangeArrowheads="1"/>
          </p:cNvSpPr>
          <p:nvPr/>
        </p:nvSpPr>
        <p:spPr bwMode="auto">
          <a:xfrm>
            <a:off x="5110163" y="3549655"/>
            <a:ext cx="87312" cy="920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33" name="Rectangle 67"/>
          <p:cNvSpPr>
            <a:spLocks noChangeArrowheads="1"/>
          </p:cNvSpPr>
          <p:nvPr/>
        </p:nvSpPr>
        <p:spPr bwMode="auto">
          <a:xfrm>
            <a:off x="5197478" y="3556008"/>
            <a:ext cx="90488" cy="857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34" name="Rectangle 68"/>
          <p:cNvSpPr>
            <a:spLocks noChangeArrowheads="1"/>
          </p:cNvSpPr>
          <p:nvPr/>
        </p:nvSpPr>
        <p:spPr bwMode="auto">
          <a:xfrm>
            <a:off x="5287963" y="3609975"/>
            <a:ext cx="87312" cy="317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35" name="Rectangle 69"/>
          <p:cNvSpPr>
            <a:spLocks noChangeArrowheads="1"/>
          </p:cNvSpPr>
          <p:nvPr/>
        </p:nvSpPr>
        <p:spPr bwMode="auto">
          <a:xfrm>
            <a:off x="5375275" y="3636963"/>
            <a:ext cx="88900" cy="47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36" name="Rectangle 70"/>
          <p:cNvSpPr>
            <a:spLocks noChangeArrowheads="1"/>
          </p:cNvSpPr>
          <p:nvPr/>
        </p:nvSpPr>
        <p:spPr bwMode="auto">
          <a:xfrm>
            <a:off x="5464178" y="3641728"/>
            <a:ext cx="90488" cy="31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37" name="Rectangle 71"/>
          <p:cNvSpPr>
            <a:spLocks noChangeArrowheads="1"/>
          </p:cNvSpPr>
          <p:nvPr/>
        </p:nvSpPr>
        <p:spPr bwMode="auto">
          <a:xfrm>
            <a:off x="5554663" y="3641725"/>
            <a:ext cx="87312" cy="1428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38" name="Rectangle 72"/>
          <p:cNvSpPr>
            <a:spLocks noChangeArrowheads="1"/>
          </p:cNvSpPr>
          <p:nvPr/>
        </p:nvSpPr>
        <p:spPr bwMode="auto">
          <a:xfrm>
            <a:off x="5641975" y="3641725"/>
            <a:ext cx="88900" cy="1111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39" name="Rectangle 73"/>
          <p:cNvSpPr>
            <a:spLocks noChangeArrowheads="1"/>
          </p:cNvSpPr>
          <p:nvPr/>
        </p:nvSpPr>
        <p:spPr bwMode="auto">
          <a:xfrm>
            <a:off x="5730879" y="3586163"/>
            <a:ext cx="87313" cy="555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40" name="Rectangle 74"/>
          <p:cNvSpPr>
            <a:spLocks noChangeArrowheads="1"/>
          </p:cNvSpPr>
          <p:nvPr/>
        </p:nvSpPr>
        <p:spPr bwMode="auto">
          <a:xfrm>
            <a:off x="5818188" y="3516313"/>
            <a:ext cx="90487" cy="1254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41" name="Rectangle 75"/>
          <p:cNvSpPr>
            <a:spLocks noChangeArrowheads="1"/>
          </p:cNvSpPr>
          <p:nvPr/>
        </p:nvSpPr>
        <p:spPr bwMode="auto">
          <a:xfrm>
            <a:off x="5908675" y="3444875"/>
            <a:ext cx="88900" cy="1968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42" name="Rectangle 76"/>
          <p:cNvSpPr>
            <a:spLocks noChangeArrowheads="1"/>
          </p:cNvSpPr>
          <p:nvPr/>
        </p:nvSpPr>
        <p:spPr bwMode="auto">
          <a:xfrm>
            <a:off x="5997579" y="3384552"/>
            <a:ext cx="87313" cy="2571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43" name="Rectangle 77"/>
          <p:cNvSpPr>
            <a:spLocks noChangeArrowheads="1"/>
          </p:cNvSpPr>
          <p:nvPr/>
        </p:nvSpPr>
        <p:spPr bwMode="auto">
          <a:xfrm>
            <a:off x="6084888" y="3363913"/>
            <a:ext cx="90487" cy="2778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44" name="Rectangle 78"/>
          <p:cNvSpPr>
            <a:spLocks noChangeArrowheads="1"/>
          </p:cNvSpPr>
          <p:nvPr/>
        </p:nvSpPr>
        <p:spPr bwMode="auto">
          <a:xfrm>
            <a:off x="6175379" y="3344863"/>
            <a:ext cx="87313" cy="2968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45" name="Rectangle 79"/>
          <p:cNvSpPr>
            <a:spLocks noChangeArrowheads="1"/>
          </p:cNvSpPr>
          <p:nvPr/>
        </p:nvSpPr>
        <p:spPr bwMode="auto">
          <a:xfrm>
            <a:off x="6262688" y="3322642"/>
            <a:ext cx="88900" cy="3190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46" name="Rectangle 80"/>
          <p:cNvSpPr>
            <a:spLocks noChangeArrowheads="1"/>
          </p:cNvSpPr>
          <p:nvPr/>
        </p:nvSpPr>
        <p:spPr bwMode="auto">
          <a:xfrm>
            <a:off x="6351588" y="3330575"/>
            <a:ext cx="88900" cy="3111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47" name="Rectangle 81"/>
          <p:cNvSpPr>
            <a:spLocks noChangeArrowheads="1"/>
          </p:cNvSpPr>
          <p:nvPr/>
        </p:nvSpPr>
        <p:spPr bwMode="auto">
          <a:xfrm>
            <a:off x="6440488" y="3333757"/>
            <a:ext cx="88900" cy="3079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48" name="Rectangle 82"/>
          <p:cNvSpPr>
            <a:spLocks noChangeArrowheads="1"/>
          </p:cNvSpPr>
          <p:nvPr/>
        </p:nvSpPr>
        <p:spPr bwMode="auto">
          <a:xfrm>
            <a:off x="6529388" y="3340100"/>
            <a:ext cx="88900" cy="3016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49" name="Rectangle 83"/>
          <p:cNvSpPr>
            <a:spLocks noChangeArrowheads="1"/>
          </p:cNvSpPr>
          <p:nvPr/>
        </p:nvSpPr>
        <p:spPr bwMode="auto">
          <a:xfrm>
            <a:off x="6618288" y="3316288"/>
            <a:ext cx="88900" cy="3254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50" name="Rectangle 84"/>
          <p:cNvSpPr>
            <a:spLocks noChangeArrowheads="1"/>
          </p:cNvSpPr>
          <p:nvPr/>
        </p:nvSpPr>
        <p:spPr bwMode="auto">
          <a:xfrm>
            <a:off x="6707188" y="3282951"/>
            <a:ext cx="88900" cy="3587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51" name="Rectangle 85"/>
          <p:cNvSpPr>
            <a:spLocks noChangeArrowheads="1"/>
          </p:cNvSpPr>
          <p:nvPr/>
        </p:nvSpPr>
        <p:spPr bwMode="auto">
          <a:xfrm>
            <a:off x="6796088" y="3244852"/>
            <a:ext cx="87312" cy="3968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52" name="Rectangle 86"/>
          <p:cNvSpPr>
            <a:spLocks noChangeArrowheads="1"/>
          </p:cNvSpPr>
          <p:nvPr/>
        </p:nvSpPr>
        <p:spPr bwMode="auto">
          <a:xfrm>
            <a:off x="6883404" y="3233738"/>
            <a:ext cx="90488" cy="4079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53" name="Rectangle 87"/>
          <p:cNvSpPr>
            <a:spLocks noChangeArrowheads="1"/>
          </p:cNvSpPr>
          <p:nvPr/>
        </p:nvSpPr>
        <p:spPr bwMode="auto">
          <a:xfrm>
            <a:off x="6973888" y="3195646"/>
            <a:ext cx="88900" cy="4460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54" name="Rectangle 88"/>
          <p:cNvSpPr>
            <a:spLocks noChangeArrowheads="1"/>
          </p:cNvSpPr>
          <p:nvPr/>
        </p:nvSpPr>
        <p:spPr bwMode="auto">
          <a:xfrm>
            <a:off x="7062788" y="3195646"/>
            <a:ext cx="87312" cy="4460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55" name="Rectangle 89"/>
          <p:cNvSpPr>
            <a:spLocks noChangeArrowheads="1"/>
          </p:cNvSpPr>
          <p:nvPr/>
        </p:nvSpPr>
        <p:spPr bwMode="auto">
          <a:xfrm>
            <a:off x="7150104" y="3206758"/>
            <a:ext cx="90488" cy="4349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56" name="Rectangle 90"/>
          <p:cNvSpPr>
            <a:spLocks noChangeArrowheads="1"/>
          </p:cNvSpPr>
          <p:nvPr/>
        </p:nvSpPr>
        <p:spPr bwMode="auto">
          <a:xfrm>
            <a:off x="7240588" y="3260725"/>
            <a:ext cx="87312" cy="3810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57" name="Rectangle 91"/>
          <p:cNvSpPr>
            <a:spLocks noChangeArrowheads="1"/>
          </p:cNvSpPr>
          <p:nvPr/>
        </p:nvSpPr>
        <p:spPr bwMode="auto">
          <a:xfrm>
            <a:off x="7327900" y="3271846"/>
            <a:ext cx="88900" cy="3698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58" name="Rectangle 92"/>
          <p:cNvSpPr>
            <a:spLocks noChangeArrowheads="1"/>
          </p:cNvSpPr>
          <p:nvPr/>
        </p:nvSpPr>
        <p:spPr bwMode="auto">
          <a:xfrm>
            <a:off x="7416804" y="3251205"/>
            <a:ext cx="90488" cy="3905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59" name="Rectangle 93"/>
          <p:cNvSpPr>
            <a:spLocks noChangeArrowheads="1"/>
          </p:cNvSpPr>
          <p:nvPr/>
        </p:nvSpPr>
        <p:spPr bwMode="auto">
          <a:xfrm>
            <a:off x="7507288" y="3333757"/>
            <a:ext cx="87312" cy="3079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60" name="Rectangle 94"/>
          <p:cNvSpPr>
            <a:spLocks noChangeArrowheads="1"/>
          </p:cNvSpPr>
          <p:nvPr/>
        </p:nvSpPr>
        <p:spPr bwMode="auto">
          <a:xfrm>
            <a:off x="7594600" y="3325813"/>
            <a:ext cx="88900" cy="3159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61" name="Rectangle 95"/>
          <p:cNvSpPr>
            <a:spLocks noChangeArrowheads="1"/>
          </p:cNvSpPr>
          <p:nvPr/>
        </p:nvSpPr>
        <p:spPr bwMode="auto">
          <a:xfrm>
            <a:off x="7683504" y="3330575"/>
            <a:ext cx="87313" cy="3111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62" name="Rectangle 96"/>
          <p:cNvSpPr>
            <a:spLocks noChangeArrowheads="1"/>
          </p:cNvSpPr>
          <p:nvPr/>
        </p:nvSpPr>
        <p:spPr bwMode="auto">
          <a:xfrm>
            <a:off x="7770813" y="3365503"/>
            <a:ext cx="90487" cy="2762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63" name="Rectangle 97"/>
          <p:cNvSpPr>
            <a:spLocks noChangeArrowheads="1"/>
          </p:cNvSpPr>
          <p:nvPr/>
        </p:nvSpPr>
        <p:spPr bwMode="auto">
          <a:xfrm>
            <a:off x="7861300" y="3400425"/>
            <a:ext cx="88900" cy="2413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64" name="Rectangle 98"/>
          <p:cNvSpPr>
            <a:spLocks noChangeArrowheads="1"/>
          </p:cNvSpPr>
          <p:nvPr/>
        </p:nvSpPr>
        <p:spPr bwMode="auto">
          <a:xfrm>
            <a:off x="7950204" y="3430596"/>
            <a:ext cx="87313" cy="2111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65" name="Rectangle 99"/>
          <p:cNvSpPr>
            <a:spLocks noChangeArrowheads="1"/>
          </p:cNvSpPr>
          <p:nvPr/>
        </p:nvSpPr>
        <p:spPr bwMode="auto">
          <a:xfrm>
            <a:off x="8037513" y="3468695"/>
            <a:ext cx="90487" cy="1730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66" name="Rectangle 100"/>
          <p:cNvSpPr>
            <a:spLocks noChangeArrowheads="1"/>
          </p:cNvSpPr>
          <p:nvPr/>
        </p:nvSpPr>
        <p:spPr bwMode="auto">
          <a:xfrm>
            <a:off x="8128004" y="3506794"/>
            <a:ext cx="87313" cy="1349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67" name="Rectangle 101"/>
          <p:cNvSpPr>
            <a:spLocks noChangeArrowheads="1"/>
          </p:cNvSpPr>
          <p:nvPr/>
        </p:nvSpPr>
        <p:spPr bwMode="auto">
          <a:xfrm>
            <a:off x="8215313" y="3584575"/>
            <a:ext cx="88900" cy="571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68" name="Rectangle 102"/>
          <p:cNvSpPr>
            <a:spLocks noChangeArrowheads="1"/>
          </p:cNvSpPr>
          <p:nvPr/>
        </p:nvSpPr>
        <p:spPr bwMode="auto">
          <a:xfrm>
            <a:off x="8304213" y="3562352"/>
            <a:ext cx="88900" cy="793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69" name="Rectangle 103"/>
          <p:cNvSpPr>
            <a:spLocks noChangeArrowheads="1"/>
          </p:cNvSpPr>
          <p:nvPr/>
        </p:nvSpPr>
        <p:spPr bwMode="auto">
          <a:xfrm>
            <a:off x="8393113" y="3540125"/>
            <a:ext cx="88900" cy="1016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70" name="Rectangle 104"/>
          <p:cNvSpPr>
            <a:spLocks noChangeArrowheads="1"/>
          </p:cNvSpPr>
          <p:nvPr/>
        </p:nvSpPr>
        <p:spPr bwMode="auto">
          <a:xfrm>
            <a:off x="8482013" y="3551246"/>
            <a:ext cx="88900" cy="904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71" name="Rectangle 105"/>
          <p:cNvSpPr>
            <a:spLocks noChangeArrowheads="1"/>
          </p:cNvSpPr>
          <p:nvPr/>
        </p:nvSpPr>
        <p:spPr bwMode="auto">
          <a:xfrm>
            <a:off x="8570913" y="3562352"/>
            <a:ext cx="88900" cy="793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72" name="Rectangle 106"/>
          <p:cNvSpPr>
            <a:spLocks noChangeArrowheads="1"/>
          </p:cNvSpPr>
          <p:nvPr/>
        </p:nvSpPr>
        <p:spPr bwMode="auto">
          <a:xfrm>
            <a:off x="8659813" y="3573463"/>
            <a:ext cx="88900" cy="682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73" name="Rectangle 107"/>
          <p:cNvSpPr>
            <a:spLocks noChangeArrowheads="1"/>
          </p:cNvSpPr>
          <p:nvPr/>
        </p:nvSpPr>
        <p:spPr bwMode="auto">
          <a:xfrm>
            <a:off x="671513" y="3446463"/>
            <a:ext cx="88900" cy="19526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74" name="Rectangle 108"/>
          <p:cNvSpPr>
            <a:spLocks noChangeArrowheads="1"/>
          </p:cNvSpPr>
          <p:nvPr/>
        </p:nvSpPr>
        <p:spPr bwMode="auto">
          <a:xfrm>
            <a:off x="760413" y="3497263"/>
            <a:ext cx="88900" cy="14446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75" name="Rectangle 109"/>
          <p:cNvSpPr>
            <a:spLocks noChangeArrowheads="1"/>
          </p:cNvSpPr>
          <p:nvPr/>
        </p:nvSpPr>
        <p:spPr bwMode="auto">
          <a:xfrm>
            <a:off x="849313" y="3500441"/>
            <a:ext cx="88900" cy="14128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76" name="Rectangle 110"/>
          <p:cNvSpPr>
            <a:spLocks noChangeArrowheads="1"/>
          </p:cNvSpPr>
          <p:nvPr/>
        </p:nvSpPr>
        <p:spPr bwMode="auto">
          <a:xfrm>
            <a:off x="938213" y="3494088"/>
            <a:ext cx="88900" cy="14763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77" name="Rectangle 111"/>
          <p:cNvSpPr>
            <a:spLocks noChangeArrowheads="1"/>
          </p:cNvSpPr>
          <p:nvPr/>
        </p:nvSpPr>
        <p:spPr bwMode="auto">
          <a:xfrm>
            <a:off x="1027113" y="3460751"/>
            <a:ext cx="88900" cy="1809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78" name="Rectangle 112"/>
          <p:cNvSpPr>
            <a:spLocks noChangeArrowheads="1"/>
          </p:cNvSpPr>
          <p:nvPr/>
        </p:nvSpPr>
        <p:spPr bwMode="auto">
          <a:xfrm>
            <a:off x="1116013" y="3435358"/>
            <a:ext cx="88900" cy="2063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79" name="Rectangle 113"/>
          <p:cNvSpPr>
            <a:spLocks noChangeArrowheads="1"/>
          </p:cNvSpPr>
          <p:nvPr/>
        </p:nvSpPr>
        <p:spPr bwMode="auto">
          <a:xfrm>
            <a:off x="1204913" y="3186113"/>
            <a:ext cx="87312" cy="45561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80" name="Rectangle 114"/>
          <p:cNvSpPr>
            <a:spLocks noChangeArrowheads="1"/>
          </p:cNvSpPr>
          <p:nvPr/>
        </p:nvSpPr>
        <p:spPr bwMode="auto">
          <a:xfrm>
            <a:off x="1292225" y="3187708"/>
            <a:ext cx="90488" cy="4540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81" name="Rectangle 115"/>
          <p:cNvSpPr>
            <a:spLocks noChangeArrowheads="1"/>
          </p:cNvSpPr>
          <p:nvPr/>
        </p:nvSpPr>
        <p:spPr bwMode="auto">
          <a:xfrm>
            <a:off x="1382713" y="3189296"/>
            <a:ext cx="87312" cy="45243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82" name="Rectangle 116"/>
          <p:cNvSpPr>
            <a:spLocks noChangeArrowheads="1"/>
          </p:cNvSpPr>
          <p:nvPr/>
        </p:nvSpPr>
        <p:spPr bwMode="auto">
          <a:xfrm>
            <a:off x="1470025" y="3190875"/>
            <a:ext cx="88900" cy="4508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83" name="Rectangle 117"/>
          <p:cNvSpPr>
            <a:spLocks noChangeArrowheads="1"/>
          </p:cNvSpPr>
          <p:nvPr/>
        </p:nvSpPr>
        <p:spPr bwMode="auto">
          <a:xfrm>
            <a:off x="1558925" y="3192463"/>
            <a:ext cx="90488" cy="44926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84" name="Rectangle 118"/>
          <p:cNvSpPr>
            <a:spLocks noChangeArrowheads="1"/>
          </p:cNvSpPr>
          <p:nvPr/>
        </p:nvSpPr>
        <p:spPr bwMode="auto">
          <a:xfrm>
            <a:off x="1649413" y="3198813"/>
            <a:ext cx="87312" cy="44291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85" name="Rectangle 119"/>
          <p:cNvSpPr>
            <a:spLocks noChangeArrowheads="1"/>
          </p:cNvSpPr>
          <p:nvPr/>
        </p:nvSpPr>
        <p:spPr bwMode="auto">
          <a:xfrm>
            <a:off x="1736725" y="3198813"/>
            <a:ext cx="88900" cy="44291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86" name="Rectangle 120"/>
          <p:cNvSpPr>
            <a:spLocks noChangeArrowheads="1"/>
          </p:cNvSpPr>
          <p:nvPr/>
        </p:nvSpPr>
        <p:spPr bwMode="auto">
          <a:xfrm>
            <a:off x="1825629" y="3200408"/>
            <a:ext cx="87313" cy="4413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87" name="Rectangle 121"/>
          <p:cNvSpPr>
            <a:spLocks noChangeArrowheads="1"/>
          </p:cNvSpPr>
          <p:nvPr/>
        </p:nvSpPr>
        <p:spPr bwMode="auto">
          <a:xfrm>
            <a:off x="1912941" y="3195646"/>
            <a:ext cx="90487" cy="44608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88" name="Rectangle 122"/>
          <p:cNvSpPr>
            <a:spLocks noChangeArrowheads="1"/>
          </p:cNvSpPr>
          <p:nvPr/>
        </p:nvSpPr>
        <p:spPr bwMode="auto">
          <a:xfrm>
            <a:off x="2003425" y="3267075"/>
            <a:ext cx="88900" cy="3746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89" name="Rectangle 123"/>
          <p:cNvSpPr>
            <a:spLocks noChangeArrowheads="1"/>
          </p:cNvSpPr>
          <p:nvPr/>
        </p:nvSpPr>
        <p:spPr bwMode="auto">
          <a:xfrm>
            <a:off x="2092329" y="3286125"/>
            <a:ext cx="87313" cy="3556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90" name="Rectangle 124"/>
          <p:cNvSpPr>
            <a:spLocks noChangeArrowheads="1"/>
          </p:cNvSpPr>
          <p:nvPr/>
        </p:nvSpPr>
        <p:spPr bwMode="auto">
          <a:xfrm>
            <a:off x="2179641" y="3287713"/>
            <a:ext cx="90487" cy="35401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91" name="Rectangle 125"/>
          <p:cNvSpPr>
            <a:spLocks noChangeArrowheads="1"/>
          </p:cNvSpPr>
          <p:nvPr/>
        </p:nvSpPr>
        <p:spPr bwMode="auto">
          <a:xfrm>
            <a:off x="2270129" y="3478213"/>
            <a:ext cx="87313" cy="16351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92" name="Rectangle 126"/>
          <p:cNvSpPr>
            <a:spLocks noChangeArrowheads="1"/>
          </p:cNvSpPr>
          <p:nvPr/>
        </p:nvSpPr>
        <p:spPr bwMode="auto">
          <a:xfrm>
            <a:off x="2357438" y="3529013"/>
            <a:ext cx="88900" cy="11271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93" name="Rectangle 127"/>
          <p:cNvSpPr>
            <a:spLocks noChangeArrowheads="1"/>
          </p:cNvSpPr>
          <p:nvPr/>
        </p:nvSpPr>
        <p:spPr bwMode="auto">
          <a:xfrm>
            <a:off x="2446341" y="3592513"/>
            <a:ext cx="90487" cy="4921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94" name="Rectangle 128"/>
          <p:cNvSpPr>
            <a:spLocks noChangeArrowheads="1"/>
          </p:cNvSpPr>
          <p:nvPr/>
        </p:nvSpPr>
        <p:spPr bwMode="auto">
          <a:xfrm>
            <a:off x="2536829" y="3630613"/>
            <a:ext cx="87313" cy="1111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95" name="Rectangle 129"/>
          <p:cNvSpPr>
            <a:spLocks noChangeArrowheads="1"/>
          </p:cNvSpPr>
          <p:nvPr/>
        </p:nvSpPr>
        <p:spPr bwMode="auto">
          <a:xfrm>
            <a:off x="2624138" y="3651251"/>
            <a:ext cx="88900" cy="793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96" name="Rectangle 130"/>
          <p:cNvSpPr>
            <a:spLocks noChangeArrowheads="1"/>
          </p:cNvSpPr>
          <p:nvPr/>
        </p:nvSpPr>
        <p:spPr bwMode="auto">
          <a:xfrm>
            <a:off x="2713038" y="3670300"/>
            <a:ext cx="88900" cy="10953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97" name="Rectangle 131"/>
          <p:cNvSpPr>
            <a:spLocks noChangeArrowheads="1"/>
          </p:cNvSpPr>
          <p:nvPr/>
        </p:nvSpPr>
        <p:spPr bwMode="auto">
          <a:xfrm>
            <a:off x="2801938" y="3641725"/>
            <a:ext cx="88900" cy="1460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98" name="Rectangle 132"/>
          <p:cNvSpPr>
            <a:spLocks noChangeArrowheads="1"/>
          </p:cNvSpPr>
          <p:nvPr/>
        </p:nvSpPr>
        <p:spPr bwMode="auto">
          <a:xfrm>
            <a:off x="2890838" y="3641728"/>
            <a:ext cx="88900" cy="15716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299" name="Rectangle 133"/>
          <p:cNvSpPr>
            <a:spLocks noChangeArrowheads="1"/>
          </p:cNvSpPr>
          <p:nvPr/>
        </p:nvSpPr>
        <p:spPr bwMode="auto">
          <a:xfrm>
            <a:off x="2979738" y="3641725"/>
            <a:ext cx="88900" cy="1651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00" name="Rectangle 134"/>
          <p:cNvSpPr>
            <a:spLocks noChangeArrowheads="1"/>
          </p:cNvSpPr>
          <p:nvPr/>
        </p:nvSpPr>
        <p:spPr bwMode="auto">
          <a:xfrm>
            <a:off x="3068638" y="3641725"/>
            <a:ext cx="88900" cy="1666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01" name="Rectangle 135"/>
          <p:cNvSpPr>
            <a:spLocks noChangeArrowheads="1"/>
          </p:cNvSpPr>
          <p:nvPr/>
        </p:nvSpPr>
        <p:spPr bwMode="auto">
          <a:xfrm>
            <a:off x="3157538" y="3641725"/>
            <a:ext cx="87312" cy="1714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02" name="Rectangle 136"/>
          <p:cNvSpPr>
            <a:spLocks noChangeArrowheads="1"/>
          </p:cNvSpPr>
          <p:nvPr/>
        </p:nvSpPr>
        <p:spPr bwMode="auto">
          <a:xfrm>
            <a:off x="3244850" y="3641725"/>
            <a:ext cx="90488" cy="1714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03" name="Rectangle 137"/>
          <p:cNvSpPr>
            <a:spLocks noChangeArrowheads="1"/>
          </p:cNvSpPr>
          <p:nvPr/>
        </p:nvSpPr>
        <p:spPr bwMode="auto">
          <a:xfrm>
            <a:off x="3335338" y="3641725"/>
            <a:ext cx="87312" cy="17303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04" name="Rectangle 138"/>
          <p:cNvSpPr>
            <a:spLocks noChangeArrowheads="1"/>
          </p:cNvSpPr>
          <p:nvPr/>
        </p:nvSpPr>
        <p:spPr bwMode="auto">
          <a:xfrm>
            <a:off x="3422650" y="3641725"/>
            <a:ext cx="88900" cy="1746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05" name="Rectangle 139"/>
          <p:cNvSpPr>
            <a:spLocks noChangeArrowheads="1"/>
          </p:cNvSpPr>
          <p:nvPr/>
        </p:nvSpPr>
        <p:spPr bwMode="auto">
          <a:xfrm>
            <a:off x="3511550" y="3641725"/>
            <a:ext cx="90488" cy="1793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06" name="Rectangle 140"/>
          <p:cNvSpPr>
            <a:spLocks noChangeArrowheads="1"/>
          </p:cNvSpPr>
          <p:nvPr/>
        </p:nvSpPr>
        <p:spPr bwMode="auto">
          <a:xfrm>
            <a:off x="3602038" y="3641725"/>
            <a:ext cx="87312" cy="1778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07" name="Rectangle 141"/>
          <p:cNvSpPr>
            <a:spLocks noChangeArrowheads="1"/>
          </p:cNvSpPr>
          <p:nvPr/>
        </p:nvSpPr>
        <p:spPr bwMode="auto">
          <a:xfrm>
            <a:off x="3689350" y="3641725"/>
            <a:ext cx="88900" cy="1920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08" name="Rectangle 142"/>
          <p:cNvSpPr>
            <a:spLocks noChangeArrowheads="1"/>
          </p:cNvSpPr>
          <p:nvPr/>
        </p:nvSpPr>
        <p:spPr bwMode="auto">
          <a:xfrm>
            <a:off x="3778254" y="3641730"/>
            <a:ext cx="87313" cy="2063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09" name="Rectangle 143"/>
          <p:cNvSpPr>
            <a:spLocks noChangeArrowheads="1"/>
          </p:cNvSpPr>
          <p:nvPr/>
        </p:nvSpPr>
        <p:spPr bwMode="auto">
          <a:xfrm>
            <a:off x="3865567" y="3641725"/>
            <a:ext cx="90487" cy="2222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10" name="Rectangle 144"/>
          <p:cNvSpPr>
            <a:spLocks noChangeArrowheads="1"/>
          </p:cNvSpPr>
          <p:nvPr/>
        </p:nvSpPr>
        <p:spPr bwMode="auto">
          <a:xfrm>
            <a:off x="3956050" y="3641729"/>
            <a:ext cx="88900" cy="2444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11" name="Rectangle 145"/>
          <p:cNvSpPr>
            <a:spLocks noChangeArrowheads="1"/>
          </p:cNvSpPr>
          <p:nvPr/>
        </p:nvSpPr>
        <p:spPr bwMode="auto">
          <a:xfrm>
            <a:off x="4044954" y="3641732"/>
            <a:ext cx="87313" cy="2651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12" name="Rectangle 146"/>
          <p:cNvSpPr>
            <a:spLocks noChangeArrowheads="1"/>
          </p:cNvSpPr>
          <p:nvPr/>
        </p:nvSpPr>
        <p:spPr bwMode="auto">
          <a:xfrm>
            <a:off x="4132267" y="3641728"/>
            <a:ext cx="90487" cy="2825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13" name="Rectangle 147"/>
          <p:cNvSpPr>
            <a:spLocks noChangeArrowheads="1"/>
          </p:cNvSpPr>
          <p:nvPr/>
        </p:nvSpPr>
        <p:spPr bwMode="auto">
          <a:xfrm>
            <a:off x="4222754" y="3641728"/>
            <a:ext cx="87313" cy="3016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14" name="Rectangle 148"/>
          <p:cNvSpPr>
            <a:spLocks noChangeArrowheads="1"/>
          </p:cNvSpPr>
          <p:nvPr/>
        </p:nvSpPr>
        <p:spPr bwMode="auto">
          <a:xfrm>
            <a:off x="4310063" y="3641730"/>
            <a:ext cx="88900" cy="32226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15" name="Rectangle 149"/>
          <p:cNvSpPr>
            <a:spLocks noChangeArrowheads="1"/>
          </p:cNvSpPr>
          <p:nvPr/>
        </p:nvSpPr>
        <p:spPr bwMode="auto">
          <a:xfrm>
            <a:off x="4398967" y="3641725"/>
            <a:ext cx="90487" cy="33813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16" name="Rectangle 150"/>
          <p:cNvSpPr>
            <a:spLocks noChangeArrowheads="1"/>
          </p:cNvSpPr>
          <p:nvPr/>
        </p:nvSpPr>
        <p:spPr bwMode="auto">
          <a:xfrm>
            <a:off x="4489454" y="3641725"/>
            <a:ext cx="87313" cy="3571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17" name="Rectangle 151"/>
          <p:cNvSpPr>
            <a:spLocks noChangeArrowheads="1"/>
          </p:cNvSpPr>
          <p:nvPr/>
        </p:nvSpPr>
        <p:spPr bwMode="auto">
          <a:xfrm>
            <a:off x="4576763" y="3641725"/>
            <a:ext cx="88900" cy="36353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18" name="Rectangle 152"/>
          <p:cNvSpPr>
            <a:spLocks noChangeArrowheads="1"/>
          </p:cNvSpPr>
          <p:nvPr/>
        </p:nvSpPr>
        <p:spPr bwMode="auto">
          <a:xfrm>
            <a:off x="4665663" y="3641725"/>
            <a:ext cx="88900" cy="3810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19" name="Rectangle 153"/>
          <p:cNvSpPr>
            <a:spLocks noChangeArrowheads="1"/>
          </p:cNvSpPr>
          <p:nvPr/>
        </p:nvSpPr>
        <p:spPr bwMode="auto">
          <a:xfrm>
            <a:off x="4754563" y="3641726"/>
            <a:ext cx="88900" cy="3968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20" name="Rectangle 154"/>
          <p:cNvSpPr>
            <a:spLocks noChangeArrowheads="1"/>
          </p:cNvSpPr>
          <p:nvPr/>
        </p:nvSpPr>
        <p:spPr bwMode="auto">
          <a:xfrm>
            <a:off x="4843463" y="3641725"/>
            <a:ext cx="88900" cy="4127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21" name="Rectangle 155"/>
          <p:cNvSpPr>
            <a:spLocks noChangeArrowheads="1"/>
          </p:cNvSpPr>
          <p:nvPr/>
        </p:nvSpPr>
        <p:spPr bwMode="auto">
          <a:xfrm>
            <a:off x="4932363" y="3641725"/>
            <a:ext cx="88900" cy="4254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22" name="Rectangle 156"/>
          <p:cNvSpPr>
            <a:spLocks noChangeArrowheads="1"/>
          </p:cNvSpPr>
          <p:nvPr/>
        </p:nvSpPr>
        <p:spPr bwMode="auto">
          <a:xfrm>
            <a:off x="5021263" y="3641725"/>
            <a:ext cx="88900" cy="43973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23" name="Rectangle 157"/>
          <p:cNvSpPr>
            <a:spLocks noChangeArrowheads="1"/>
          </p:cNvSpPr>
          <p:nvPr/>
        </p:nvSpPr>
        <p:spPr bwMode="auto">
          <a:xfrm>
            <a:off x="5110163" y="3641725"/>
            <a:ext cx="87312" cy="4445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24" name="Rectangle 158"/>
          <p:cNvSpPr>
            <a:spLocks noChangeArrowheads="1"/>
          </p:cNvSpPr>
          <p:nvPr/>
        </p:nvSpPr>
        <p:spPr bwMode="auto">
          <a:xfrm>
            <a:off x="5197478" y="3641727"/>
            <a:ext cx="90488" cy="4556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25" name="Rectangle 159"/>
          <p:cNvSpPr>
            <a:spLocks noChangeArrowheads="1"/>
          </p:cNvSpPr>
          <p:nvPr/>
        </p:nvSpPr>
        <p:spPr bwMode="auto">
          <a:xfrm>
            <a:off x="5287963" y="3641725"/>
            <a:ext cx="87312" cy="44926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26" name="Rectangle 160"/>
          <p:cNvSpPr>
            <a:spLocks noChangeArrowheads="1"/>
          </p:cNvSpPr>
          <p:nvPr/>
        </p:nvSpPr>
        <p:spPr bwMode="auto">
          <a:xfrm>
            <a:off x="5375275" y="3641725"/>
            <a:ext cx="88900" cy="4381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27" name="Rectangle 161"/>
          <p:cNvSpPr>
            <a:spLocks noChangeArrowheads="1"/>
          </p:cNvSpPr>
          <p:nvPr/>
        </p:nvSpPr>
        <p:spPr bwMode="auto">
          <a:xfrm>
            <a:off x="5464178" y="3644906"/>
            <a:ext cx="90488" cy="4175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28" name="Rectangle 162"/>
          <p:cNvSpPr>
            <a:spLocks noChangeArrowheads="1"/>
          </p:cNvSpPr>
          <p:nvPr/>
        </p:nvSpPr>
        <p:spPr bwMode="auto">
          <a:xfrm>
            <a:off x="5554663" y="3656013"/>
            <a:ext cx="87312" cy="4000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29" name="Rectangle 163"/>
          <p:cNvSpPr>
            <a:spLocks noChangeArrowheads="1"/>
          </p:cNvSpPr>
          <p:nvPr/>
        </p:nvSpPr>
        <p:spPr bwMode="auto">
          <a:xfrm>
            <a:off x="5641975" y="3652838"/>
            <a:ext cx="88900" cy="3556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30" name="Rectangle 164"/>
          <p:cNvSpPr>
            <a:spLocks noChangeArrowheads="1"/>
          </p:cNvSpPr>
          <p:nvPr/>
        </p:nvSpPr>
        <p:spPr bwMode="auto">
          <a:xfrm>
            <a:off x="5730879" y="3641725"/>
            <a:ext cx="87313" cy="3111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31" name="Rectangle 165"/>
          <p:cNvSpPr>
            <a:spLocks noChangeArrowheads="1"/>
          </p:cNvSpPr>
          <p:nvPr/>
        </p:nvSpPr>
        <p:spPr bwMode="auto">
          <a:xfrm>
            <a:off x="5818188" y="3641725"/>
            <a:ext cx="90487" cy="2159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32" name="Rectangle 166"/>
          <p:cNvSpPr>
            <a:spLocks noChangeArrowheads="1"/>
          </p:cNvSpPr>
          <p:nvPr/>
        </p:nvSpPr>
        <p:spPr bwMode="auto">
          <a:xfrm>
            <a:off x="5908675" y="3641726"/>
            <a:ext cx="88900" cy="984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33" name="Rectangle 167"/>
          <p:cNvSpPr>
            <a:spLocks noChangeArrowheads="1"/>
          </p:cNvSpPr>
          <p:nvPr/>
        </p:nvSpPr>
        <p:spPr bwMode="auto">
          <a:xfrm>
            <a:off x="5997579" y="3362333"/>
            <a:ext cx="87313" cy="222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34" name="Rectangle 168"/>
          <p:cNvSpPr>
            <a:spLocks noChangeArrowheads="1"/>
          </p:cNvSpPr>
          <p:nvPr/>
        </p:nvSpPr>
        <p:spPr bwMode="auto">
          <a:xfrm>
            <a:off x="6084888" y="3251208"/>
            <a:ext cx="90487" cy="1127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35" name="Rectangle 169"/>
          <p:cNvSpPr>
            <a:spLocks noChangeArrowheads="1"/>
          </p:cNvSpPr>
          <p:nvPr/>
        </p:nvSpPr>
        <p:spPr bwMode="auto">
          <a:xfrm>
            <a:off x="6175379" y="3143258"/>
            <a:ext cx="87313" cy="2016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36" name="Rectangle 170"/>
          <p:cNvSpPr>
            <a:spLocks noChangeArrowheads="1"/>
          </p:cNvSpPr>
          <p:nvPr/>
        </p:nvSpPr>
        <p:spPr bwMode="auto">
          <a:xfrm>
            <a:off x="6262688" y="3065471"/>
            <a:ext cx="88900" cy="2571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37" name="Rectangle 171"/>
          <p:cNvSpPr>
            <a:spLocks noChangeArrowheads="1"/>
          </p:cNvSpPr>
          <p:nvPr/>
        </p:nvSpPr>
        <p:spPr bwMode="auto">
          <a:xfrm>
            <a:off x="6351588" y="3040063"/>
            <a:ext cx="88900" cy="29051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38" name="Rectangle 172"/>
          <p:cNvSpPr>
            <a:spLocks noChangeArrowheads="1"/>
          </p:cNvSpPr>
          <p:nvPr/>
        </p:nvSpPr>
        <p:spPr bwMode="auto">
          <a:xfrm>
            <a:off x="6440488" y="2997200"/>
            <a:ext cx="88900" cy="3365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39" name="Rectangle 173"/>
          <p:cNvSpPr>
            <a:spLocks noChangeArrowheads="1"/>
          </p:cNvSpPr>
          <p:nvPr/>
        </p:nvSpPr>
        <p:spPr bwMode="auto">
          <a:xfrm>
            <a:off x="6529388" y="2960688"/>
            <a:ext cx="88900" cy="37941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40" name="Rectangle 174"/>
          <p:cNvSpPr>
            <a:spLocks noChangeArrowheads="1"/>
          </p:cNvSpPr>
          <p:nvPr/>
        </p:nvSpPr>
        <p:spPr bwMode="auto">
          <a:xfrm>
            <a:off x="6618288" y="2906721"/>
            <a:ext cx="88900" cy="4095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41" name="Rectangle 175"/>
          <p:cNvSpPr>
            <a:spLocks noChangeArrowheads="1"/>
          </p:cNvSpPr>
          <p:nvPr/>
        </p:nvSpPr>
        <p:spPr bwMode="auto">
          <a:xfrm>
            <a:off x="6707188" y="2884488"/>
            <a:ext cx="88900" cy="39846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42" name="Rectangle 176"/>
          <p:cNvSpPr>
            <a:spLocks noChangeArrowheads="1"/>
          </p:cNvSpPr>
          <p:nvPr/>
        </p:nvSpPr>
        <p:spPr bwMode="auto">
          <a:xfrm>
            <a:off x="6796088" y="2832100"/>
            <a:ext cx="87312" cy="4127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43" name="Rectangle 177"/>
          <p:cNvSpPr>
            <a:spLocks noChangeArrowheads="1"/>
          </p:cNvSpPr>
          <p:nvPr/>
        </p:nvSpPr>
        <p:spPr bwMode="auto">
          <a:xfrm>
            <a:off x="6883404" y="2824171"/>
            <a:ext cx="90488" cy="4095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44" name="Rectangle 178"/>
          <p:cNvSpPr>
            <a:spLocks noChangeArrowheads="1"/>
          </p:cNvSpPr>
          <p:nvPr/>
        </p:nvSpPr>
        <p:spPr bwMode="auto">
          <a:xfrm>
            <a:off x="6973888" y="2776538"/>
            <a:ext cx="88900" cy="4191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45" name="Rectangle 179"/>
          <p:cNvSpPr>
            <a:spLocks noChangeArrowheads="1"/>
          </p:cNvSpPr>
          <p:nvPr/>
        </p:nvSpPr>
        <p:spPr bwMode="auto">
          <a:xfrm>
            <a:off x="7062788" y="2782888"/>
            <a:ext cx="87312" cy="4127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46" name="Rectangle 180"/>
          <p:cNvSpPr>
            <a:spLocks noChangeArrowheads="1"/>
          </p:cNvSpPr>
          <p:nvPr/>
        </p:nvSpPr>
        <p:spPr bwMode="auto">
          <a:xfrm>
            <a:off x="7150104" y="2801938"/>
            <a:ext cx="90488" cy="40481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47" name="Rectangle 181"/>
          <p:cNvSpPr>
            <a:spLocks noChangeArrowheads="1"/>
          </p:cNvSpPr>
          <p:nvPr/>
        </p:nvSpPr>
        <p:spPr bwMode="auto">
          <a:xfrm>
            <a:off x="7240588" y="2838458"/>
            <a:ext cx="87312" cy="4222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48" name="Rectangle 182"/>
          <p:cNvSpPr>
            <a:spLocks noChangeArrowheads="1"/>
          </p:cNvSpPr>
          <p:nvPr/>
        </p:nvSpPr>
        <p:spPr bwMode="auto">
          <a:xfrm>
            <a:off x="7327900" y="2825750"/>
            <a:ext cx="88900" cy="4460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49" name="Rectangle 183"/>
          <p:cNvSpPr>
            <a:spLocks noChangeArrowheads="1"/>
          </p:cNvSpPr>
          <p:nvPr/>
        </p:nvSpPr>
        <p:spPr bwMode="auto">
          <a:xfrm>
            <a:off x="7416804" y="2838450"/>
            <a:ext cx="90488" cy="4127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50" name="Rectangle 184"/>
          <p:cNvSpPr>
            <a:spLocks noChangeArrowheads="1"/>
          </p:cNvSpPr>
          <p:nvPr/>
        </p:nvSpPr>
        <p:spPr bwMode="auto">
          <a:xfrm>
            <a:off x="7507288" y="2873383"/>
            <a:ext cx="87312" cy="4603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51" name="Rectangle 185"/>
          <p:cNvSpPr>
            <a:spLocks noChangeArrowheads="1"/>
          </p:cNvSpPr>
          <p:nvPr/>
        </p:nvSpPr>
        <p:spPr bwMode="auto">
          <a:xfrm>
            <a:off x="7594600" y="2879725"/>
            <a:ext cx="88900" cy="4460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52" name="Rectangle 186"/>
          <p:cNvSpPr>
            <a:spLocks noChangeArrowheads="1"/>
          </p:cNvSpPr>
          <p:nvPr/>
        </p:nvSpPr>
        <p:spPr bwMode="auto">
          <a:xfrm>
            <a:off x="7683504" y="2867025"/>
            <a:ext cx="87313" cy="4635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53" name="Rectangle 187"/>
          <p:cNvSpPr>
            <a:spLocks noChangeArrowheads="1"/>
          </p:cNvSpPr>
          <p:nvPr/>
        </p:nvSpPr>
        <p:spPr bwMode="auto">
          <a:xfrm>
            <a:off x="7770813" y="2895600"/>
            <a:ext cx="90487" cy="4699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54" name="Rectangle 188"/>
          <p:cNvSpPr>
            <a:spLocks noChangeArrowheads="1"/>
          </p:cNvSpPr>
          <p:nvPr/>
        </p:nvSpPr>
        <p:spPr bwMode="auto">
          <a:xfrm>
            <a:off x="7861300" y="2924175"/>
            <a:ext cx="88900" cy="4762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55" name="Rectangle 189"/>
          <p:cNvSpPr>
            <a:spLocks noChangeArrowheads="1"/>
          </p:cNvSpPr>
          <p:nvPr/>
        </p:nvSpPr>
        <p:spPr bwMode="auto">
          <a:xfrm>
            <a:off x="7950204" y="2940050"/>
            <a:ext cx="87313" cy="49053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56" name="Rectangle 190"/>
          <p:cNvSpPr>
            <a:spLocks noChangeArrowheads="1"/>
          </p:cNvSpPr>
          <p:nvPr/>
        </p:nvSpPr>
        <p:spPr bwMode="auto">
          <a:xfrm>
            <a:off x="8037513" y="2943233"/>
            <a:ext cx="90487" cy="52546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57" name="Rectangle 191"/>
          <p:cNvSpPr>
            <a:spLocks noChangeArrowheads="1"/>
          </p:cNvSpPr>
          <p:nvPr/>
        </p:nvSpPr>
        <p:spPr bwMode="auto">
          <a:xfrm>
            <a:off x="8128004" y="2963871"/>
            <a:ext cx="87313" cy="5429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58" name="Rectangle 192"/>
          <p:cNvSpPr>
            <a:spLocks noChangeArrowheads="1"/>
          </p:cNvSpPr>
          <p:nvPr/>
        </p:nvSpPr>
        <p:spPr bwMode="auto">
          <a:xfrm>
            <a:off x="8215313" y="2974975"/>
            <a:ext cx="88900" cy="6096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59" name="Rectangle 193"/>
          <p:cNvSpPr>
            <a:spLocks noChangeArrowheads="1"/>
          </p:cNvSpPr>
          <p:nvPr/>
        </p:nvSpPr>
        <p:spPr bwMode="auto">
          <a:xfrm>
            <a:off x="8304213" y="2951171"/>
            <a:ext cx="88900" cy="61118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60" name="Rectangle 194"/>
          <p:cNvSpPr>
            <a:spLocks noChangeArrowheads="1"/>
          </p:cNvSpPr>
          <p:nvPr/>
        </p:nvSpPr>
        <p:spPr bwMode="auto">
          <a:xfrm>
            <a:off x="8393113" y="2908308"/>
            <a:ext cx="88900" cy="6318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61" name="Rectangle 195"/>
          <p:cNvSpPr>
            <a:spLocks noChangeArrowheads="1"/>
          </p:cNvSpPr>
          <p:nvPr/>
        </p:nvSpPr>
        <p:spPr bwMode="auto">
          <a:xfrm>
            <a:off x="8482013" y="2905133"/>
            <a:ext cx="88900" cy="6461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62" name="Rectangle 196"/>
          <p:cNvSpPr>
            <a:spLocks noChangeArrowheads="1"/>
          </p:cNvSpPr>
          <p:nvPr/>
        </p:nvSpPr>
        <p:spPr bwMode="auto">
          <a:xfrm>
            <a:off x="8570913" y="2895600"/>
            <a:ext cx="88900" cy="6667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63" name="Rectangle 197"/>
          <p:cNvSpPr>
            <a:spLocks noChangeArrowheads="1"/>
          </p:cNvSpPr>
          <p:nvPr/>
        </p:nvSpPr>
        <p:spPr bwMode="auto">
          <a:xfrm>
            <a:off x="8659813" y="2887663"/>
            <a:ext cx="88900" cy="6858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64" name="Rectangle 198"/>
          <p:cNvSpPr>
            <a:spLocks noChangeArrowheads="1"/>
          </p:cNvSpPr>
          <p:nvPr/>
        </p:nvSpPr>
        <p:spPr bwMode="auto">
          <a:xfrm>
            <a:off x="671513" y="3048008"/>
            <a:ext cx="88900" cy="39846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65" name="Rectangle 199"/>
          <p:cNvSpPr>
            <a:spLocks noChangeArrowheads="1"/>
          </p:cNvSpPr>
          <p:nvPr/>
        </p:nvSpPr>
        <p:spPr bwMode="auto">
          <a:xfrm>
            <a:off x="760413" y="3168658"/>
            <a:ext cx="88900" cy="32861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66" name="Rectangle 200"/>
          <p:cNvSpPr>
            <a:spLocks noChangeArrowheads="1"/>
          </p:cNvSpPr>
          <p:nvPr/>
        </p:nvSpPr>
        <p:spPr bwMode="auto">
          <a:xfrm>
            <a:off x="849313" y="3171833"/>
            <a:ext cx="88900" cy="32861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67" name="Rectangle 201"/>
          <p:cNvSpPr>
            <a:spLocks noChangeArrowheads="1"/>
          </p:cNvSpPr>
          <p:nvPr/>
        </p:nvSpPr>
        <p:spPr bwMode="auto">
          <a:xfrm>
            <a:off x="938213" y="3149600"/>
            <a:ext cx="88900" cy="34448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68" name="Rectangle 202"/>
          <p:cNvSpPr>
            <a:spLocks noChangeArrowheads="1"/>
          </p:cNvSpPr>
          <p:nvPr/>
        </p:nvSpPr>
        <p:spPr bwMode="auto">
          <a:xfrm>
            <a:off x="1027113" y="3084521"/>
            <a:ext cx="88900" cy="37623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69" name="Rectangle 203"/>
          <p:cNvSpPr>
            <a:spLocks noChangeArrowheads="1"/>
          </p:cNvSpPr>
          <p:nvPr/>
        </p:nvSpPr>
        <p:spPr bwMode="auto">
          <a:xfrm>
            <a:off x="1116013" y="3032133"/>
            <a:ext cx="88900" cy="4032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70" name="Rectangle 204"/>
          <p:cNvSpPr>
            <a:spLocks noChangeArrowheads="1"/>
          </p:cNvSpPr>
          <p:nvPr/>
        </p:nvSpPr>
        <p:spPr bwMode="auto">
          <a:xfrm>
            <a:off x="1204913" y="2808296"/>
            <a:ext cx="87312" cy="3778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71" name="Rectangle 206"/>
          <p:cNvSpPr>
            <a:spLocks noChangeArrowheads="1"/>
          </p:cNvSpPr>
          <p:nvPr/>
        </p:nvSpPr>
        <p:spPr bwMode="auto">
          <a:xfrm>
            <a:off x="1292225" y="2816233"/>
            <a:ext cx="90488" cy="3714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72" name="Rectangle 207"/>
          <p:cNvSpPr>
            <a:spLocks noChangeArrowheads="1"/>
          </p:cNvSpPr>
          <p:nvPr/>
        </p:nvSpPr>
        <p:spPr bwMode="auto">
          <a:xfrm>
            <a:off x="1382713" y="2787650"/>
            <a:ext cx="87312" cy="40163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73" name="Rectangle 208"/>
          <p:cNvSpPr>
            <a:spLocks noChangeArrowheads="1"/>
          </p:cNvSpPr>
          <p:nvPr/>
        </p:nvSpPr>
        <p:spPr bwMode="auto">
          <a:xfrm>
            <a:off x="1470025" y="2757496"/>
            <a:ext cx="88900" cy="43338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74" name="Rectangle 209"/>
          <p:cNvSpPr>
            <a:spLocks noChangeArrowheads="1"/>
          </p:cNvSpPr>
          <p:nvPr/>
        </p:nvSpPr>
        <p:spPr bwMode="auto">
          <a:xfrm>
            <a:off x="1558925" y="2724158"/>
            <a:ext cx="90488" cy="46831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75" name="Rectangle 210"/>
          <p:cNvSpPr>
            <a:spLocks noChangeArrowheads="1"/>
          </p:cNvSpPr>
          <p:nvPr/>
        </p:nvSpPr>
        <p:spPr bwMode="auto">
          <a:xfrm>
            <a:off x="1649413" y="2697163"/>
            <a:ext cx="87312" cy="5016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76" name="Rectangle 211"/>
          <p:cNvSpPr>
            <a:spLocks noChangeArrowheads="1"/>
          </p:cNvSpPr>
          <p:nvPr/>
        </p:nvSpPr>
        <p:spPr bwMode="auto">
          <a:xfrm>
            <a:off x="1736725" y="2638425"/>
            <a:ext cx="88900" cy="56038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77" name="Rectangle 212"/>
          <p:cNvSpPr>
            <a:spLocks noChangeArrowheads="1"/>
          </p:cNvSpPr>
          <p:nvPr/>
        </p:nvSpPr>
        <p:spPr bwMode="auto">
          <a:xfrm>
            <a:off x="1825629" y="2595571"/>
            <a:ext cx="87313" cy="60483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78" name="Rectangle 213"/>
          <p:cNvSpPr>
            <a:spLocks noChangeArrowheads="1"/>
          </p:cNvSpPr>
          <p:nvPr/>
        </p:nvSpPr>
        <p:spPr bwMode="auto">
          <a:xfrm>
            <a:off x="1912941" y="2536833"/>
            <a:ext cx="90487" cy="65881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79" name="Rectangle 214"/>
          <p:cNvSpPr>
            <a:spLocks noChangeArrowheads="1"/>
          </p:cNvSpPr>
          <p:nvPr/>
        </p:nvSpPr>
        <p:spPr bwMode="auto">
          <a:xfrm>
            <a:off x="2003425" y="2560646"/>
            <a:ext cx="88900" cy="70643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80" name="Rectangle 215"/>
          <p:cNvSpPr>
            <a:spLocks noChangeArrowheads="1"/>
          </p:cNvSpPr>
          <p:nvPr/>
        </p:nvSpPr>
        <p:spPr bwMode="auto">
          <a:xfrm>
            <a:off x="2092329" y="2514608"/>
            <a:ext cx="87313" cy="7715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81" name="Rectangle 216"/>
          <p:cNvSpPr>
            <a:spLocks noChangeArrowheads="1"/>
          </p:cNvSpPr>
          <p:nvPr/>
        </p:nvSpPr>
        <p:spPr bwMode="auto">
          <a:xfrm>
            <a:off x="2179641" y="2468563"/>
            <a:ext cx="90487" cy="8191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82" name="Rectangle 217"/>
          <p:cNvSpPr>
            <a:spLocks noChangeArrowheads="1"/>
          </p:cNvSpPr>
          <p:nvPr/>
        </p:nvSpPr>
        <p:spPr bwMode="auto">
          <a:xfrm>
            <a:off x="2270129" y="2667008"/>
            <a:ext cx="87313" cy="81121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83" name="Rectangle 218"/>
          <p:cNvSpPr>
            <a:spLocks noChangeArrowheads="1"/>
          </p:cNvSpPr>
          <p:nvPr/>
        </p:nvSpPr>
        <p:spPr bwMode="auto">
          <a:xfrm>
            <a:off x="2357438" y="2809875"/>
            <a:ext cx="88900" cy="71913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84" name="Rectangle 219"/>
          <p:cNvSpPr>
            <a:spLocks noChangeArrowheads="1"/>
          </p:cNvSpPr>
          <p:nvPr/>
        </p:nvSpPr>
        <p:spPr bwMode="auto">
          <a:xfrm>
            <a:off x="2446341" y="3032125"/>
            <a:ext cx="90487" cy="56038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85" name="Rectangle 220"/>
          <p:cNvSpPr>
            <a:spLocks noChangeArrowheads="1"/>
          </p:cNvSpPr>
          <p:nvPr/>
        </p:nvSpPr>
        <p:spPr bwMode="auto">
          <a:xfrm>
            <a:off x="2536829" y="3198813"/>
            <a:ext cx="87313" cy="4318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86" name="Rectangle 221"/>
          <p:cNvSpPr>
            <a:spLocks noChangeArrowheads="1"/>
          </p:cNvSpPr>
          <p:nvPr/>
        </p:nvSpPr>
        <p:spPr bwMode="auto">
          <a:xfrm>
            <a:off x="2624138" y="3351213"/>
            <a:ext cx="88900" cy="29051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87" name="Rectangle 222"/>
          <p:cNvSpPr>
            <a:spLocks noChangeArrowheads="1"/>
          </p:cNvSpPr>
          <p:nvPr/>
        </p:nvSpPr>
        <p:spPr bwMode="auto">
          <a:xfrm>
            <a:off x="2713038" y="3425825"/>
            <a:ext cx="88900" cy="2159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88" name="Rectangle 223"/>
          <p:cNvSpPr>
            <a:spLocks noChangeArrowheads="1"/>
          </p:cNvSpPr>
          <p:nvPr/>
        </p:nvSpPr>
        <p:spPr bwMode="auto">
          <a:xfrm>
            <a:off x="2801938" y="3513138"/>
            <a:ext cx="88900" cy="1238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89" name="Rectangle 224"/>
          <p:cNvSpPr>
            <a:spLocks noChangeArrowheads="1"/>
          </p:cNvSpPr>
          <p:nvPr/>
        </p:nvSpPr>
        <p:spPr bwMode="auto">
          <a:xfrm>
            <a:off x="2890838" y="3551238"/>
            <a:ext cx="88900" cy="825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90" name="Rectangle 225"/>
          <p:cNvSpPr>
            <a:spLocks noChangeArrowheads="1"/>
          </p:cNvSpPr>
          <p:nvPr/>
        </p:nvSpPr>
        <p:spPr bwMode="auto">
          <a:xfrm>
            <a:off x="2979738" y="3573463"/>
            <a:ext cx="88900" cy="444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91" name="Rectangle 226"/>
          <p:cNvSpPr>
            <a:spLocks noChangeArrowheads="1"/>
          </p:cNvSpPr>
          <p:nvPr/>
        </p:nvSpPr>
        <p:spPr bwMode="auto">
          <a:xfrm>
            <a:off x="3068638" y="3576638"/>
            <a:ext cx="88900" cy="1746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92" name="Rectangle 227"/>
          <p:cNvSpPr>
            <a:spLocks noChangeArrowheads="1"/>
          </p:cNvSpPr>
          <p:nvPr/>
        </p:nvSpPr>
        <p:spPr bwMode="auto">
          <a:xfrm>
            <a:off x="3157538" y="3813175"/>
            <a:ext cx="87312" cy="2063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93" name="Rectangle 228"/>
          <p:cNvSpPr>
            <a:spLocks noChangeArrowheads="1"/>
          </p:cNvSpPr>
          <p:nvPr/>
        </p:nvSpPr>
        <p:spPr bwMode="auto">
          <a:xfrm>
            <a:off x="3244850" y="3813175"/>
            <a:ext cx="90488" cy="635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94" name="Rectangle 229"/>
          <p:cNvSpPr>
            <a:spLocks noChangeArrowheads="1"/>
          </p:cNvSpPr>
          <p:nvPr/>
        </p:nvSpPr>
        <p:spPr bwMode="auto">
          <a:xfrm>
            <a:off x="3335338" y="3814765"/>
            <a:ext cx="87312" cy="1047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95" name="Rectangle 230"/>
          <p:cNvSpPr>
            <a:spLocks noChangeArrowheads="1"/>
          </p:cNvSpPr>
          <p:nvPr/>
        </p:nvSpPr>
        <p:spPr bwMode="auto">
          <a:xfrm>
            <a:off x="3422650" y="3816350"/>
            <a:ext cx="88900" cy="17303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96" name="Rectangle 231"/>
          <p:cNvSpPr>
            <a:spLocks noChangeArrowheads="1"/>
          </p:cNvSpPr>
          <p:nvPr/>
        </p:nvSpPr>
        <p:spPr bwMode="auto">
          <a:xfrm>
            <a:off x="3511550" y="3821119"/>
            <a:ext cx="90488" cy="22383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97" name="Rectangle 232"/>
          <p:cNvSpPr>
            <a:spLocks noChangeArrowheads="1"/>
          </p:cNvSpPr>
          <p:nvPr/>
        </p:nvSpPr>
        <p:spPr bwMode="auto">
          <a:xfrm>
            <a:off x="3602038" y="3819525"/>
            <a:ext cx="87312" cy="27463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98" name="Rectangle 233"/>
          <p:cNvSpPr>
            <a:spLocks noChangeArrowheads="1"/>
          </p:cNvSpPr>
          <p:nvPr/>
        </p:nvSpPr>
        <p:spPr bwMode="auto">
          <a:xfrm>
            <a:off x="3689350" y="3833813"/>
            <a:ext cx="88900" cy="3238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399" name="Rectangle 234"/>
          <p:cNvSpPr>
            <a:spLocks noChangeArrowheads="1"/>
          </p:cNvSpPr>
          <p:nvPr/>
        </p:nvSpPr>
        <p:spPr bwMode="auto">
          <a:xfrm>
            <a:off x="3778254" y="3848105"/>
            <a:ext cx="87313" cy="3714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00" name="Rectangle 235"/>
          <p:cNvSpPr>
            <a:spLocks noChangeArrowheads="1"/>
          </p:cNvSpPr>
          <p:nvPr/>
        </p:nvSpPr>
        <p:spPr bwMode="auto">
          <a:xfrm>
            <a:off x="3865567" y="3863982"/>
            <a:ext cx="90487" cy="4032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01" name="Rectangle 236"/>
          <p:cNvSpPr>
            <a:spLocks noChangeArrowheads="1"/>
          </p:cNvSpPr>
          <p:nvPr/>
        </p:nvSpPr>
        <p:spPr bwMode="auto">
          <a:xfrm>
            <a:off x="3956050" y="3886201"/>
            <a:ext cx="88900" cy="4476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02" name="Rectangle 237"/>
          <p:cNvSpPr>
            <a:spLocks noChangeArrowheads="1"/>
          </p:cNvSpPr>
          <p:nvPr/>
        </p:nvSpPr>
        <p:spPr bwMode="auto">
          <a:xfrm>
            <a:off x="4044954" y="3906838"/>
            <a:ext cx="87313" cy="4826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03" name="Rectangle 238"/>
          <p:cNvSpPr>
            <a:spLocks noChangeArrowheads="1"/>
          </p:cNvSpPr>
          <p:nvPr/>
        </p:nvSpPr>
        <p:spPr bwMode="auto">
          <a:xfrm>
            <a:off x="4132267" y="3924304"/>
            <a:ext cx="90487" cy="5365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04" name="Rectangle 239"/>
          <p:cNvSpPr>
            <a:spLocks noChangeArrowheads="1"/>
          </p:cNvSpPr>
          <p:nvPr/>
        </p:nvSpPr>
        <p:spPr bwMode="auto">
          <a:xfrm>
            <a:off x="4222754" y="3943350"/>
            <a:ext cx="87313" cy="57943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05" name="Rectangle 240"/>
          <p:cNvSpPr>
            <a:spLocks noChangeArrowheads="1"/>
          </p:cNvSpPr>
          <p:nvPr/>
        </p:nvSpPr>
        <p:spPr bwMode="auto">
          <a:xfrm>
            <a:off x="4310063" y="3963996"/>
            <a:ext cx="88900" cy="63658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06" name="Rectangle 241"/>
          <p:cNvSpPr>
            <a:spLocks noChangeArrowheads="1"/>
          </p:cNvSpPr>
          <p:nvPr/>
        </p:nvSpPr>
        <p:spPr bwMode="auto">
          <a:xfrm>
            <a:off x="4398967" y="3979863"/>
            <a:ext cx="90487" cy="67151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07" name="Rectangle 242"/>
          <p:cNvSpPr>
            <a:spLocks noChangeArrowheads="1"/>
          </p:cNvSpPr>
          <p:nvPr/>
        </p:nvSpPr>
        <p:spPr bwMode="auto">
          <a:xfrm>
            <a:off x="4489454" y="3998921"/>
            <a:ext cx="87313" cy="70643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08" name="Rectangle 243"/>
          <p:cNvSpPr>
            <a:spLocks noChangeArrowheads="1"/>
          </p:cNvSpPr>
          <p:nvPr/>
        </p:nvSpPr>
        <p:spPr bwMode="auto">
          <a:xfrm>
            <a:off x="4576763" y="4005263"/>
            <a:ext cx="88900" cy="70961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09" name="Rectangle 244"/>
          <p:cNvSpPr>
            <a:spLocks noChangeArrowheads="1"/>
          </p:cNvSpPr>
          <p:nvPr/>
        </p:nvSpPr>
        <p:spPr bwMode="auto">
          <a:xfrm>
            <a:off x="4665663" y="4022725"/>
            <a:ext cx="88900" cy="7302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10" name="Rectangle 245"/>
          <p:cNvSpPr>
            <a:spLocks noChangeArrowheads="1"/>
          </p:cNvSpPr>
          <p:nvPr/>
        </p:nvSpPr>
        <p:spPr bwMode="auto">
          <a:xfrm>
            <a:off x="4754563" y="4038608"/>
            <a:ext cx="88900" cy="6953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11" name="Rectangle 246"/>
          <p:cNvSpPr>
            <a:spLocks noChangeArrowheads="1"/>
          </p:cNvSpPr>
          <p:nvPr/>
        </p:nvSpPr>
        <p:spPr bwMode="auto">
          <a:xfrm>
            <a:off x="4843463" y="4054483"/>
            <a:ext cx="88900" cy="6953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12" name="Rectangle 247"/>
          <p:cNvSpPr>
            <a:spLocks noChangeArrowheads="1"/>
          </p:cNvSpPr>
          <p:nvPr/>
        </p:nvSpPr>
        <p:spPr bwMode="auto">
          <a:xfrm>
            <a:off x="4932363" y="4067183"/>
            <a:ext cx="88900" cy="6762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13" name="Rectangle 248"/>
          <p:cNvSpPr>
            <a:spLocks noChangeArrowheads="1"/>
          </p:cNvSpPr>
          <p:nvPr/>
        </p:nvSpPr>
        <p:spPr bwMode="auto">
          <a:xfrm>
            <a:off x="5021263" y="4081463"/>
            <a:ext cx="88900" cy="6477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14" name="Rectangle 249"/>
          <p:cNvSpPr>
            <a:spLocks noChangeArrowheads="1"/>
          </p:cNvSpPr>
          <p:nvPr/>
        </p:nvSpPr>
        <p:spPr bwMode="auto">
          <a:xfrm>
            <a:off x="5110163" y="4086233"/>
            <a:ext cx="87312" cy="5746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15" name="Rectangle 250"/>
          <p:cNvSpPr>
            <a:spLocks noChangeArrowheads="1"/>
          </p:cNvSpPr>
          <p:nvPr/>
        </p:nvSpPr>
        <p:spPr bwMode="auto">
          <a:xfrm>
            <a:off x="5197478" y="4097338"/>
            <a:ext cx="90488" cy="54451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16" name="Rectangle 251"/>
          <p:cNvSpPr>
            <a:spLocks noChangeArrowheads="1"/>
          </p:cNvSpPr>
          <p:nvPr/>
        </p:nvSpPr>
        <p:spPr bwMode="auto">
          <a:xfrm>
            <a:off x="5287963" y="4090996"/>
            <a:ext cx="87312" cy="44608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17" name="Rectangle 252"/>
          <p:cNvSpPr>
            <a:spLocks noChangeArrowheads="1"/>
          </p:cNvSpPr>
          <p:nvPr/>
        </p:nvSpPr>
        <p:spPr bwMode="auto">
          <a:xfrm>
            <a:off x="5375275" y="4079875"/>
            <a:ext cx="88900" cy="3683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18" name="Rectangle 253"/>
          <p:cNvSpPr>
            <a:spLocks noChangeArrowheads="1"/>
          </p:cNvSpPr>
          <p:nvPr/>
        </p:nvSpPr>
        <p:spPr bwMode="auto">
          <a:xfrm>
            <a:off x="5464178" y="4062413"/>
            <a:ext cx="90488" cy="3048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19" name="Rectangle 254"/>
          <p:cNvSpPr>
            <a:spLocks noChangeArrowheads="1"/>
          </p:cNvSpPr>
          <p:nvPr/>
        </p:nvSpPr>
        <p:spPr bwMode="auto">
          <a:xfrm>
            <a:off x="5554663" y="4056067"/>
            <a:ext cx="87312" cy="2635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20" name="Rectangle 255"/>
          <p:cNvSpPr>
            <a:spLocks noChangeArrowheads="1"/>
          </p:cNvSpPr>
          <p:nvPr/>
        </p:nvSpPr>
        <p:spPr bwMode="auto">
          <a:xfrm>
            <a:off x="5641975" y="4008438"/>
            <a:ext cx="88900" cy="1968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21" name="Rectangle 256"/>
          <p:cNvSpPr>
            <a:spLocks noChangeArrowheads="1"/>
          </p:cNvSpPr>
          <p:nvPr/>
        </p:nvSpPr>
        <p:spPr bwMode="auto">
          <a:xfrm>
            <a:off x="5730879" y="3952882"/>
            <a:ext cx="87313" cy="18256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22" name="Rectangle 257"/>
          <p:cNvSpPr>
            <a:spLocks noChangeArrowheads="1"/>
          </p:cNvSpPr>
          <p:nvPr/>
        </p:nvSpPr>
        <p:spPr bwMode="auto">
          <a:xfrm>
            <a:off x="5818188" y="3857625"/>
            <a:ext cx="90487" cy="1428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23" name="Rectangle 258"/>
          <p:cNvSpPr>
            <a:spLocks noChangeArrowheads="1"/>
          </p:cNvSpPr>
          <p:nvPr/>
        </p:nvSpPr>
        <p:spPr bwMode="auto">
          <a:xfrm>
            <a:off x="5908675" y="3740150"/>
            <a:ext cx="88900" cy="952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24" name="Rectangle 259"/>
          <p:cNvSpPr>
            <a:spLocks noChangeArrowheads="1"/>
          </p:cNvSpPr>
          <p:nvPr/>
        </p:nvSpPr>
        <p:spPr bwMode="auto">
          <a:xfrm>
            <a:off x="5997579" y="3641725"/>
            <a:ext cx="87313" cy="7143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25" name="Rectangle 260"/>
          <p:cNvSpPr>
            <a:spLocks noChangeArrowheads="1"/>
          </p:cNvSpPr>
          <p:nvPr/>
        </p:nvSpPr>
        <p:spPr bwMode="auto">
          <a:xfrm>
            <a:off x="6084888" y="3641725"/>
            <a:ext cx="90487" cy="571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26" name="Rectangle 261"/>
          <p:cNvSpPr>
            <a:spLocks noChangeArrowheads="1"/>
          </p:cNvSpPr>
          <p:nvPr/>
        </p:nvSpPr>
        <p:spPr bwMode="auto">
          <a:xfrm>
            <a:off x="6175379" y="3641725"/>
            <a:ext cx="87313" cy="190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27" name="Rectangle 262"/>
          <p:cNvSpPr>
            <a:spLocks noChangeArrowheads="1"/>
          </p:cNvSpPr>
          <p:nvPr/>
        </p:nvSpPr>
        <p:spPr bwMode="auto">
          <a:xfrm>
            <a:off x="6262688" y="3641725"/>
            <a:ext cx="88900" cy="793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28" name="Rectangle 263"/>
          <p:cNvSpPr>
            <a:spLocks noChangeArrowheads="1"/>
          </p:cNvSpPr>
          <p:nvPr/>
        </p:nvSpPr>
        <p:spPr bwMode="auto">
          <a:xfrm>
            <a:off x="6351588" y="3641725"/>
            <a:ext cx="88900" cy="158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29" name="Rectangle 264"/>
          <p:cNvSpPr>
            <a:spLocks noChangeArrowheads="1"/>
          </p:cNvSpPr>
          <p:nvPr/>
        </p:nvSpPr>
        <p:spPr bwMode="auto">
          <a:xfrm>
            <a:off x="6440488" y="2989271"/>
            <a:ext cx="88900" cy="793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30" name="Rectangle 265"/>
          <p:cNvSpPr>
            <a:spLocks noChangeArrowheads="1"/>
          </p:cNvSpPr>
          <p:nvPr/>
        </p:nvSpPr>
        <p:spPr bwMode="auto">
          <a:xfrm>
            <a:off x="6529388" y="2913071"/>
            <a:ext cx="88900" cy="476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31" name="Rectangle 266"/>
          <p:cNvSpPr>
            <a:spLocks noChangeArrowheads="1"/>
          </p:cNvSpPr>
          <p:nvPr/>
        </p:nvSpPr>
        <p:spPr bwMode="auto">
          <a:xfrm>
            <a:off x="6618288" y="2852746"/>
            <a:ext cx="88900" cy="539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32" name="Rectangle 267"/>
          <p:cNvSpPr>
            <a:spLocks noChangeArrowheads="1"/>
          </p:cNvSpPr>
          <p:nvPr/>
        </p:nvSpPr>
        <p:spPr bwMode="auto">
          <a:xfrm>
            <a:off x="6707188" y="2814638"/>
            <a:ext cx="88900" cy="698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33" name="Rectangle 268"/>
          <p:cNvSpPr>
            <a:spLocks noChangeArrowheads="1"/>
          </p:cNvSpPr>
          <p:nvPr/>
        </p:nvSpPr>
        <p:spPr bwMode="auto">
          <a:xfrm>
            <a:off x="6796088" y="2743200"/>
            <a:ext cx="87312" cy="889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34" name="Rectangle 269"/>
          <p:cNvSpPr>
            <a:spLocks noChangeArrowheads="1"/>
          </p:cNvSpPr>
          <p:nvPr/>
        </p:nvSpPr>
        <p:spPr bwMode="auto">
          <a:xfrm>
            <a:off x="6883404" y="2693996"/>
            <a:ext cx="90488" cy="1301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35" name="Rectangle 270"/>
          <p:cNvSpPr>
            <a:spLocks noChangeArrowheads="1"/>
          </p:cNvSpPr>
          <p:nvPr/>
        </p:nvSpPr>
        <p:spPr bwMode="auto">
          <a:xfrm>
            <a:off x="6973888" y="2651133"/>
            <a:ext cx="88900" cy="12541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36" name="Rectangle 271"/>
          <p:cNvSpPr>
            <a:spLocks noChangeArrowheads="1"/>
          </p:cNvSpPr>
          <p:nvPr/>
        </p:nvSpPr>
        <p:spPr bwMode="auto">
          <a:xfrm>
            <a:off x="7062788" y="2628900"/>
            <a:ext cx="87312" cy="15398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37" name="Rectangle 272"/>
          <p:cNvSpPr>
            <a:spLocks noChangeArrowheads="1"/>
          </p:cNvSpPr>
          <p:nvPr/>
        </p:nvSpPr>
        <p:spPr bwMode="auto">
          <a:xfrm>
            <a:off x="7150104" y="2619383"/>
            <a:ext cx="90488" cy="18256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38" name="Rectangle 273"/>
          <p:cNvSpPr>
            <a:spLocks noChangeArrowheads="1"/>
          </p:cNvSpPr>
          <p:nvPr/>
        </p:nvSpPr>
        <p:spPr bwMode="auto">
          <a:xfrm>
            <a:off x="7240588" y="2633671"/>
            <a:ext cx="87312" cy="20478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39" name="Rectangle 274"/>
          <p:cNvSpPr>
            <a:spLocks noChangeArrowheads="1"/>
          </p:cNvSpPr>
          <p:nvPr/>
        </p:nvSpPr>
        <p:spPr bwMode="auto">
          <a:xfrm>
            <a:off x="7327900" y="2609850"/>
            <a:ext cx="88900" cy="2159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40" name="Rectangle 275"/>
          <p:cNvSpPr>
            <a:spLocks noChangeArrowheads="1"/>
          </p:cNvSpPr>
          <p:nvPr/>
        </p:nvSpPr>
        <p:spPr bwMode="auto">
          <a:xfrm>
            <a:off x="7416804" y="2590800"/>
            <a:ext cx="90488" cy="2476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41" name="Rectangle 276"/>
          <p:cNvSpPr>
            <a:spLocks noChangeArrowheads="1"/>
          </p:cNvSpPr>
          <p:nvPr/>
        </p:nvSpPr>
        <p:spPr bwMode="auto">
          <a:xfrm>
            <a:off x="7507288" y="2586046"/>
            <a:ext cx="87312" cy="28733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42" name="Rectangle 277"/>
          <p:cNvSpPr>
            <a:spLocks noChangeArrowheads="1"/>
          </p:cNvSpPr>
          <p:nvPr/>
        </p:nvSpPr>
        <p:spPr bwMode="auto">
          <a:xfrm>
            <a:off x="7594600" y="2551113"/>
            <a:ext cx="88900" cy="32861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43" name="Rectangle 278"/>
          <p:cNvSpPr>
            <a:spLocks noChangeArrowheads="1"/>
          </p:cNvSpPr>
          <p:nvPr/>
        </p:nvSpPr>
        <p:spPr bwMode="auto">
          <a:xfrm>
            <a:off x="7683504" y="2506663"/>
            <a:ext cx="87313" cy="36036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44" name="Rectangle 279"/>
          <p:cNvSpPr>
            <a:spLocks noChangeArrowheads="1"/>
          </p:cNvSpPr>
          <p:nvPr/>
        </p:nvSpPr>
        <p:spPr bwMode="auto">
          <a:xfrm>
            <a:off x="7770813" y="2508250"/>
            <a:ext cx="90487" cy="3873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45" name="Rectangle 280"/>
          <p:cNvSpPr>
            <a:spLocks noChangeArrowheads="1"/>
          </p:cNvSpPr>
          <p:nvPr/>
        </p:nvSpPr>
        <p:spPr bwMode="auto">
          <a:xfrm>
            <a:off x="7861300" y="2481263"/>
            <a:ext cx="88900" cy="44291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46" name="Rectangle 281"/>
          <p:cNvSpPr>
            <a:spLocks noChangeArrowheads="1"/>
          </p:cNvSpPr>
          <p:nvPr/>
        </p:nvSpPr>
        <p:spPr bwMode="auto">
          <a:xfrm>
            <a:off x="7950204" y="2452688"/>
            <a:ext cx="87313" cy="48736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47" name="Rectangle 282"/>
          <p:cNvSpPr>
            <a:spLocks noChangeArrowheads="1"/>
          </p:cNvSpPr>
          <p:nvPr/>
        </p:nvSpPr>
        <p:spPr bwMode="auto">
          <a:xfrm>
            <a:off x="8037513" y="2451108"/>
            <a:ext cx="90487" cy="4921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48" name="Rectangle 283"/>
          <p:cNvSpPr>
            <a:spLocks noChangeArrowheads="1"/>
          </p:cNvSpPr>
          <p:nvPr/>
        </p:nvSpPr>
        <p:spPr bwMode="auto">
          <a:xfrm>
            <a:off x="8128004" y="2433646"/>
            <a:ext cx="87313" cy="5302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49" name="Rectangle 284"/>
          <p:cNvSpPr>
            <a:spLocks noChangeArrowheads="1"/>
          </p:cNvSpPr>
          <p:nvPr/>
        </p:nvSpPr>
        <p:spPr bwMode="auto">
          <a:xfrm>
            <a:off x="8215313" y="2414596"/>
            <a:ext cx="88900" cy="56038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50" name="Rectangle 285"/>
          <p:cNvSpPr>
            <a:spLocks noChangeArrowheads="1"/>
          </p:cNvSpPr>
          <p:nvPr/>
        </p:nvSpPr>
        <p:spPr bwMode="auto">
          <a:xfrm>
            <a:off x="8304213" y="2398713"/>
            <a:ext cx="88900" cy="5524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51" name="Rectangle 286"/>
          <p:cNvSpPr>
            <a:spLocks noChangeArrowheads="1"/>
          </p:cNvSpPr>
          <p:nvPr/>
        </p:nvSpPr>
        <p:spPr bwMode="auto">
          <a:xfrm>
            <a:off x="8393113" y="2374900"/>
            <a:ext cx="88900" cy="5334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52" name="Rectangle 287"/>
          <p:cNvSpPr>
            <a:spLocks noChangeArrowheads="1"/>
          </p:cNvSpPr>
          <p:nvPr/>
        </p:nvSpPr>
        <p:spPr bwMode="auto">
          <a:xfrm>
            <a:off x="8482013" y="2359025"/>
            <a:ext cx="88900" cy="5461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53" name="Rectangle 288"/>
          <p:cNvSpPr>
            <a:spLocks noChangeArrowheads="1"/>
          </p:cNvSpPr>
          <p:nvPr/>
        </p:nvSpPr>
        <p:spPr bwMode="auto">
          <a:xfrm>
            <a:off x="8570913" y="2357438"/>
            <a:ext cx="88900" cy="53816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54" name="Rectangle 289"/>
          <p:cNvSpPr>
            <a:spLocks noChangeArrowheads="1"/>
          </p:cNvSpPr>
          <p:nvPr/>
        </p:nvSpPr>
        <p:spPr bwMode="auto">
          <a:xfrm>
            <a:off x="8659813" y="2355858"/>
            <a:ext cx="88900" cy="53181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55" name="Line 290"/>
          <p:cNvSpPr>
            <a:spLocks noChangeShapeType="1"/>
          </p:cNvSpPr>
          <p:nvPr/>
        </p:nvSpPr>
        <p:spPr bwMode="auto">
          <a:xfrm>
            <a:off x="671513" y="1085858"/>
            <a:ext cx="0" cy="46005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3456" name="Line 291"/>
          <p:cNvSpPr>
            <a:spLocks noChangeShapeType="1"/>
          </p:cNvSpPr>
          <p:nvPr/>
        </p:nvSpPr>
        <p:spPr bwMode="auto">
          <a:xfrm>
            <a:off x="671513" y="5686425"/>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3457" name="Line 292"/>
          <p:cNvSpPr>
            <a:spLocks noChangeShapeType="1"/>
          </p:cNvSpPr>
          <p:nvPr/>
        </p:nvSpPr>
        <p:spPr bwMode="auto">
          <a:xfrm>
            <a:off x="671513" y="5175250"/>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3458" name="Line 293"/>
          <p:cNvSpPr>
            <a:spLocks noChangeShapeType="1"/>
          </p:cNvSpPr>
          <p:nvPr/>
        </p:nvSpPr>
        <p:spPr bwMode="auto">
          <a:xfrm>
            <a:off x="671513" y="4664075"/>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3459" name="Line 294"/>
          <p:cNvSpPr>
            <a:spLocks noChangeShapeType="1"/>
          </p:cNvSpPr>
          <p:nvPr/>
        </p:nvSpPr>
        <p:spPr bwMode="auto">
          <a:xfrm>
            <a:off x="671513" y="4152900"/>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3460" name="Line 295"/>
          <p:cNvSpPr>
            <a:spLocks noChangeShapeType="1"/>
          </p:cNvSpPr>
          <p:nvPr/>
        </p:nvSpPr>
        <p:spPr bwMode="auto">
          <a:xfrm>
            <a:off x="671513" y="3641725"/>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3461" name="Line 296"/>
          <p:cNvSpPr>
            <a:spLocks noChangeShapeType="1"/>
          </p:cNvSpPr>
          <p:nvPr/>
        </p:nvSpPr>
        <p:spPr bwMode="auto">
          <a:xfrm>
            <a:off x="671513" y="3130550"/>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3462" name="Line 297"/>
          <p:cNvSpPr>
            <a:spLocks noChangeShapeType="1"/>
          </p:cNvSpPr>
          <p:nvPr/>
        </p:nvSpPr>
        <p:spPr bwMode="auto">
          <a:xfrm>
            <a:off x="671513" y="2619375"/>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3463" name="Line 298"/>
          <p:cNvSpPr>
            <a:spLocks noChangeShapeType="1"/>
          </p:cNvSpPr>
          <p:nvPr/>
        </p:nvSpPr>
        <p:spPr bwMode="auto">
          <a:xfrm>
            <a:off x="671513" y="2106613"/>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3464" name="Line 299"/>
          <p:cNvSpPr>
            <a:spLocks noChangeShapeType="1"/>
          </p:cNvSpPr>
          <p:nvPr/>
        </p:nvSpPr>
        <p:spPr bwMode="auto">
          <a:xfrm>
            <a:off x="671513" y="1595438"/>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3465" name="Line 300"/>
          <p:cNvSpPr>
            <a:spLocks noChangeShapeType="1"/>
          </p:cNvSpPr>
          <p:nvPr/>
        </p:nvSpPr>
        <p:spPr bwMode="auto">
          <a:xfrm>
            <a:off x="671513" y="1085850"/>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3466" name="Line 301"/>
          <p:cNvSpPr>
            <a:spLocks noChangeShapeType="1"/>
          </p:cNvSpPr>
          <p:nvPr/>
        </p:nvSpPr>
        <p:spPr bwMode="auto">
          <a:xfrm>
            <a:off x="671513" y="3641725"/>
            <a:ext cx="80772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3467" name="Freeform 302"/>
          <p:cNvSpPr>
            <a:spLocks/>
          </p:cNvSpPr>
          <p:nvPr/>
        </p:nvSpPr>
        <p:spPr bwMode="auto">
          <a:xfrm>
            <a:off x="715963" y="2355857"/>
            <a:ext cx="7988300" cy="2263775"/>
          </a:xfrm>
          <a:custGeom>
            <a:avLst/>
            <a:gdLst>
              <a:gd name="T0" fmla="*/ 2147483647 w 5518"/>
              <a:gd name="T1" fmla="*/ 2147483647 h 1564"/>
              <a:gd name="T2" fmla="*/ 2147483647 w 5518"/>
              <a:gd name="T3" fmla="*/ 2147483647 h 1564"/>
              <a:gd name="T4" fmla="*/ 2147483647 w 5518"/>
              <a:gd name="T5" fmla="*/ 2147483647 h 1564"/>
              <a:gd name="T6" fmla="*/ 2147483647 w 5518"/>
              <a:gd name="T7" fmla="*/ 2147483647 h 1564"/>
              <a:gd name="T8" fmla="*/ 2147483647 w 5518"/>
              <a:gd name="T9" fmla="*/ 2147483647 h 1564"/>
              <a:gd name="T10" fmla="*/ 2147483647 w 5518"/>
              <a:gd name="T11" fmla="*/ 2147483647 h 1564"/>
              <a:gd name="T12" fmla="*/ 2147483647 w 5518"/>
              <a:gd name="T13" fmla="*/ 2147483647 h 1564"/>
              <a:gd name="T14" fmla="*/ 2147483647 w 5518"/>
              <a:gd name="T15" fmla="*/ 2147483647 h 1564"/>
              <a:gd name="T16" fmla="*/ 2147483647 w 5518"/>
              <a:gd name="T17" fmla="*/ 2147483647 h 1564"/>
              <a:gd name="T18" fmla="*/ 2147483647 w 5518"/>
              <a:gd name="T19" fmla="*/ 2147483647 h 1564"/>
              <a:gd name="T20" fmla="*/ 2147483647 w 5518"/>
              <a:gd name="T21" fmla="*/ 2147483647 h 1564"/>
              <a:gd name="T22" fmla="*/ 2147483647 w 5518"/>
              <a:gd name="T23" fmla="*/ 2147483647 h 1564"/>
              <a:gd name="T24" fmla="*/ 2147483647 w 5518"/>
              <a:gd name="T25" fmla="*/ 2147483647 h 1564"/>
              <a:gd name="T26" fmla="*/ 2147483647 w 5518"/>
              <a:gd name="T27" fmla="*/ 2147483647 h 1564"/>
              <a:gd name="T28" fmla="*/ 2147483647 w 5518"/>
              <a:gd name="T29" fmla="*/ 2147483647 h 1564"/>
              <a:gd name="T30" fmla="*/ 2147483647 w 5518"/>
              <a:gd name="T31" fmla="*/ 2147483647 h 1564"/>
              <a:gd name="T32" fmla="*/ 2147483647 w 5518"/>
              <a:gd name="T33" fmla="*/ 2147483647 h 1564"/>
              <a:gd name="T34" fmla="*/ 2147483647 w 5518"/>
              <a:gd name="T35" fmla="*/ 2147483647 h 1564"/>
              <a:gd name="T36" fmla="*/ 2147483647 w 5518"/>
              <a:gd name="T37" fmla="*/ 2147483647 h 1564"/>
              <a:gd name="T38" fmla="*/ 2147483647 w 5518"/>
              <a:gd name="T39" fmla="*/ 2147483647 h 1564"/>
              <a:gd name="T40" fmla="*/ 2147483647 w 5518"/>
              <a:gd name="T41" fmla="*/ 2147483647 h 1564"/>
              <a:gd name="T42" fmla="*/ 2147483647 w 5518"/>
              <a:gd name="T43" fmla="*/ 2147483647 h 1564"/>
              <a:gd name="T44" fmla="*/ 2147483647 w 5518"/>
              <a:gd name="T45" fmla="*/ 2147483647 h 1564"/>
              <a:gd name="T46" fmla="*/ 2147483647 w 5518"/>
              <a:gd name="T47" fmla="*/ 2147483647 h 1564"/>
              <a:gd name="T48" fmla="*/ 2147483647 w 5518"/>
              <a:gd name="T49" fmla="*/ 2147483647 h 1564"/>
              <a:gd name="T50" fmla="*/ 2147483647 w 5518"/>
              <a:gd name="T51" fmla="*/ 2147483647 h 1564"/>
              <a:gd name="T52" fmla="*/ 2147483647 w 5518"/>
              <a:gd name="T53" fmla="*/ 2147483647 h 1564"/>
              <a:gd name="T54" fmla="*/ 2147483647 w 5518"/>
              <a:gd name="T55" fmla="*/ 2147483647 h 1564"/>
              <a:gd name="T56" fmla="*/ 2147483647 w 5518"/>
              <a:gd name="T57" fmla="*/ 2147483647 h 1564"/>
              <a:gd name="T58" fmla="*/ 2147483647 w 5518"/>
              <a:gd name="T59" fmla="*/ 2147483647 h 1564"/>
              <a:gd name="T60" fmla="*/ 2147483647 w 5518"/>
              <a:gd name="T61" fmla="*/ 2147483647 h 1564"/>
              <a:gd name="T62" fmla="*/ 2147483647 w 5518"/>
              <a:gd name="T63" fmla="*/ 2147483647 h 1564"/>
              <a:gd name="T64" fmla="*/ 2147483647 w 5518"/>
              <a:gd name="T65" fmla="*/ 2147483647 h 1564"/>
              <a:gd name="T66" fmla="*/ 2147483647 w 5518"/>
              <a:gd name="T67" fmla="*/ 2147483647 h 1564"/>
              <a:gd name="T68" fmla="*/ 2147483647 w 5518"/>
              <a:gd name="T69" fmla="*/ 2147483647 h 1564"/>
              <a:gd name="T70" fmla="*/ 2147483647 w 5518"/>
              <a:gd name="T71" fmla="*/ 2147483647 h 1564"/>
              <a:gd name="T72" fmla="*/ 2147483647 w 5518"/>
              <a:gd name="T73" fmla="*/ 2147483647 h 1564"/>
              <a:gd name="T74" fmla="*/ 2147483647 w 5518"/>
              <a:gd name="T75" fmla="*/ 2147483647 h 1564"/>
              <a:gd name="T76" fmla="*/ 2147483647 w 5518"/>
              <a:gd name="T77" fmla="*/ 2147483647 h 1564"/>
              <a:gd name="T78" fmla="*/ 2147483647 w 5518"/>
              <a:gd name="T79" fmla="*/ 2147483647 h 1564"/>
              <a:gd name="T80" fmla="*/ 2147483647 w 5518"/>
              <a:gd name="T81" fmla="*/ 2147483647 h 1564"/>
              <a:gd name="T82" fmla="*/ 2147483647 w 5518"/>
              <a:gd name="T83" fmla="*/ 2147483647 h 1564"/>
              <a:gd name="T84" fmla="*/ 2147483647 w 5518"/>
              <a:gd name="T85" fmla="*/ 2147483647 h 1564"/>
              <a:gd name="T86" fmla="*/ 2147483647 w 5518"/>
              <a:gd name="T87" fmla="*/ 2147483647 h 1564"/>
              <a:gd name="T88" fmla="*/ 2147483647 w 5518"/>
              <a:gd name="T89" fmla="*/ 2147483647 h 156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518" h="1564">
                <a:moveTo>
                  <a:pt x="0" y="484"/>
                </a:moveTo>
                <a:lnTo>
                  <a:pt x="61" y="568"/>
                </a:lnTo>
                <a:lnTo>
                  <a:pt x="122" y="570"/>
                </a:lnTo>
                <a:lnTo>
                  <a:pt x="184" y="553"/>
                </a:lnTo>
                <a:lnTo>
                  <a:pt x="245" y="508"/>
                </a:lnTo>
                <a:lnTo>
                  <a:pt x="306" y="473"/>
                </a:lnTo>
                <a:lnTo>
                  <a:pt x="368" y="319"/>
                </a:lnTo>
                <a:lnTo>
                  <a:pt x="429" y="325"/>
                </a:lnTo>
                <a:lnTo>
                  <a:pt x="490" y="305"/>
                </a:lnTo>
                <a:lnTo>
                  <a:pt x="552" y="285"/>
                </a:lnTo>
                <a:lnTo>
                  <a:pt x="613" y="262"/>
                </a:lnTo>
                <a:lnTo>
                  <a:pt x="674" y="245"/>
                </a:lnTo>
                <a:lnTo>
                  <a:pt x="735" y="205"/>
                </a:lnTo>
                <a:lnTo>
                  <a:pt x="797" y="175"/>
                </a:lnTo>
                <a:lnTo>
                  <a:pt x="858" y="135"/>
                </a:lnTo>
                <a:lnTo>
                  <a:pt x="919" y="152"/>
                </a:lnTo>
                <a:lnTo>
                  <a:pt x="981" y="122"/>
                </a:lnTo>
                <a:lnTo>
                  <a:pt x="1042" y="90"/>
                </a:lnTo>
                <a:lnTo>
                  <a:pt x="1103" y="225"/>
                </a:lnTo>
                <a:lnTo>
                  <a:pt x="1165" y="326"/>
                </a:lnTo>
                <a:lnTo>
                  <a:pt x="1226" y="473"/>
                </a:lnTo>
                <a:lnTo>
                  <a:pt x="1287" y="587"/>
                </a:lnTo>
                <a:lnTo>
                  <a:pt x="1349" y="750"/>
                </a:lnTo>
                <a:lnTo>
                  <a:pt x="1410" y="834"/>
                </a:lnTo>
                <a:lnTo>
                  <a:pt x="1471" y="900"/>
                </a:lnTo>
                <a:lnTo>
                  <a:pt x="1533" y="935"/>
                </a:lnTo>
                <a:lnTo>
                  <a:pt x="1594" y="955"/>
                </a:lnTo>
                <a:lnTo>
                  <a:pt x="1655" y="958"/>
                </a:lnTo>
                <a:lnTo>
                  <a:pt x="1717" y="979"/>
                </a:lnTo>
                <a:lnTo>
                  <a:pt x="1778" y="1004"/>
                </a:lnTo>
                <a:lnTo>
                  <a:pt x="1839" y="1030"/>
                </a:lnTo>
                <a:lnTo>
                  <a:pt x="1901" y="1081"/>
                </a:lnTo>
                <a:lnTo>
                  <a:pt x="1962" y="1127"/>
                </a:lnTo>
                <a:lnTo>
                  <a:pt x="2023" y="1164"/>
                </a:lnTo>
                <a:lnTo>
                  <a:pt x="2084" y="1208"/>
                </a:lnTo>
                <a:lnTo>
                  <a:pt x="2146" y="1247"/>
                </a:lnTo>
                <a:lnTo>
                  <a:pt x="2207" y="1284"/>
                </a:lnTo>
                <a:lnTo>
                  <a:pt x="2268" y="1331"/>
                </a:lnTo>
                <a:lnTo>
                  <a:pt x="2330" y="1367"/>
                </a:lnTo>
                <a:lnTo>
                  <a:pt x="2391" y="1407"/>
                </a:lnTo>
                <a:lnTo>
                  <a:pt x="2452" y="1447"/>
                </a:lnTo>
                <a:lnTo>
                  <a:pt x="2514" y="1485"/>
                </a:lnTo>
                <a:lnTo>
                  <a:pt x="2575" y="1503"/>
                </a:lnTo>
                <a:lnTo>
                  <a:pt x="2636" y="1533"/>
                </a:lnTo>
                <a:lnTo>
                  <a:pt x="2698" y="1549"/>
                </a:lnTo>
                <a:lnTo>
                  <a:pt x="2759" y="1562"/>
                </a:lnTo>
                <a:lnTo>
                  <a:pt x="2820" y="1547"/>
                </a:lnTo>
                <a:lnTo>
                  <a:pt x="2882" y="1564"/>
                </a:lnTo>
                <a:lnTo>
                  <a:pt x="2943" y="1564"/>
                </a:lnTo>
                <a:lnTo>
                  <a:pt x="3004" y="1563"/>
                </a:lnTo>
                <a:lnTo>
                  <a:pt x="3066" y="1529"/>
                </a:lnTo>
                <a:lnTo>
                  <a:pt x="3127" y="1520"/>
                </a:lnTo>
                <a:lnTo>
                  <a:pt x="3188" y="1485"/>
                </a:lnTo>
                <a:lnTo>
                  <a:pt x="3250" y="1441"/>
                </a:lnTo>
                <a:lnTo>
                  <a:pt x="3311" y="1390"/>
                </a:lnTo>
                <a:lnTo>
                  <a:pt x="3372" y="1357"/>
                </a:lnTo>
                <a:lnTo>
                  <a:pt x="3434" y="1278"/>
                </a:lnTo>
                <a:lnTo>
                  <a:pt x="3495" y="1191"/>
                </a:lnTo>
                <a:lnTo>
                  <a:pt x="3556" y="1050"/>
                </a:lnTo>
                <a:lnTo>
                  <a:pt x="3617" y="886"/>
                </a:lnTo>
                <a:lnTo>
                  <a:pt x="3679" y="745"/>
                </a:lnTo>
                <a:lnTo>
                  <a:pt x="3740" y="658"/>
                </a:lnTo>
                <a:lnTo>
                  <a:pt x="3801" y="558"/>
                </a:lnTo>
                <a:lnTo>
                  <a:pt x="3863" y="496"/>
                </a:lnTo>
                <a:lnTo>
                  <a:pt x="3924" y="473"/>
                </a:lnTo>
                <a:lnTo>
                  <a:pt x="3985" y="437"/>
                </a:lnTo>
                <a:lnTo>
                  <a:pt x="4047" y="385"/>
                </a:lnTo>
                <a:lnTo>
                  <a:pt x="4108" y="343"/>
                </a:lnTo>
                <a:lnTo>
                  <a:pt x="4169" y="317"/>
                </a:lnTo>
                <a:lnTo>
                  <a:pt x="4231" y="267"/>
                </a:lnTo>
                <a:lnTo>
                  <a:pt x="4292" y="233"/>
                </a:lnTo>
                <a:lnTo>
                  <a:pt x="4353" y="204"/>
                </a:lnTo>
                <a:lnTo>
                  <a:pt x="4415" y="189"/>
                </a:lnTo>
                <a:lnTo>
                  <a:pt x="4476" y="182"/>
                </a:lnTo>
                <a:lnTo>
                  <a:pt x="4537" y="192"/>
                </a:lnTo>
                <a:lnTo>
                  <a:pt x="4599" y="175"/>
                </a:lnTo>
                <a:lnTo>
                  <a:pt x="4660" y="162"/>
                </a:lnTo>
                <a:lnTo>
                  <a:pt x="4721" y="159"/>
                </a:lnTo>
                <a:lnTo>
                  <a:pt x="4783" y="135"/>
                </a:lnTo>
                <a:lnTo>
                  <a:pt x="4844" y="104"/>
                </a:lnTo>
                <a:lnTo>
                  <a:pt x="4905" y="105"/>
                </a:lnTo>
                <a:lnTo>
                  <a:pt x="4966" y="87"/>
                </a:lnTo>
                <a:lnTo>
                  <a:pt x="5028" y="67"/>
                </a:lnTo>
                <a:lnTo>
                  <a:pt x="5089" y="66"/>
                </a:lnTo>
                <a:lnTo>
                  <a:pt x="5150" y="54"/>
                </a:lnTo>
                <a:lnTo>
                  <a:pt x="5212" y="40"/>
                </a:lnTo>
                <a:lnTo>
                  <a:pt x="5273" y="29"/>
                </a:lnTo>
                <a:lnTo>
                  <a:pt x="5334" y="13"/>
                </a:lnTo>
                <a:lnTo>
                  <a:pt x="5396" y="2"/>
                </a:lnTo>
                <a:lnTo>
                  <a:pt x="5457" y="1"/>
                </a:lnTo>
                <a:lnTo>
                  <a:pt x="5518" y="0"/>
                </a:lnTo>
              </a:path>
            </a:pathLst>
          </a:custGeom>
          <a:noFill/>
          <a:ln w="34925">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3468" name="Rectangle 343"/>
          <p:cNvSpPr>
            <a:spLocks noChangeArrowheads="1"/>
          </p:cNvSpPr>
          <p:nvPr/>
        </p:nvSpPr>
        <p:spPr bwMode="auto">
          <a:xfrm>
            <a:off x="395288" y="5586413"/>
            <a:ext cx="13625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-4</a:t>
            </a:r>
          </a:p>
        </p:txBody>
      </p:sp>
      <p:sp>
        <p:nvSpPr>
          <p:cNvPr id="263469" name="Rectangle 344"/>
          <p:cNvSpPr>
            <a:spLocks noChangeArrowheads="1"/>
          </p:cNvSpPr>
          <p:nvPr/>
        </p:nvSpPr>
        <p:spPr bwMode="auto">
          <a:xfrm>
            <a:off x="395288" y="5075238"/>
            <a:ext cx="13625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-3</a:t>
            </a:r>
          </a:p>
        </p:txBody>
      </p:sp>
      <p:sp>
        <p:nvSpPr>
          <p:cNvPr id="263470" name="Rectangle 345"/>
          <p:cNvSpPr>
            <a:spLocks noChangeArrowheads="1"/>
          </p:cNvSpPr>
          <p:nvPr/>
        </p:nvSpPr>
        <p:spPr bwMode="auto">
          <a:xfrm>
            <a:off x="395288" y="4565651"/>
            <a:ext cx="13625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-2</a:t>
            </a:r>
          </a:p>
        </p:txBody>
      </p:sp>
      <p:sp>
        <p:nvSpPr>
          <p:cNvPr id="263471" name="Rectangle 346"/>
          <p:cNvSpPr>
            <a:spLocks noChangeArrowheads="1"/>
          </p:cNvSpPr>
          <p:nvPr/>
        </p:nvSpPr>
        <p:spPr bwMode="auto">
          <a:xfrm>
            <a:off x="395288" y="4052888"/>
            <a:ext cx="13625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-1</a:t>
            </a:r>
          </a:p>
        </p:txBody>
      </p:sp>
      <p:sp>
        <p:nvSpPr>
          <p:cNvPr id="263472" name="Rectangle 347"/>
          <p:cNvSpPr>
            <a:spLocks noChangeArrowheads="1"/>
          </p:cNvSpPr>
          <p:nvPr/>
        </p:nvSpPr>
        <p:spPr bwMode="auto">
          <a:xfrm>
            <a:off x="461964" y="3541713"/>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0</a:t>
            </a:r>
          </a:p>
        </p:txBody>
      </p:sp>
      <p:sp>
        <p:nvSpPr>
          <p:cNvPr id="263473" name="Rectangle 348"/>
          <p:cNvSpPr>
            <a:spLocks noChangeArrowheads="1"/>
          </p:cNvSpPr>
          <p:nvPr/>
        </p:nvSpPr>
        <p:spPr bwMode="auto">
          <a:xfrm>
            <a:off x="461964" y="3030538"/>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1</a:t>
            </a:r>
          </a:p>
        </p:txBody>
      </p:sp>
      <p:sp>
        <p:nvSpPr>
          <p:cNvPr id="263474" name="Rectangle 349"/>
          <p:cNvSpPr>
            <a:spLocks noChangeArrowheads="1"/>
          </p:cNvSpPr>
          <p:nvPr/>
        </p:nvSpPr>
        <p:spPr bwMode="auto">
          <a:xfrm>
            <a:off x="461964" y="2519363"/>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2</a:t>
            </a:r>
          </a:p>
        </p:txBody>
      </p:sp>
      <p:sp>
        <p:nvSpPr>
          <p:cNvPr id="263475" name="Rectangle 350"/>
          <p:cNvSpPr>
            <a:spLocks noChangeArrowheads="1"/>
          </p:cNvSpPr>
          <p:nvPr/>
        </p:nvSpPr>
        <p:spPr bwMode="auto">
          <a:xfrm>
            <a:off x="461964" y="2008188"/>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3</a:t>
            </a:r>
          </a:p>
        </p:txBody>
      </p:sp>
      <p:sp>
        <p:nvSpPr>
          <p:cNvPr id="263476" name="Rectangle 351"/>
          <p:cNvSpPr>
            <a:spLocks noChangeArrowheads="1"/>
          </p:cNvSpPr>
          <p:nvPr/>
        </p:nvSpPr>
        <p:spPr bwMode="auto">
          <a:xfrm>
            <a:off x="461964" y="1497013"/>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4</a:t>
            </a:r>
          </a:p>
        </p:txBody>
      </p:sp>
      <p:sp>
        <p:nvSpPr>
          <p:cNvPr id="263477" name="Rectangle 352"/>
          <p:cNvSpPr>
            <a:spLocks noChangeArrowheads="1"/>
          </p:cNvSpPr>
          <p:nvPr/>
        </p:nvSpPr>
        <p:spPr bwMode="auto">
          <a:xfrm>
            <a:off x="461964" y="985838"/>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5</a:t>
            </a:r>
          </a:p>
        </p:txBody>
      </p:sp>
      <p:sp>
        <p:nvSpPr>
          <p:cNvPr id="263478" name="Rectangle 353"/>
          <p:cNvSpPr>
            <a:spLocks noChangeArrowheads="1"/>
          </p:cNvSpPr>
          <p:nvPr/>
        </p:nvSpPr>
        <p:spPr bwMode="auto">
          <a:xfrm>
            <a:off x="684214" y="5786438"/>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0</a:t>
            </a:r>
          </a:p>
        </p:txBody>
      </p:sp>
      <p:sp>
        <p:nvSpPr>
          <p:cNvPr id="263479" name="Rectangle 354"/>
          <p:cNvSpPr>
            <a:spLocks noChangeArrowheads="1"/>
          </p:cNvSpPr>
          <p:nvPr/>
        </p:nvSpPr>
        <p:spPr bwMode="auto">
          <a:xfrm>
            <a:off x="1127125" y="5786438"/>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5</a:t>
            </a:r>
          </a:p>
        </p:txBody>
      </p:sp>
      <p:sp>
        <p:nvSpPr>
          <p:cNvPr id="263480" name="Rectangle 355"/>
          <p:cNvSpPr>
            <a:spLocks noChangeArrowheads="1"/>
          </p:cNvSpPr>
          <p:nvPr/>
        </p:nvSpPr>
        <p:spPr bwMode="auto">
          <a:xfrm>
            <a:off x="1538289"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10</a:t>
            </a:r>
          </a:p>
        </p:txBody>
      </p:sp>
      <p:sp>
        <p:nvSpPr>
          <p:cNvPr id="263481" name="Rectangle 356"/>
          <p:cNvSpPr>
            <a:spLocks noChangeArrowheads="1"/>
          </p:cNvSpPr>
          <p:nvPr/>
        </p:nvSpPr>
        <p:spPr bwMode="auto">
          <a:xfrm>
            <a:off x="1981201"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15</a:t>
            </a:r>
          </a:p>
        </p:txBody>
      </p:sp>
      <p:sp>
        <p:nvSpPr>
          <p:cNvPr id="263482" name="Rectangle 357"/>
          <p:cNvSpPr>
            <a:spLocks noChangeArrowheads="1"/>
          </p:cNvSpPr>
          <p:nvPr/>
        </p:nvSpPr>
        <p:spPr bwMode="auto">
          <a:xfrm>
            <a:off x="2425701"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20</a:t>
            </a:r>
          </a:p>
        </p:txBody>
      </p:sp>
      <p:sp>
        <p:nvSpPr>
          <p:cNvPr id="263483" name="Rectangle 358"/>
          <p:cNvSpPr>
            <a:spLocks noChangeArrowheads="1"/>
          </p:cNvSpPr>
          <p:nvPr/>
        </p:nvSpPr>
        <p:spPr bwMode="auto">
          <a:xfrm>
            <a:off x="2870201"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25</a:t>
            </a:r>
          </a:p>
        </p:txBody>
      </p:sp>
      <p:sp>
        <p:nvSpPr>
          <p:cNvPr id="263484" name="Rectangle 359"/>
          <p:cNvSpPr>
            <a:spLocks noChangeArrowheads="1"/>
          </p:cNvSpPr>
          <p:nvPr/>
        </p:nvSpPr>
        <p:spPr bwMode="auto">
          <a:xfrm>
            <a:off x="3313113"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30</a:t>
            </a:r>
          </a:p>
        </p:txBody>
      </p:sp>
      <p:sp>
        <p:nvSpPr>
          <p:cNvPr id="263485" name="Rectangle 360"/>
          <p:cNvSpPr>
            <a:spLocks noChangeArrowheads="1"/>
          </p:cNvSpPr>
          <p:nvPr/>
        </p:nvSpPr>
        <p:spPr bwMode="auto">
          <a:xfrm>
            <a:off x="3757614"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35</a:t>
            </a:r>
          </a:p>
        </p:txBody>
      </p:sp>
      <p:sp>
        <p:nvSpPr>
          <p:cNvPr id="263486" name="Rectangle 361"/>
          <p:cNvSpPr>
            <a:spLocks noChangeArrowheads="1"/>
          </p:cNvSpPr>
          <p:nvPr/>
        </p:nvSpPr>
        <p:spPr bwMode="auto">
          <a:xfrm>
            <a:off x="4200525"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40</a:t>
            </a:r>
          </a:p>
        </p:txBody>
      </p:sp>
      <p:sp>
        <p:nvSpPr>
          <p:cNvPr id="263487" name="Rectangle 362"/>
          <p:cNvSpPr>
            <a:spLocks noChangeArrowheads="1"/>
          </p:cNvSpPr>
          <p:nvPr/>
        </p:nvSpPr>
        <p:spPr bwMode="auto">
          <a:xfrm>
            <a:off x="4645026"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45</a:t>
            </a:r>
          </a:p>
        </p:txBody>
      </p:sp>
      <p:sp>
        <p:nvSpPr>
          <p:cNvPr id="263488" name="Rectangle 363"/>
          <p:cNvSpPr>
            <a:spLocks noChangeArrowheads="1"/>
          </p:cNvSpPr>
          <p:nvPr/>
        </p:nvSpPr>
        <p:spPr bwMode="auto">
          <a:xfrm>
            <a:off x="5089526"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50</a:t>
            </a:r>
          </a:p>
        </p:txBody>
      </p:sp>
      <p:sp>
        <p:nvSpPr>
          <p:cNvPr id="263489" name="Rectangle 364"/>
          <p:cNvSpPr>
            <a:spLocks noChangeArrowheads="1"/>
          </p:cNvSpPr>
          <p:nvPr/>
        </p:nvSpPr>
        <p:spPr bwMode="auto">
          <a:xfrm>
            <a:off x="5532441"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55</a:t>
            </a:r>
          </a:p>
        </p:txBody>
      </p:sp>
      <p:sp>
        <p:nvSpPr>
          <p:cNvPr id="263490" name="Rectangle 365"/>
          <p:cNvSpPr>
            <a:spLocks noChangeArrowheads="1"/>
          </p:cNvSpPr>
          <p:nvPr/>
        </p:nvSpPr>
        <p:spPr bwMode="auto">
          <a:xfrm>
            <a:off x="5976939"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60</a:t>
            </a:r>
          </a:p>
        </p:txBody>
      </p:sp>
      <p:sp>
        <p:nvSpPr>
          <p:cNvPr id="263491" name="Rectangle 366"/>
          <p:cNvSpPr>
            <a:spLocks noChangeArrowheads="1"/>
          </p:cNvSpPr>
          <p:nvPr/>
        </p:nvSpPr>
        <p:spPr bwMode="auto">
          <a:xfrm>
            <a:off x="6419851"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65</a:t>
            </a:r>
          </a:p>
        </p:txBody>
      </p:sp>
      <p:sp>
        <p:nvSpPr>
          <p:cNvPr id="263492" name="Rectangle 367"/>
          <p:cNvSpPr>
            <a:spLocks noChangeArrowheads="1"/>
          </p:cNvSpPr>
          <p:nvPr/>
        </p:nvSpPr>
        <p:spPr bwMode="auto">
          <a:xfrm>
            <a:off x="6864351"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70</a:t>
            </a:r>
          </a:p>
        </p:txBody>
      </p:sp>
      <p:sp>
        <p:nvSpPr>
          <p:cNvPr id="263493" name="Rectangle 368"/>
          <p:cNvSpPr>
            <a:spLocks noChangeArrowheads="1"/>
          </p:cNvSpPr>
          <p:nvPr/>
        </p:nvSpPr>
        <p:spPr bwMode="auto">
          <a:xfrm>
            <a:off x="7308850"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75</a:t>
            </a:r>
          </a:p>
        </p:txBody>
      </p:sp>
      <p:sp>
        <p:nvSpPr>
          <p:cNvPr id="263494" name="Rectangle 369"/>
          <p:cNvSpPr>
            <a:spLocks noChangeArrowheads="1"/>
          </p:cNvSpPr>
          <p:nvPr/>
        </p:nvSpPr>
        <p:spPr bwMode="auto">
          <a:xfrm>
            <a:off x="7751764"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80</a:t>
            </a:r>
          </a:p>
        </p:txBody>
      </p:sp>
      <p:sp>
        <p:nvSpPr>
          <p:cNvPr id="263495" name="Rectangle 370"/>
          <p:cNvSpPr>
            <a:spLocks noChangeArrowheads="1"/>
          </p:cNvSpPr>
          <p:nvPr/>
        </p:nvSpPr>
        <p:spPr bwMode="auto">
          <a:xfrm>
            <a:off x="8196263"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85</a:t>
            </a:r>
          </a:p>
        </p:txBody>
      </p:sp>
      <p:sp>
        <p:nvSpPr>
          <p:cNvPr id="263496" name="Rectangle 371"/>
          <p:cNvSpPr>
            <a:spLocks noChangeArrowheads="1"/>
          </p:cNvSpPr>
          <p:nvPr/>
        </p:nvSpPr>
        <p:spPr bwMode="auto">
          <a:xfrm>
            <a:off x="8605839" y="5786438"/>
            <a:ext cx="25968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90+</a:t>
            </a:r>
          </a:p>
        </p:txBody>
      </p:sp>
      <p:sp>
        <p:nvSpPr>
          <p:cNvPr id="263497" name="Rectangle 372"/>
          <p:cNvSpPr>
            <a:spLocks noChangeArrowheads="1"/>
          </p:cNvSpPr>
          <p:nvPr/>
        </p:nvSpPr>
        <p:spPr bwMode="auto">
          <a:xfrm>
            <a:off x="1382717" y="6267450"/>
            <a:ext cx="6645275" cy="177800"/>
          </a:xfrm>
          <a:prstGeom prst="rect">
            <a:avLst/>
          </a:prstGeom>
          <a:solidFill>
            <a:srgbClr val="FFFFFF"/>
          </a:solidFill>
          <a:ln w="0">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98" name="Rectangle 373"/>
          <p:cNvSpPr>
            <a:spLocks noChangeArrowheads="1"/>
          </p:cNvSpPr>
          <p:nvPr/>
        </p:nvSpPr>
        <p:spPr bwMode="auto">
          <a:xfrm>
            <a:off x="1423988" y="6321425"/>
            <a:ext cx="258762" cy="762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499" name="Rectangle 374"/>
          <p:cNvSpPr>
            <a:spLocks noChangeArrowheads="1"/>
          </p:cNvSpPr>
          <p:nvPr/>
        </p:nvSpPr>
        <p:spPr bwMode="auto">
          <a:xfrm>
            <a:off x="1712914" y="6270626"/>
            <a:ext cx="175528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Asset-based reallocations</a:t>
            </a:r>
          </a:p>
        </p:txBody>
      </p:sp>
      <p:sp>
        <p:nvSpPr>
          <p:cNvPr id="263500" name="Rectangle 375"/>
          <p:cNvSpPr>
            <a:spLocks noChangeArrowheads="1"/>
          </p:cNvSpPr>
          <p:nvPr/>
        </p:nvSpPr>
        <p:spPr bwMode="auto">
          <a:xfrm>
            <a:off x="3581404" y="6321425"/>
            <a:ext cx="257175" cy="762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501" name="Rectangle 376"/>
          <p:cNvSpPr>
            <a:spLocks noChangeArrowheads="1"/>
          </p:cNvSpPr>
          <p:nvPr/>
        </p:nvSpPr>
        <p:spPr bwMode="auto">
          <a:xfrm>
            <a:off x="3868738" y="6270626"/>
            <a:ext cx="105798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Public transfers</a:t>
            </a:r>
          </a:p>
        </p:txBody>
      </p:sp>
      <p:sp>
        <p:nvSpPr>
          <p:cNvPr id="263502" name="Rectangle 377"/>
          <p:cNvSpPr>
            <a:spLocks noChangeArrowheads="1"/>
          </p:cNvSpPr>
          <p:nvPr/>
        </p:nvSpPr>
        <p:spPr bwMode="auto">
          <a:xfrm>
            <a:off x="5026025" y="6321425"/>
            <a:ext cx="257175" cy="762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3503" name="Rectangle 378"/>
          <p:cNvSpPr>
            <a:spLocks noChangeArrowheads="1"/>
          </p:cNvSpPr>
          <p:nvPr/>
        </p:nvSpPr>
        <p:spPr bwMode="auto">
          <a:xfrm>
            <a:off x="5313367" y="6270626"/>
            <a:ext cx="111889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Private transfers</a:t>
            </a:r>
          </a:p>
        </p:txBody>
      </p:sp>
      <p:sp>
        <p:nvSpPr>
          <p:cNvPr id="263504" name="Line 379"/>
          <p:cNvSpPr>
            <a:spLocks noChangeShapeType="1"/>
          </p:cNvSpPr>
          <p:nvPr/>
        </p:nvSpPr>
        <p:spPr bwMode="auto">
          <a:xfrm>
            <a:off x="6529388" y="6348413"/>
            <a:ext cx="258762" cy="0"/>
          </a:xfrm>
          <a:prstGeom prst="line">
            <a:avLst/>
          </a:prstGeom>
          <a:noFill/>
          <a:ln w="34925">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3505" name="Rectangle 380"/>
          <p:cNvSpPr>
            <a:spLocks noChangeArrowheads="1"/>
          </p:cNvSpPr>
          <p:nvPr/>
        </p:nvSpPr>
        <p:spPr bwMode="auto">
          <a:xfrm>
            <a:off x="6818317" y="6270626"/>
            <a:ext cx="104034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Lifecycle deficit</a:t>
            </a:r>
          </a:p>
        </p:txBody>
      </p:sp>
      <p:sp>
        <p:nvSpPr>
          <p:cNvPr id="263506" name="Rectangle 381"/>
          <p:cNvSpPr>
            <a:spLocks noChangeArrowheads="1"/>
          </p:cNvSpPr>
          <p:nvPr/>
        </p:nvSpPr>
        <p:spPr bwMode="auto">
          <a:xfrm>
            <a:off x="4643439" y="6002338"/>
            <a:ext cx="27251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Age</a:t>
            </a:r>
          </a:p>
        </p:txBody>
      </p:sp>
      <p:sp>
        <p:nvSpPr>
          <p:cNvPr id="263507" name="Rectangle 382"/>
          <p:cNvSpPr>
            <a:spLocks noChangeArrowheads="1"/>
          </p:cNvSpPr>
          <p:nvPr/>
        </p:nvSpPr>
        <p:spPr bwMode="auto">
          <a:xfrm>
            <a:off x="655658" y="749300"/>
            <a:ext cx="130965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Million yen </a:t>
            </a:r>
            <a:br>
              <a:rPr kumimoji="1" lang="en-US" altLang="ja-JP" sz="10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br>
            <a:r>
              <a:rPr kumimoji="1" lang="en-US" altLang="ja-JP" sz="10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in 2000 constant prices</a:t>
            </a:r>
          </a:p>
        </p:txBody>
      </p:sp>
      <p:sp>
        <p:nvSpPr>
          <p:cNvPr id="263508" name="Rectangle 383"/>
          <p:cNvSpPr>
            <a:spLocks noChangeArrowheads="1"/>
          </p:cNvSpPr>
          <p:nvPr/>
        </p:nvSpPr>
        <p:spPr bwMode="auto">
          <a:xfrm>
            <a:off x="0" y="333383"/>
            <a:ext cx="9144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3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1989</a:t>
            </a:r>
          </a:p>
        </p:txBody>
      </p:sp>
    </p:spTree>
    <p:extLst>
      <p:ext uri="{BB962C8B-B14F-4D97-AF65-F5344CB8AC3E}">
        <p14:creationId xmlns:p14="http://schemas.microsoft.com/office/powerpoint/2010/main" val="34635669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64194" name="AutoShape 3"/>
          <p:cNvSpPr>
            <a:spLocks noChangeAspect="1" noChangeArrowheads="1" noTextEdit="1"/>
          </p:cNvSpPr>
          <p:nvPr/>
        </p:nvSpPr>
        <p:spPr bwMode="auto">
          <a:xfrm>
            <a:off x="117479" y="849313"/>
            <a:ext cx="8774113" cy="545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4195" name="Rectangle 5"/>
          <p:cNvSpPr>
            <a:spLocks noChangeArrowheads="1"/>
          </p:cNvSpPr>
          <p:nvPr/>
        </p:nvSpPr>
        <p:spPr bwMode="auto">
          <a:xfrm>
            <a:off x="671513" y="1085858"/>
            <a:ext cx="8077200" cy="4600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196" name="Line 6"/>
          <p:cNvSpPr>
            <a:spLocks noChangeShapeType="1"/>
          </p:cNvSpPr>
          <p:nvPr/>
        </p:nvSpPr>
        <p:spPr bwMode="auto">
          <a:xfrm>
            <a:off x="671513" y="5686425"/>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4197" name="Line 7"/>
          <p:cNvSpPr>
            <a:spLocks noChangeShapeType="1"/>
          </p:cNvSpPr>
          <p:nvPr/>
        </p:nvSpPr>
        <p:spPr bwMode="auto">
          <a:xfrm>
            <a:off x="671513" y="5175250"/>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4198" name="Line 8"/>
          <p:cNvSpPr>
            <a:spLocks noChangeShapeType="1"/>
          </p:cNvSpPr>
          <p:nvPr/>
        </p:nvSpPr>
        <p:spPr bwMode="auto">
          <a:xfrm>
            <a:off x="671513" y="4664075"/>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4199" name="Line 9"/>
          <p:cNvSpPr>
            <a:spLocks noChangeShapeType="1"/>
          </p:cNvSpPr>
          <p:nvPr/>
        </p:nvSpPr>
        <p:spPr bwMode="auto">
          <a:xfrm>
            <a:off x="671513" y="4152900"/>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4200" name="Line 10"/>
          <p:cNvSpPr>
            <a:spLocks noChangeShapeType="1"/>
          </p:cNvSpPr>
          <p:nvPr/>
        </p:nvSpPr>
        <p:spPr bwMode="auto">
          <a:xfrm>
            <a:off x="671513" y="3130550"/>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4201" name="Line 11"/>
          <p:cNvSpPr>
            <a:spLocks noChangeShapeType="1"/>
          </p:cNvSpPr>
          <p:nvPr/>
        </p:nvSpPr>
        <p:spPr bwMode="auto">
          <a:xfrm>
            <a:off x="671513" y="2619375"/>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4202" name="Line 12"/>
          <p:cNvSpPr>
            <a:spLocks noChangeShapeType="1"/>
          </p:cNvSpPr>
          <p:nvPr/>
        </p:nvSpPr>
        <p:spPr bwMode="auto">
          <a:xfrm>
            <a:off x="671513" y="2106613"/>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4203" name="Line 13"/>
          <p:cNvSpPr>
            <a:spLocks noChangeShapeType="1"/>
          </p:cNvSpPr>
          <p:nvPr/>
        </p:nvSpPr>
        <p:spPr bwMode="auto">
          <a:xfrm>
            <a:off x="671513" y="1595438"/>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4204" name="Line 14"/>
          <p:cNvSpPr>
            <a:spLocks noChangeShapeType="1"/>
          </p:cNvSpPr>
          <p:nvPr/>
        </p:nvSpPr>
        <p:spPr bwMode="auto">
          <a:xfrm>
            <a:off x="671513" y="1085850"/>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4205" name="Rectangle 15"/>
          <p:cNvSpPr>
            <a:spLocks noChangeArrowheads="1"/>
          </p:cNvSpPr>
          <p:nvPr/>
        </p:nvSpPr>
        <p:spPr bwMode="auto">
          <a:xfrm>
            <a:off x="671513" y="1085858"/>
            <a:ext cx="8077200" cy="4600575"/>
          </a:xfrm>
          <a:prstGeom prst="rect">
            <a:avLst/>
          </a:prstGeom>
          <a:noFill/>
          <a:ln w="11113">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06" name="Rectangle 16"/>
          <p:cNvSpPr>
            <a:spLocks noChangeArrowheads="1"/>
          </p:cNvSpPr>
          <p:nvPr/>
        </p:nvSpPr>
        <p:spPr bwMode="auto">
          <a:xfrm>
            <a:off x="671513" y="3641728"/>
            <a:ext cx="88900" cy="31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07" name="Rectangle 17"/>
          <p:cNvSpPr>
            <a:spLocks noChangeArrowheads="1"/>
          </p:cNvSpPr>
          <p:nvPr/>
        </p:nvSpPr>
        <p:spPr bwMode="auto">
          <a:xfrm>
            <a:off x="760413" y="3641728"/>
            <a:ext cx="88900" cy="31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08" name="Rectangle 18"/>
          <p:cNvSpPr>
            <a:spLocks noChangeArrowheads="1"/>
          </p:cNvSpPr>
          <p:nvPr/>
        </p:nvSpPr>
        <p:spPr bwMode="auto">
          <a:xfrm>
            <a:off x="849313" y="3641728"/>
            <a:ext cx="88900" cy="31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09" name="Rectangle 19"/>
          <p:cNvSpPr>
            <a:spLocks noChangeArrowheads="1"/>
          </p:cNvSpPr>
          <p:nvPr/>
        </p:nvSpPr>
        <p:spPr bwMode="auto">
          <a:xfrm>
            <a:off x="938213" y="3641728"/>
            <a:ext cx="88900" cy="31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10" name="Rectangle 20"/>
          <p:cNvSpPr>
            <a:spLocks noChangeArrowheads="1"/>
          </p:cNvSpPr>
          <p:nvPr/>
        </p:nvSpPr>
        <p:spPr bwMode="auto">
          <a:xfrm>
            <a:off x="1027113" y="3641728"/>
            <a:ext cx="88900" cy="31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11" name="Rectangle 21"/>
          <p:cNvSpPr>
            <a:spLocks noChangeArrowheads="1"/>
          </p:cNvSpPr>
          <p:nvPr/>
        </p:nvSpPr>
        <p:spPr bwMode="auto">
          <a:xfrm>
            <a:off x="1116013" y="3641728"/>
            <a:ext cx="88900" cy="31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12" name="Rectangle 22"/>
          <p:cNvSpPr>
            <a:spLocks noChangeArrowheads="1"/>
          </p:cNvSpPr>
          <p:nvPr/>
        </p:nvSpPr>
        <p:spPr bwMode="auto">
          <a:xfrm>
            <a:off x="1204913" y="3641725"/>
            <a:ext cx="87312" cy="63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13" name="Rectangle 23"/>
          <p:cNvSpPr>
            <a:spLocks noChangeArrowheads="1"/>
          </p:cNvSpPr>
          <p:nvPr/>
        </p:nvSpPr>
        <p:spPr bwMode="auto">
          <a:xfrm>
            <a:off x="1382713" y="3641725"/>
            <a:ext cx="87312" cy="793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14" name="Rectangle 24"/>
          <p:cNvSpPr>
            <a:spLocks noChangeArrowheads="1"/>
          </p:cNvSpPr>
          <p:nvPr/>
        </p:nvSpPr>
        <p:spPr bwMode="auto">
          <a:xfrm>
            <a:off x="1470025" y="3641731"/>
            <a:ext cx="88900" cy="476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15" name="Rectangle 25"/>
          <p:cNvSpPr>
            <a:spLocks noChangeArrowheads="1"/>
          </p:cNvSpPr>
          <p:nvPr/>
        </p:nvSpPr>
        <p:spPr bwMode="auto">
          <a:xfrm>
            <a:off x="1558925" y="3641728"/>
            <a:ext cx="90488" cy="31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16" name="Rectangle 26"/>
          <p:cNvSpPr>
            <a:spLocks noChangeArrowheads="1"/>
          </p:cNvSpPr>
          <p:nvPr/>
        </p:nvSpPr>
        <p:spPr bwMode="auto">
          <a:xfrm>
            <a:off x="1649413" y="3641725"/>
            <a:ext cx="87312" cy="63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17" name="Rectangle 27"/>
          <p:cNvSpPr>
            <a:spLocks noChangeArrowheads="1"/>
          </p:cNvSpPr>
          <p:nvPr/>
        </p:nvSpPr>
        <p:spPr bwMode="auto">
          <a:xfrm>
            <a:off x="1736725" y="3641731"/>
            <a:ext cx="88900" cy="476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18" name="Rectangle 28"/>
          <p:cNvSpPr>
            <a:spLocks noChangeArrowheads="1"/>
          </p:cNvSpPr>
          <p:nvPr/>
        </p:nvSpPr>
        <p:spPr bwMode="auto">
          <a:xfrm>
            <a:off x="1825629" y="3641731"/>
            <a:ext cx="87313" cy="476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19" name="Rectangle 29"/>
          <p:cNvSpPr>
            <a:spLocks noChangeArrowheads="1"/>
          </p:cNvSpPr>
          <p:nvPr/>
        </p:nvSpPr>
        <p:spPr bwMode="auto">
          <a:xfrm>
            <a:off x="1912941" y="3641731"/>
            <a:ext cx="90487" cy="476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20" name="Rectangle 30"/>
          <p:cNvSpPr>
            <a:spLocks noChangeArrowheads="1"/>
          </p:cNvSpPr>
          <p:nvPr/>
        </p:nvSpPr>
        <p:spPr bwMode="auto">
          <a:xfrm>
            <a:off x="2003425" y="3641725"/>
            <a:ext cx="88900" cy="793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21" name="Rectangle 31"/>
          <p:cNvSpPr>
            <a:spLocks noChangeArrowheads="1"/>
          </p:cNvSpPr>
          <p:nvPr/>
        </p:nvSpPr>
        <p:spPr bwMode="auto">
          <a:xfrm>
            <a:off x="2092329" y="3641725"/>
            <a:ext cx="87313" cy="793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22" name="Rectangle 32"/>
          <p:cNvSpPr>
            <a:spLocks noChangeArrowheads="1"/>
          </p:cNvSpPr>
          <p:nvPr/>
        </p:nvSpPr>
        <p:spPr bwMode="auto">
          <a:xfrm>
            <a:off x="2179641" y="3641725"/>
            <a:ext cx="90487" cy="793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23" name="Rectangle 33"/>
          <p:cNvSpPr>
            <a:spLocks noChangeArrowheads="1"/>
          </p:cNvSpPr>
          <p:nvPr/>
        </p:nvSpPr>
        <p:spPr bwMode="auto">
          <a:xfrm>
            <a:off x="2270129" y="3641725"/>
            <a:ext cx="87313" cy="158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24" name="Rectangle 34"/>
          <p:cNvSpPr>
            <a:spLocks noChangeArrowheads="1"/>
          </p:cNvSpPr>
          <p:nvPr/>
        </p:nvSpPr>
        <p:spPr bwMode="auto">
          <a:xfrm>
            <a:off x="2357438" y="3641731"/>
            <a:ext cx="88900" cy="95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25" name="Rectangle 35"/>
          <p:cNvSpPr>
            <a:spLocks noChangeArrowheads="1"/>
          </p:cNvSpPr>
          <p:nvPr/>
        </p:nvSpPr>
        <p:spPr bwMode="auto">
          <a:xfrm>
            <a:off x="2446341" y="3641725"/>
            <a:ext cx="90487" cy="381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26" name="Rectangle 36"/>
          <p:cNvSpPr>
            <a:spLocks noChangeArrowheads="1"/>
          </p:cNvSpPr>
          <p:nvPr/>
        </p:nvSpPr>
        <p:spPr bwMode="auto">
          <a:xfrm>
            <a:off x="2536829" y="3641728"/>
            <a:ext cx="87313" cy="31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27" name="Rectangle 37"/>
          <p:cNvSpPr>
            <a:spLocks noChangeArrowheads="1"/>
          </p:cNvSpPr>
          <p:nvPr/>
        </p:nvSpPr>
        <p:spPr bwMode="auto">
          <a:xfrm>
            <a:off x="2624138" y="3640141"/>
            <a:ext cx="88900" cy="15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28" name="Rectangle 38"/>
          <p:cNvSpPr>
            <a:spLocks noChangeArrowheads="1"/>
          </p:cNvSpPr>
          <p:nvPr/>
        </p:nvSpPr>
        <p:spPr bwMode="auto">
          <a:xfrm>
            <a:off x="2713038" y="3636963"/>
            <a:ext cx="88900" cy="47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29" name="Rectangle 39"/>
          <p:cNvSpPr>
            <a:spLocks noChangeArrowheads="1"/>
          </p:cNvSpPr>
          <p:nvPr/>
        </p:nvSpPr>
        <p:spPr bwMode="auto">
          <a:xfrm>
            <a:off x="2801938" y="3630613"/>
            <a:ext cx="88900" cy="111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30" name="Rectangle 40"/>
          <p:cNvSpPr>
            <a:spLocks noChangeArrowheads="1"/>
          </p:cNvSpPr>
          <p:nvPr/>
        </p:nvSpPr>
        <p:spPr bwMode="auto">
          <a:xfrm>
            <a:off x="2890838" y="3611563"/>
            <a:ext cx="88900" cy="301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31" name="Rectangle 41"/>
          <p:cNvSpPr>
            <a:spLocks noChangeArrowheads="1"/>
          </p:cNvSpPr>
          <p:nvPr/>
        </p:nvSpPr>
        <p:spPr bwMode="auto">
          <a:xfrm>
            <a:off x="2979738" y="3603625"/>
            <a:ext cx="88900" cy="381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32" name="Rectangle 42"/>
          <p:cNvSpPr>
            <a:spLocks noChangeArrowheads="1"/>
          </p:cNvSpPr>
          <p:nvPr/>
        </p:nvSpPr>
        <p:spPr bwMode="auto">
          <a:xfrm>
            <a:off x="3068638" y="3590925"/>
            <a:ext cx="88900" cy="508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33" name="Rectangle 43"/>
          <p:cNvSpPr>
            <a:spLocks noChangeArrowheads="1"/>
          </p:cNvSpPr>
          <p:nvPr/>
        </p:nvSpPr>
        <p:spPr bwMode="auto">
          <a:xfrm>
            <a:off x="3157538" y="3576639"/>
            <a:ext cx="87312" cy="650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34" name="Rectangle 44"/>
          <p:cNvSpPr>
            <a:spLocks noChangeArrowheads="1"/>
          </p:cNvSpPr>
          <p:nvPr/>
        </p:nvSpPr>
        <p:spPr bwMode="auto">
          <a:xfrm>
            <a:off x="3244850" y="3556008"/>
            <a:ext cx="90488" cy="857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35" name="Rectangle 45"/>
          <p:cNvSpPr>
            <a:spLocks noChangeArrowheads="1"/>
          </p:cNvSpPr>
          <p:nvPr/>
        </p:nvSpPr>
        <p:spPr bwMode="auto">
          <a:xfrm>
            <a:off x="3335338" y="3565525"/>
            <a:ext cx="87312" cy="762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36" name="Rectangle 46"/>
          <p:cNvSpPr>
            <a:spLocks noChangeArrowheads="1"/>
          </p:cNvSpPr>
          <p:nvPr/>
        </p:nvSpPr>
        <p:spPr bwMode="auto">
          <a:xfrm>
            <a:off x="3422650" y="3557589"/>
            <a:ext cx="88900" cy="841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37" name="Rectangle 47"/>
          <p:cNvSpPr>
            <a:spLocks noChangeArrowheads="1"/>
          </p:cNvSpPr>
          <p:nvPr/>
        </p:nvSpPr>
        <p:spPr bwMode="auto">
          <a:xfrm>
            <a:off x="3511550" y="3546475"/>
            <a:ext cx="90488" cy="952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38" name="Rectangle 48"/>
          <p:cNvSpPr>
            <a:spLocks noChangeArrowheads="1"/>
          </p:cNvSpPr>
          <p:nvPr/>
        </p:nvSpPr>
        <p:spPr bwMode="auto">
          <a:xfrm>
            <a:off x="3602038" y="3562352"/>
            <a:ext cx="87312" cy="793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39" name="Rectangle 49"/>
          <p:cNvSpPr>
            <a:spLocks noChangeArrowheads="1"/>
          </p:cNvSpPr>
          <p:nvPr/>
        </p:nvSpPr>
        <p:spPr bwMode="auto">
          <a:xfrm>
            <a:off x="3689350" y="3573463"/>
            <a:ext cx="88900" cy="682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40" name="Rectangle 50"/>
          <p:cNvSpPr>
            <a:spLocks noChangeArrowheads="1"/>
          </p:cNvSpPr>
          <p:nvPr/>
        </p:nvSpPr>
        <p:spPr bwMode="auto">
          <a:xfrm>
            <a:off x="3778254" y="3576639"/>
            <a:ext cx="87313" cy="650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41" name="Rectangle 51"/>
          <p:cNvSpPr>
            <a:spLocks noChangeArrowheads="1"/>
          </p:cNvSpPr>
          <p:nvPr/>
        </p:nvSpPr>
        <p:spPr bwMode="auto">
          <a:xfrm>
            <a:off x="3865567" y="3579813"/>
            <a:ext cx="90487" cy="619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42" name="Rectangle 52"/>
          <p:cNvSpPr>
            <a:spLocks noChangeArrowheads="1"/>
          </p:cNvSpPr>
          <p:nvPr/>
        </p:nvSpPr>
        <p:spPr bwMode="auto">
          <a:xfrm>
            <a:off x="3956050" y="3605213"/>
            <a:ext cx="88900" cy="365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43" name="Rectangle 53"/>
          <p:cNvSpPr>
            <a:spLocks noChangeArrowheads="1"/>
          </p:cNvSpPr>
          <p:nvPr/>
        </p:nvSpPr>
        <p:spPr bwMode="auto">
          <a:xfrm>
            <a:off x="4044954" y="3611563"/>
            <a:ext cx="87313" cy="301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44" name="Rectangle 54"/>
          <p:cNvSpPr>
            <a:spLocks noChangeArrowheads="1"/>
          </p:cNvSpPr>
          <p:nvPr/>
        </p:nvSpPr>
        <p:spPr bwMode="auto">
          <a:xfrm>
            <a:off x="4132267" y="3624263"/>
            <a:ext cx="90487" cy="174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45" name="Rectangle 55"/>
          <p:cNvSpPr>
            <a:spLocks noChangeArrowheads="1"/>
          </p:cNvSpPr>
          <p:nvPr/>
        </p:nvSpPr>
        <p:spPr bwMode="auto">
          <a:xfrm>
            <a:off x="4222754" y="3617913"/>
            <a:ext cx="87313" cy="238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46" name="Rectangle 56"/>
          <p:cNvSpPr>
            <a:spLocks noChangeArrowheads="1"/>
          </p:cNvSpPr>
          <p:nvPr/>
        </p:nvSpPr>
        <p:spPr bwMode="auto">
          <a:xfrm>
            <a:off x="4310063" y="3629025"/>
            <a:ext cx="88900" cy="127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47" name="Rectangle 57"/>
          <p:cNvSpPr>
            <a:spLocks noChangeArrowheads="1"/>
          </p:cNvSpPr>
          <p:nvPr/>
        </p:nvSpPr>
        <p:spPr bwMode="auto">
          <a:xfrm>
            <a:off x="4398967" y="3630613"/>
            <a:ext cx="90487" cy="111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48" name="Rectangle 58"/>
          <p:cNvSpPr>
            <a:spLocks noChangeArrowheads="1"/>
          </p:cNvSpPr>
          <p:nvPr/>
        </p:nvSpPr>
        <p:spPr bwMode="auto">
          <a:xfrm>
            <a:off x="4489454" y="3619500"/>
            <a:ext cx="87313" cy="222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49" name="Rectangle 59"/>
          <p:cNvSpPr>
            <a:spLocks noChangeArrowheads="1"/>
          </p:cNvSpPr>
          <p:nvPr/>
        </p:nvSpPr>
        <p:spPr bwMode="auto">
          <a:xfrm>
            <a:off x="4576763" y="3598863"/>
            <a:ext cx="88900" cy="428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50" name="Rectangle 60"/>
          <p:cNvSpPr>
            <a:spLocks noChangeArrowheads="1"/>
          </p:cNvSpPr>
          <p:nvPr/>
        </p:nvSpPr>
        <p:spPr bwMode="auto">
          <a:xfrm>
            <a:off x="4665663" y="3586163"/>
            <a:ext cx="88900" cy="555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51" name="Rectangle 61"/>
          <p:cNvSpPr>
            <a:spLocks noChangeArrowheads="1"/>
          </p:cNvSpPr>
          <p:nvPr/>
        </p:nvSpPr>
        <p:spPr bwMode="auto">
          <a:xfrm>
            <a:off x="4754563" y="3579813"/>
            <a:ext cx="88900" cy="619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52" name="Rectangle 62"/>
          <p:cNvSpPr>
            <a:spLocks noChangeArrowheads="1"/>
          </p:cNvSpPr>
          <p:nvPr/>
        </p:nvSpPr>
        <p:spPr bwMode="auto">
          <a:xfrm>
            <a:off x="4843463" y="3575058"/>
            <a:ext cx="88900" cy="666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53" name="Rectangle 63"/>
          <p:cNvSpPr>
            <a:spLocks noChangeArrowheads="1"/>
          </p:cNvSpPr>
          <p:nvPr/>
        </p:nvSpPr>
        <p:spPr bwMode="auto">
          <a:xfrm>
            <a:off x="4932363" y="3589345"/>
            <a:ext cx="88900" cy="523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54" name="Rectangle 64"/>
          <p:cNvSpPr>
            <a:spLocks noChangeArrowheads="1"/>
          </p:cNvSpPr>
          <p:nvPr/>
        </p:nvSpPr>
        <p:spPr bwMode="auto">
          <a:xfrm>
            <a:off x="5021263" y="3598863"/>
            <a:ext cx="88900" cy="428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55" name="Rectangle 65"/>
          <p:cNvSpPr>
            <a:spLocks noChangeArrowheads="1"/>
          </p:cNvSpPr>
          <p:nvPr/>
        </p:nvSpPr>
        <p:spPr bwMode="auto">
          <a:xfrm>
            <a:off x="5110163" y="3609975"/>
            <a:ext cx="87312" cy="317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56" name="Rectangle 66"/>
          <p:cNvSpPr>
            <a:spLocks noChangeArrowheads="1"/>
          </p:cNvSpPr>
          <p:nvPr/>
        </p:nvSpPr>
        <p:spPr bwMode="auto">
          <a:xfrm>
            <a:off x="5197478" y="3611563"/>
            <a:ext cx="90488" cy="301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57" name="Rectangle 67"/>
          <p:cNvSpPr>
            <a:spLocks noChangeArrowheads="1"/>
          </p:cNvSpPr>
          <p:nvPr/>
        </p:nvSpPr>
        <p:spPr bwMode="auto">
          <a:xfrm>
            <a:off x="5287963" y="3616325"/>
            <a:ext cx="87312" cy="254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58" name="Rectangle 68"/>
          <p:cNvSpPr>
            <a:spLocks noChangeArrowheads="1"/>
          </p:cNvSpPr>
          <p:nvPr/>
        </p:nvSpPr>
        <p:spPr bwMode="auto">
          <a:xfrm>
            <a:off x="5375275" y="3611563"/>
            <a:ext cx="88900" cy="301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59" name="Rectangle 69"/>
          <p:cNvSpPr>
            <a:spLocks noChangeArrowheads="1"/>
          </p:cNvSpPr>
          <p:nvPr/>
        </p:nvSpPr>
        <p:spPr bwMode="auto">
          <a:xfrm>
            <a:off x="5464178" y="3617913"/>
            <a:ext cx="90488" cy="238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60" name="Rectangle 70"/>
          <p:cNvSpPr>
            <a:spLocks noChangeArrowheads="1"/>
          </p:cNvSpPr>
          <p:nvPr/>
        </p:nvSpPr>
        <p:spPr bwMode="auto">
          <a:xfrm>
            <a:off x="5554663" y="3638550"/>
            <a:ext cx="87312" cy="31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61" name="Rectangle 71"/>
          <p:cNvSpPr>
            <a:spLocks noChangeArrowheads="1"/>
          </p:cNvSpPr>
          <p:nvPr/>
        </p:nvSpPr>
        <p:spPr bwMode="auto">
          <a:xfrm>
            <a:off x="5641975" y="3613157"/>
            <a:ext cx="88900" cy="285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62" name="Rectangle 72"/>
          <p:cNvSpPr>
            <a:spLocks noChangeArrowheads="1"/>
          </p:cNvSpPr>
          <p:nvPr/>
        </p:nvSpPr>
        <p:spPr bwMode="auto">
          <a:xfrm>
            <a:off x="5730879" y="3565525"/>
            <a:ext cx="87313" cy="762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63" name="Rectangle 73"/>
          <p:cNvSpPr>
            <a:spLocks noChangeArrowheads="1"/>
          </p:cNvSpPr>
          <p:nvPr/>
        </p:nvSpPr>
        <p:spPr bwMode="auto">
          <a:xfrm>
            <a:off x="5818188" y="3475038"/>
            <a:ext cx="90487" cy="1666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64" name="Rectangle 74"/>
          <p:cNvSpPr>
            <a:spLocks noChangeArrowheads="1"/>
          </p:cNvSpPr>
          <p:nvPr/>
        </p:nvSpPr>
        <p:spPr bwMode="auto">
          <a:xfrm>
            <a:off x="5908675" y="3384552"/>
            <a:ext cx="88900" cy="2571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65" name="Rectangle 75"/>
          <p:cNvSpPr>
            <a:spLocks noChangeArrowheads="1"/>
          </p:cNvSpPr>
          <p:nvPr/>
        </p:nvSpPr>
        <p:spPr bwMode="auto">
          <a:xfrm>
            <a:off x="5997579" y="3306763"/>
            <a:ext cx="87313" cy="3349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66" name="Rectangle 76"/>
          <p:cNvSpPr>
            <a:spLocks noChangeArrowheads="1"/>
          </p:cNvSpPr>
          <p:nvPr/>
        </p:nvSpPr>
        <p:spPr bwMode="auto">
          <a:xfrm>
            <a:off x="6084888" y="3248025"/>
            <a:ext cx="90487" cy="3937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67" name="Rectangle 77"/>
          <p:cNvSpPr>
            <a:spLocks noChangeArrowheads="1"/>
          </p:cNvSpPr>
          <p:nvPr/>
        </p:nvSpPr>
        <p:spPr bwMode="auto">
          <a:xfrm>
            <a:off x="6175379" y="3198813"/>
            <a:ext cx="87313" cy="4429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68" name="Rectangle 78"/>
          <p:cNvSpPr>
            <a:spLocks noChangeArrowheads="1"/>
          </p:cNvSpPr>
          <p:nvPr/>
        </p:nvSpPr>
        <p:spPr bwMode="auto">
          <a:xfrm>
            <a:off x="6262688" y="3214696"/>
            <a:ext cx="88900" cy="4270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69" name="Rectangle 79"/>
          <p:cNvSpPr>
            <a:spLocks noChangeArrowheads="1"/>
          </p:cNvSpPr>
          <p:nvPr/>
        </p:nvSpPr>
        <p:spPr bwMode="auto">
          <a:xfrm>
            <a:off x="6351588" y="3201996"/>
            <a:ext cx="88900" cy="4397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70" name="Rectangle 80"/>
          <p:cNvSpPr>
            <a:spLocks noChangeArrowheads="1"/>
          </p:cNvSpPr>
          <p:nvPr/>
        </p:nvSpPr>
        <p:spPr bwMode="auto">
          <a:xfrm>
            <a:off x="6440488" y="3175008"/>
            <a:ext cx="88900" cy="4667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71" name="Rectangle 81"/>
          <p:cNvSpPr>
            <a:spLocks noChangeArrowheads="1"/>
          </p:cNvSpPr>
          <p:nvPr/>
        </p:nvSpPr>
        <p:spPr bwMode="auto">
          <a:xfrm>
            <a:off x="6529388" y="3151196"/>
            <a:ext cx="88900" cy="4905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72" name="Rectangle 82"/>
          <p:cNvSpPr>
            <a:spLocks noChangeArrowheads="1"/>
          </p:cNvSpPr>
          <p:nvPr/>
        </p:nvSpPr>
        <p:spPr bwMode="auto">
          <a:xfrm>
            <a:off x="6618288" y="3138496"/>
            <a:ext cx="88900" cy="5032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73" name="Rectangle 83"/>
          <p:cNvSpPr>
            <a:spLocks noChangeArrowheads="1"/>
          </p:cNvSpPr>
          <p:nvPr/>
        </p:nvSpPr>
        <p:spPr bwMode="auto">
          <a:xfrm>
            <a:off x="6707188" y="3090863"/>
            <a:ext cx="88900" cy="5508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74" name="Rectangle 84"/>
          <p:cNvSpPr>
            <a:spLocks noChangeArrowheads="1"/>
          </p:cNvSpPr>
          <p:nvPr/>
        </p:nvSpPr>
        <p:spPr bwMode="auto">
          <a:xfrm>
            <a:off x="6796088" y="3101975"/>
            <a:ext cx="87312" cy="5397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75" name="Rectangle 85"/>
          <p:cNvSpPr>
            <a:spLocks noChangeArrowheads="1"/>
          </p:cNvSpPr>
          <p:nvPr/>
        </p:nvSpPr>
        <p:spPr bwMode="auto">
          <a:xfrm>
            <a:off x="6883404" y="3063875"/>
            <a:ext cx="90488" cy="5778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76" name="Rectangle 86"/>
          <p:cNvSpPr>
            <a:spLocks noChangeArrowheads="1"/>
          </p:cNvSpPr>
          <p:nvPr/>
        </p:nvSpPr>
        <p:spPr bwMode="auto">
          <a:xfrm>
            <a:off x="6973888" y="3059113"/>
            <a:ext cx="88900" cy="5826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77" name="Rectangle 87"/>
          <p:cNvSpPr>
            <a:spLocks noChangeArrowheads="1"/>
          </p:cNvSpPr>
          <p:nvPr/>
        </p:nvSpPr>
        <p:spPr bwMode="auto">
          <a:xfrm>
            <a:off x="7062788" y="3081346"/>
            <a:ext cx="87312" cy="5603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78" name="Rectangle 88"/>
          <p:cNvSpPr>
            <a:spLocks noChangeArrowheads="1"/>
          </p:cNvSpPr>
          <p:nvPr/>
        </p:nvSpPr>
        <p:spPr bwMode="auto">
          <a:xfrm>
            <a:off x="7150104" y="3128963"/>
            <a:ext cx="90488" cy="5127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79" name="Rectangle 89"/>
          <p:cNvSpPr>
            <a:spLocks noChangeArrowheads="1"/>
          </p:cNvSpPr>
          <p:nvPr/>
        </p:nvSpPr>
        <p:spPr bwMode="auto">
          <a:xfrm>
            <a:off x="7240588" y="3106746"/>
            <a:ext cx="87312" cy="5349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80" name="Rectangle 90"/>
          <p:cNvSpPr>
            <a:spLocks noChangeArrowheads="1"/>
          </p:cNvSpPr>
          <p:nvPr/>
        </p:nvSpPr>
        <p:spPr bwMode="auto">
          <a:xfrm>
            <a:off x="7327900" y="3190875"/>
            <a:ext cx="88900" cy="4508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81" name="Rectangle 91"/>
          <p:cNvSpPr>
            <a:spLocks noChangeArrowheads="1"/>
          </p:cNvSpPr>
          <p:nvPr/>
        </p:nvSpPr>
        <p:spPr bwMode="auto">
          <a:xfrm>
            <a:off x="7416804" y="3238500"/>
            <a:ext cx="90488" cy="4032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82" name="Rectangle 92"/>
          <p:cNvSpPr>
            <a:spLocks noChangeArrowheads="1"/>
          </p:cNvSpPr>
          <p:nvPr/>
        </p:nvSpPr>
        <p:spPr bwMode="auto">
          <a:xfrm>
            <a:off x="7507288" y="3255963"/>
            <a:ext cx="87312" cy="3857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83" name="Rectangle 93"/>
          <p:cNvSpPr>
            <a:spLocks noChangeArrowheads="1"/>
          </p:cNvSpPr>
          <p:nvPr/>
        </p:nvSpPr>
        <p:spPr bwMode="auto">
          <a:xfrm>
            <a:off x="7594600" y="3262313"/>
            <a:ext cx="88900" cy="3794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84" name="Rectangle 94"/>
          <p:cNvSpPr>
            <a:spLocks noChangeArrowheads="1"/>
          </p:cNvSpPr>
          <p:nvPr/>
        </p:nvSpPr>
        <p:spPr bwMode="auto">
          <a:xfrm>
            <a:off x="7683504" y="3333757"/>
            <a:ext cx="87313" cy="3079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85" name="Rectangle 95"/>
          <p:cNvSpPr>
            <a:spLocks noChangeArrowheads="1"/>
          </p:cNvSpPr>
          <p:nvPr/>
        </p:nvSpPr>
        <p:spPr bwMode="auto">
          <a:xfrm>
            <a:off x="7770813" y="3338513"/>
            <a:ext cx="90487" cy="3032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86" name="Rectangle 96"/>
          <p:cNvSpPr>
            <a:spLocks noChangeArrowheads="1"/>
          </p:cNvSpPr>
          <p:nvPr/>
        </p:nvSpPr>
        <p:spPr bwMode="auto">
          <a:xfrm>
            <a:off x="7861300" y="3354388"/>
            <a:ext cx="88900" cy="2873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87" name="Rectangle 97"/>
          <p:cNvSpPr>
            <a:spLocks noChangeArrowheads="1"/>
          </p:cNvSpPr>
          <p:nvPr/>
        </p:nvSpPr>
        <p:spPr bwMode="auto">
          <a:xfrm>
            <a:off x="7950204" y="3405193"/>
            <a:ext cx="87313" cy="2365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88" name="Rectangle 98"/>
          <p:cNvSpPr>
            <a:spLocks noChangeArrowheads="1"/>
          </p:cNvSpPr>
          <p:nvPr/>
        </p:nvSpPr>
        <p:spPr bwMode="auto">
          <a:xfrm>
            <a:off x="8037513" y="3440113"/>
            <a:ext cx="90487" cy="2016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89" name="Rectangle 99"/>
          <p:cNvSpPr>
            <a:spLocks noChangeArrowheads="1"/>
          </p:cNvSpPr>
          <p:nvPr/>
        </p:nvSpPr>
        <p:spPr bwMode="auto">
          <a:xfrm>
            <a:off x="8128004" y="3476625"/>
            <a:ext cx="87313" cy="1651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90" name="Rectangle 100"/>
          <p:cNvSpPr>
            <a:spLocks noChangeArrowheads="1"/>
          </p:cNvSpPr>
          <p:nvPr/>
        </p:nvSpPr>
        <p:spPr bwMode="auto">
          <a:xfrm>
            <a:off x="8215313" y="3508375"/>
            <a:ext cx="88900" cy="1333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91" name="Rectangle 101"/>
          <p:cNvSpPr>
            <a:spLocks noChangeArrowheads="1"/>
          </p:cNvSpPr>
          <p:nvPr/>
        </p:nvSpPr>
        <p:spPr bwMode="auto">
          <a:xfrm>
            <a:off x="8304213" y="3556008"/>
            <a:ext cx="88900" cy="857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92" name="Rectangle 102"/>
          <p:cNvSpPr>
            <a:spLocks noChangeArrowheads="1"/>
          </p:cNvSpPr>
          <p:nvPr/>
        </p:nvSpPr>
        <p:spPr bwMode="auto">
          <a:xfrm>
            <a:off x="8393113" y="3581401"/>
            <a:ext cx="88900" cy="603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93" name="Rectangle 103"/>
          <p:cNvSpPr>
            <a:spLocks noChangeArrowheads="1"/>
          </p:cNvSpPr>
          <p:nvPr/>
        </p:nvSpPr>
        <p:spPr bwMode="auto">
          <a:xfrm>
            <a:off x="8482013" y="3581401"/>
            <a:ext cx="88900" cy="603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94" name="Rectangle 104"/>
          <p:cNvSpPr>
            <a:spLocks noChangeArrowheads="1"/>
          </p:cNvSpPr>
          <p:nvPr/>
        </p:nvSpPr>
        <p:spPr bwMode="auto">
          <a:xfrm>
            <a:off x="8570913" y="3576639"/>
            <a:ext cx="88900" cy="650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95" name="Rectangle 105"/>
          <p:cNvSpPr>
            <a:spLocks noChangeArrowheads="1"/>
          </p:cNvSpPr>
          <p:nvPr/>
        </p:nvSpPr>
        <p:spPr bwMode="auto">
          <a:xfrm>
            <a:off x="8659813" y="3568705"/>
            <a:ext cx="88900" cy="730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96" name="Rectangle 106"/>
          <p:cNvSpPr>
            <a:spLocks noChangeArrowheads="1"/>
          </p:cNvSpPr>
          <p:nvPr/>
        </p:nvSpPr>
        <p:spPr bwMode="auto">
          <a:xfrm>
            <a:off x="671513" y="3411546"/>
            <a:ext cx="88900" cy="23018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97" name="Rectangle 107"/>
          <p:cNvSpPr>
            <a:spLocks noChangeArrowheads="1"/>
          </p:cNvSpPr>
          <p:nvPr/>
        </p:nvSpPr>
        <p:spPr bwMode="auto">
          <a:xfrm>
            <a:off x="760413" y="3463925"/>
            <a:ext cx="88900" cy="1778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98" name="Rectangle 108"/>
          <p:cNvSpPr>
            <a:spLocks noChangeArrowheads="1"/>
          </p:cNvSpPr>
          <p:nvPr/>
        </p:nvSpPr>
        <p:spPr bwMode="auto">
          <a:xfrm>
            <a:off x="849313" y="3471863"/>
            <a:ext cx="88900" cy="16986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299" name="Rectangle 109"/>
          <p:cNvSpPr>
            <a:spLocks noChangeArrowheads="1"/>
          </p:cNvSpPr>
          <p:nvPr/>
        </p:nvSpPr>
        <p:spPr bwMode="auto">
          <a:xfrm>
            <a:off x="938213" y="3457575"/>
            <a:ext cx="88900" cy="1841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00" name="Rectangle 110"/>
          <p:cNvSpPr>
            <a:spLocks noChangeArrowheads="1"/>
          </p:cNvSpPr>
          <p:nvPr/>
        </p:nvSpPr>
        <p:spPr bwMode="auto">
          <a:xfrm>
            <a:off x="1027113" y="3419475"/>
            <a:ext cx="88900" cy="2222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01" name="Rectangle 111"/>
          <p:cNvSpPr>
            <a:spLocks noChangeArrowheads="1"/>
          </p:cNvSpPr>
          <p:nvPr/>
        </p:nvSpPr>
        <p:spPr bwMode="auto">
          <a:xfrm>
            <a:off x="1116013" y="3389313"/>
            <a:ext cx="88900" cy="25241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02" name="Rectangle 112"/>
          <p:cNvSpPr>
            <a:spLocks noChangeArrowheads="1"/>
          </p:cNvSpPr>
          <p:nvPr/>
        </p:nvSpPr>
        <p:spPr bwMode="auto">
          <a:xfrm>
            <a:off x="1204913" y="3084513"/>
            <a:ext cx="87312" cy="55721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03" name="Rectangle 113"/>
          <p:cNvSpPr>
            <a:spLocks noChangeArrowheads="1"/>
          </p:cNvSpPr>
          <p:nvPr/>
        </p:nvSpPr>
        <p:spPr bwMode="auto">
          <a:xfrm>
            <a:off x="1292225" y="3090863"/>
            <a:ext cx="90488" cy="55086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04" name="Rectangle 114"/>
          <p:cNvSpPr>
            <a:spLocks noChangeArrowheads="1"/>
          </p:cNvSpPr>
          <p:nvPr/>
        </p:nvSpPr>
        <p:spPr bwMode="auto">
          <a:xfrm>
            <a:off x="1382713" y="3092458"/>
            <a:ext cx="87312" cy="5492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05" name="Rectangle 115"/>
          <p:cNvSpPr>
            <a:spLocks noChangeArrowheads="1"/>
          </p:cNvSpPr>
          <p:nvPr/>
        </p:nvSpPr>
        <p:spPr bwMode="auto">
          <a:xfrm>
            <a:off x="1470025" y="3101975"/>
            <a:ext cx="88900" cy="5397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06" name="Rectangle 116"/>
          <p:cNvSpPr>
            <a:spLocks noChangeArrowheads="1"/>
          </p:cNvSpPr>
          <p:nvPr/>
        </p:nvSpPr>
        <p:spPr bwMode="auto">
          <a:xfrm>
            <a:off x="1558925" y="3111508"/>
            <a:ext cx="90488" cy="5302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07" name="Rectangle 117"/>
          <p:cNvSpPr>
            <a:spLocks noChangeArrowheads="1"/>
          </p:cNvSpPr>
          <p:nvPr/>
        </p:nvSpPr>
        <p:spPr bwMode="auto">
          <a:xfrm>
            <a:off x="1649413" y="3117858"/>
            <a:ext cx="87312" cy="5238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08" name="Rectangle 118"/>
          <p:cNvSpPr>
            <a:spLocks noChangeArrowheads="1"/>
          </p:cNvSpPr>
          <p:nvPr/>
        </p:nvSpPr>
        <p:spPr bwMode="auto">
          <a:xfrm>
            <a:off x="1736725" y="3089275"/>
            <a:ext cx="88900" cy="5524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09" name="Rectangle 119"/>
          <p:cNvSpPr>
            <a:spLocks noChangeArrowheads="1"/>
          </p:cNvSpPr>
          <p:nvPr/>
        </p:nvSpPr>
        <p:spPr bwMode="auto">
          <a:xfrm>
            <a:off x="1825629" y="3087696"/>
            <a:ext cx="87313" cy="55403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10" name="Rectangle 120"/>
          <p:cNvSpPr>
            <a:spLocks noChangeArrowheads="1"/>
          </p:cNvSpPr>
          <p:nvPr/>
        </p:nvSpPr>
        <p:spPr bwMode="auto">
          <a:xfrm>
            <a:off x="1912941" y="3087696"/>
            <a:ext cx="90487" cy="55403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11" name="Rectangle 121"/>
          <p:cNvSpPr>
            <a:spLocks noChangeArrowheads="1"/>
          </p:cNvSpPr>
          <p:nvPr/>
        </p:nvSpPr>
        <p:spPr bwMode="auto">
          <a:xfrm>
            <a:off x="2003425" y="3152775"/>
            <a:ext cx="88900" cy="4889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12" name="Rectangle 122"/>
          <p:cNvSpPr>
            <a:spLocks noChangeArrowheads="1"/>
          </p:cNvSpPr>
          <p:nvPr/>
        </p:nvSpPr>
        <p:spPr bwMode="auto">
          <a:xfrm>
            <a:off x="2092329" y="3171825"/>
            <a:ext cx="87313" cy="4699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13" name="Rectangle 123"/>
          <p:cNvSpPr>
            <a:spLocks noChangeArrowheads="1"/>
          </p:cNvSpPr>
          <p:nvPr/>
        </p:nvSpPr>
        <p:spPr bwMode="auto">
          <a:xfrm>
            <a:off x="2179641" y="3187708"/>
            <a:ext cx="90487" cy="4540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14" name="Rectangle 124"/>
          <p:cNvSpPr>
            <a:spLocks noChangeArrowheads="1"/>
          </p:cNvSpPr>
          <p:nvPr/>
        </p:nvSpPr>
        <p:spPr bwMode="auto">
          <a:xfrm>
            <a:off x="2270129" y="3424243"/>
            <a:ext cx="87313" cy="21748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15" name="Rectangle 125"/>
          <p:cNvSpPr>
            <a:spLocks noChangeArrowheads="1"/>
          </p:cNvSpPr>
          <p:nvPr/>
        </p:nvSpPr>
        <p:spPr bwMode="auto">
          <a:xfrm>
            <a:off x="2357438" y="3481391"/>
            <a:ext cx="88900" cy="16033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16" name="Rectangle 126"/>
          <p:cNvSpPr>
            <a:spLocks noChangeArrowheads="1"/>
          </p:cNvSpPr>
          <p:nvPr/>
        </p:nvSpPr>
        <p:spPr bwMode="auto">
          <a:xfrm>
            <a:off x="2446341" y="3582992"/>
            <a:ext cx="90487" cy="5873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17" name="Rectangle 127"/>
          <p:cNvSpPr>
            <a:spLocks noChangeArrowheads="1"/>
          </p:cNvSpPr>
          <p:nvPr/>
        </p:nvSpPr>
        <p:spPr bwMode="auto">
          <a:xfrm>
            <a:off x="2536829" y="3624263"/>
            <a:ext cx="87313" cy="1746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18" name="Rectangle 128"/>
          <p:cNvSpPr>
            <a:spLocks noChangeArrowheads="1"/>
          </p:cNvSpPr>
          <p:nvPr/>
        </p:nvSpPr>
        <p:spPr bwMode="auto">
          <a:xfrm>
            <a:off x="2624138" y="3641733"/>
            <a:ext cx="88900" cy="920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19" name="Rectangle 129"/>
          <p:cNvSpPr>
            <a:spLocks noChangeArrowheads="1"/>
          </p:cNvSpPr>
          <p:nvPr/>
        </p:nvSpPr>
        <p:spPr bwMode="auto">
          <a:xfrm>
            <a:off x="2713038" y="3641725"/>
            <a:ext cx="88900" cy="13176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20" name="Rectangle 130"/>
          <p:cNvSpPr>
            <a:spLocks noChangeArrowheads="1"/>
          </p:cNvSpPr>
          <p:nvPr/>
        </p:nvSpPr>
        <p:spPr bwMode="auto">
          <a:xfrm>
            <a:off x="2801938" y="3641727"/>
            <a:ext cx="88900" cy="1809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21" name="Rectangle 131"/>
          <p:cNvSpPr>
            <a:spLocks noChangeArrowheads="1"/>
          </p:cNvSpPr>
          <p:nvPr/>
        </p:nvSpPr>
        <p:spPr bwMode="auto">
          <a:xfrm>
            <a:off x="2890838" y="3641725"/>
            <a:ext cx="88900" cy="2159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22" name="Rectangle 132"/>
          <p:cNvSpPr>
            <a:spLocks noChangeArrowheads="1"/>
          </p:cNvSpPr>
          <p:nvPr/>
        </p:nvSpPr>
        <p:spPr bwMode="auto">
          <a:xfrm>
            <a:off x="2979738" y="3641725"/>
            <a:ext cx="88900" cy="2301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23" name="Rectangle 133"/>
          <p:cNvSpPr>
            <a:spLocks noChangeArrowheads="1"/>
          </p:cNvSpPr>
          <p:nvPr/>
        </p:nvSpPr>
        <p:spPr bwMode="auto">
          <a:xfrm>
            <a:off x="3068638" y="3641725"/>
            <a:ext cx="88900" cy="2413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24" name="Rectangle 134"/>
          <p:cNvSpPr>
            <a:spLocks noChangeArrowheads="1"/>
          </p:cNvSpPr>
          <p:nvPr/>
        </p:nvSpPr>
        <p:spPr bwMode="auto">
          <a:xfrm>
            <a:off x="3157538" y="3641725"/>
            <a:ext cx="87312" cy="2524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25" name="Rectangle 135"/>
          <p:cNvSpPr>
            <a:spLocks noChangeArrowheads="1"/>
          </p:cNvSpPr>
          <p:nvPr/>
        </p:nvSpPr>
        <p:spPr bwMode="auto">
          <a:xfrm>
            <a:off x="3244850" y="3641725"/>
            <a:ext cx="90488" cy="2540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26" name="Rectangle 136"/>
          <p:cNvSpPr>
            <a:spLocks noChangeArrowheads="1"/>
          </p:cNvSpPr>
          <p:nvPr/>
        </p:nvSpPr>
        <p:spPr bwMode="auto">
          <a:xfrm>
            <a:off x="3335338" y="3641725"/>
            <a:ext cx="87312" cy="24923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27" name="Rectangle 137"/>
          <p:cNvSpPr>
            <a:spLocks noChangeArrowheads="1"/>
          </p:cNvSpPr>
          <p:nvPr/>
        </p:nvSpPr>
        <p:spPr bwMode="auto">
          <a:xfrm>
            <a:off x="3422650" y="3641725"/>
            <a:ext cx="88900" cy="2524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28" name="Rectangle 138"/>
          <p:cNvSpPr>
            <a:spLocks noChangeArrowheads="1"/>
          </p:cNvSpPr>
          <p:nvPr/>
        </p:nvSpPr>
        <p:spPr bwMode="auto">
          <a:xfrm>
            <a:off x="3511550" y="3641725"/>
            <a:ext cx="90488" cy="2682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29" name="Rectangle 139"/>
          <p:cNvSpPr>
            <a:spLocks noChangeArrowheads="1"/>
          </p:cNvSpPr>
          <p:nvPr/>
        </p:nvSpPr>
        <p:spPr bwMode="auto">
          <a:xfrm>
            <a:off x="3602038" y="3641725"/>
            <a:ext cx="87312" cy="27463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30" name="Rectangle 140"/>
          <p:cNvSpPr>
            <a:spLocks noChangeArrowheads="1"/>
          </p:cNvSpPr>
          <p:nvPr/>
        </p:nvSpPr>
        <p:spPr bwMode="auto">
          <a:xfrm>
            <a:off x="3689350" y="3641725"/>
            <a:ext cx="88900" cy="2921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31" name="Rectangle 141"/>
          <p:cNvSpPr>
            <a:spLocks noChangeArrowheads="1"/>
          </p:cNvSpPr>
          <p:nvPr/>
        </p:nvSpPr>
        <p:spPr bwMode="auto">
          <a:xfrm>
            <a:off x="3778254" y="3641731"/>
            <a:ext cx="87313" cy="3032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32" name="Rectangle 142"/>
          <p:cNvSpPr>
            <a:spLocks noChangeArrowheads="1"/>
          </p:cNvSpPr>
          <p:nvPr/>
        </p:nvSpPr>
        <p:spPr bwMode="auto">
          <a:xfrm>
            <a:off x="3865567" y="3641725"/>
            <a:ext cx="90487" cy="3175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33" name="Rectangle 143"/>
          <p:cNvSpPr>
            <a:spLocks noChangeArrowheads="1"/>
          </p:cNvSpPr>
          <p:nvPr/>
        </p:nvSpPr>
        <p:spPr bwMode="auto">
          <a:xfrm>
            <a:off x="3956050" y="3641725"/>
            <a:ext cx="88900" cy="3302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34" name="Rectangle 144"/>
          <p:cNvSpPr>
            <a:spLocks noChangeArrowheads="1"/>
          </p:cNvSpPr>
          <p:nvPr/>
        </p:nvSpPr>
        <p:spPr bwMode="auto">
          <a:xfrm>
            <a:off x="4044954" y="3641725"/>
            <a:ext cx="87313" cy="35083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35" name="Rectangle 145"/>
          <p:cNvSpPr>
            <a:spLocks noChangeArrowheads="1"/>
          </p:cNvSpPr>
          <p:nvPr/>
        </p:nvSpPr>
        <p:spPr bwMode="auto">
          <a:xfrm>
            <a:off x="4132267" y="3641725"/>
            <a:ext cx="90487" cy="36353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36" name="Rectangle 146"/>
          <p:cNvSpPr>
            <a:spLocks noChangeArrowheads="1"/>
          </p:cNvSpPr>
          <p:nvPr/>
        </p:nvSpPr>
        <p:spPr bwMode="auto">
          <a:xfrm>
            <a:off x="4222754" y="3641725"/>
            <a:ext cx="87313" cy="3825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37" name="Rectangle 147"/>
          <p:cNvSpPr>
            <a:spLocks noChangeArrowheads="1"/>
          </p:cNvSpPr>
          <p:nvPr/>
        </p:nvSpPr>
        <p:spPr bwMode="auto">
          <a:xfrm>
            <a:off x="4310063" y="3641725"/>
            <a:ext cx="88900" cy="3952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38" name="Rectangle 148"/>
          <p:cNvSpPr>
            <a:spLocks noChangeArrowheads="1"/>
          </p:cNvSpPr>
          <p:nvPr/>
        </p:nvSpPr>
        <p:spPr bwMode="auto">
          <a:xfrm>
            <a:off x="4398967" y="3641732"/>
            <a:ext cx="90487" cy="4048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39" name="Rectangle 149"/>
          <p:cNvSpPr>
            <a:spLocks noChangeArrowheads="1"/>
          </p:cNvSpPr>
          <p:nvPr/>
        </p:nvSpPr>
        <p:spPr bwMode="auto">
          <a:xfrm>
            <a:off x="4489454" y="3641728"/>
            <a:ext cx="87313" cy="4175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40" name="Rectangle 150"/>
          <p:cNvSpPr>
            <a:spLocks noChangeArrowheads="1"/>
          </p:cNvSpPr>
          <p:nvPr/>
        </p:nvSpPr>
        <p:spPr bwMode="auto">
          <a:xfrm>
            <a:off x="4576763" y="3641725"/>
            <a:ext cx="88900" cy="4381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41" name="Rectangle 151"/>
          <p:cNvSpPr>
            <a:spLocks noChangeArrowheads="1"/>
          </p:cNvSpPr>
          <p:nvPr/>
        </p:nvSpPr>
        <p:spPr bwMode="auto">
          <a:xfrm>
            <a:off x="4665663" y="3641725"/>
            <a:ext cx="88900" cy="4508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42" name="Rectangle 152"/>
          <p:cNvSpPr>
            <a:spLocks noChangeArrowheads="1"/>
          </p:cNvSpPr>
          <p:nvPr/>
        </p:nvSpPr>
        <p:spPr bwMode="auto">
          <a:xfrm>
            <a:off x="4754563" y="3641727"/>
            <a:ext cx="88900" cy="47466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43" name="Rectangle 153"/>
          <p:cNvSpPr>
            <a:spLocks noChangeArrowheads="1"/>
          </p:cNvSpPr>
          <p:nvPr/>
        </p:nvSpPr>
        <p:spPr bwMode="auto">
          <a:xfrm>
            <a:off x="4843463" y="3641725"/>
            <a:ext cx="88900" cy="50323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44" name="Rectangle 154"/>
          <p:cNvSpPr>
            <a:spLocks noChangeArrowheads="1"/>
          </p:cNvSpPr>
          <p:nvPr/>
        </p:nvSpPr>
        <p:spPr bwMode="auto">
          <a:xfrm>
            <a:off x="4932363" y="3641726"/>
            <a:ext cx="88900" cy="5175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45" name="Rectangle 155"/>
          <p:cNvSpPr>
            <a:spLocks noChangeArrowheads="1"/>
          </p:cNvSpPr>
          <p:nvPr/>
        </p:nvSpPr>
        <p:spPr bwMode="auto">
          <a:xfrm>
            <a:off x="5021263" y="3641725"/>
            <a:ext cx="88900" cy="5270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46" name="Rectangle 156"/>
          <p:cNvSpPr>
            <a:spLocks noChangeArrowheads="1"/>
          </p:cNvSpPr>
          <p:nvPr/>
        </p:nvSpPr>
        <p:spPr bwMode="auto">
          <a:xfrm>
            <a:off x="5110163" y="3641725"/>
            <a:ext cx="87312" cy="5397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47" name="Rectangle 157"/>
          <p:cNvSpPr>
            <a:spLocks noChangeArrowheads="1"/>
          </p:cNvSpPr>
          <p:nvPr/>
        </p:nvSpPr>
        <p:spPr bwMode="auto">
          <a:xfrm>
            <a:off x="5197478" y="3641732"/>
            <a:ext cx="90488" cy="5492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48" name="Rectangle 158"/>
          <p:cNvSpPr>
            <a:spLocks noChangeArrowheads="1"/>
          </p:cNvSpPr>
          <p:nvPr/>
        </p:nvSpPr>
        <p:spPr bwMode="auto">
          <a:xfrm>
            <a:off x="5287963" y="3641725"/>
            <a:ext cx="87312" cy="5476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49" name="Rectangle 159"/>
          <p:cNvSpPr>
            <a:spLocks noChangeArrowheads="1"/>
          </p:cNvSpPr>
          <p:nvPr/>
        </p:nvSpPr>
        <p:spPr bwMode="auto">
          <a:xfrm>
            <a:off x="5375275" y="3641729"/>
            <a:ext cx="88900" cy="5429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50" name="Rectangle 160"/>
          <p:cNvSpPr>
            <a:spLocks noChangeArrowheads="1"/>
          </p:cNvSpPr>
          <p:nvPr/>
        </p:nvSpPr>
        <p:spPr bwMode="auto">
          <a:xfrm>
            <a:off x="5464178" y="3641732"/>
            <a:ext cx="90488" cy="52546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51" name="Rectangle 161"/>
          <p:cNvSpPr>
            <a:spLocks noChangeArrowheads="1"/>
          </p:cNvSpPr>
          <p:nvPr/>
        </p:nvSpPr>
        <p:spPr bwMode="auto">
          <a:xfrm>
            <a:off x="5554663" y="3641733"/>
            <a:ext cx="87312" cy="5064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52" name="Rectangle 162"/>
          <p:cNvSpPr>
            <a:spLocks noChangeArrowheads="1"/>
          </p:cNvSpPr>
          <p:nvPr/>
        </p:nvSpPr>
        <p:spPr bwMode="auto">
          <a:xfrm>
            <a:off x="5641975" y="3641725"/>
            <a:ext cx="88900" cy="4635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53" name="Rectangle 163"/>
          <p:cNvSpPr>
            <a:spLocks noChangeArrowheads="1"/>
          </p:cNvSpPr>
          <p:nvPr/>
        </p:nvSpPr>
        <p:spPr bwMode="auto">
          <a:xfrm>
            <a:off x="5730879" y="3641725"/>
            <a:ext cx="87313" cy="4206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54" name="Rectangle 164"/>
          <p:cNvSpPr>
            <a:spLocks noChangeArrowheads="1"/>
          </p:cNvSpPr>
          <p:nvPr/>
        </p:nvSpPr>
        <p:spPr bwMode="auto">
          <a:xfrm>
            <a:off x="5818188" y="3641727"/>
            <a:ext cx="90487" cy="33496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55" name="Rectangle 165"/>
          <p:cNvSpPr>
            <a:spLocks noChangeArrowheads="1"/>
          </p:cNvSpPr>
          <p:nvPr/>
        </p:nvSpPr>
        <p:spPr bwMode="auto">
          <a:xfrm>
            <a:off x="5908675" y="3641733"/>
            <a:ext cx="88900" cy="2127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56" name="Rectangle 166"/>
          <p:cNvSpPr>
            <a:spLocks noChangeArrowheads="1"/>
          </p:cNvSpPr>
          <p:nvPr/>
        </p:nvSpPr>
        <p:spPr bwMode="auto">
          <a:xfrm>
            <a:off x="5997579" y="3641725"/>
            <a:ext cx="87313" cy="825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57" name="Rectangle 167"/>
          <p:cNvSpPr>
            <a:spLocks noChangeArrowheads="1"/>
          </p:cNvSpPr>
          <p:nvPr/>
        </p:nvSpPr>
        <p:spPr bwMode="auto">
          <a:xfrm>
            <a:off x="6084888" y="3209925"/>
            <a:ext cx="90487" cy="381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58" name="Rectangle 168"/>
          <p:cNvSpPr>
            <a:spLocks noChangeArrowheads="1"/>
          </p:cNvSpPr>
          <p:nvPr/>
        </p:nvSpPr>
        <p:spPr bwMode="auto">
          <a:xfrm>
            <a:off x="6175379" y="3025775"/>
            <a:ext cx="87313" cy="17303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59" name="Rectangle 169"/>
          <p:cNvSpPr>
            <a:spLocks noChangeArrowheads="1"/>
          </p:cNvSpPr>
          <p:nvPr/>
        </p:nvSpPr>
        <p:spPr bwMode="auto">
          <a:xfrm>
            <a:off x="6262688" y="2940050"/>
            <a:ext cx="88900" cy="27463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60" name="Rectangle 170"/>
          <p:cNvSpPr>
            <a:spLocks noChangeArrowheads="1"/>
          </p:cNvSpPr>
          <p:nvPr/>
        </p:nvSpPr>
        <p:spPr bwMode="auto">
          <a:xfrm>
            <a:off x="6351588" y="2832100"/>
            <a:ext cx="88900" cy="3698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61" name="Rectangle 171"/>
          <p:cNvSpPr>
            <a:spLocks noChangeArrowheads="1"/>
          </p:cNvSpPr>
          <p:nvPr/>
        </p:nvSpPr>
        <p:spPr bwMode="auto">
          <a:xfrm>
            <a:off x="6440488" y="2719388"/>
            <a:ext cx="88900" cy="45561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62" name="Rectangle 172"/>
          <p:cNvSpPr>
            <a:spLocks noChangeArrowheads="1"/>
          </p:cNvSpPr>
          <p:nvPr/>
        </p:nvSpPr>
        <p:spPr bwMode="auto">
          <a:xfrm>
            <a:off x="6529388" y="2620971"/>
            <a:ext cx="88900" cy="5302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63" name="Rectangle 173"/>
          <p:cNvSpPr>
            <a:spLocks noChangeArrowheads="1"/>
          </p:cNvSpPr>
          <p:nvPr/>
        </p:nvSpPr>
        <p:spPr bwMode="auto">
          <a:xfrm>
            <a:off x="6618288" y="2559050"/>
            <a:ext cx="88900" cy="57943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64" name="Rectangle 174"/>
          <p:cNvSpPr>
            <a:spLocks noChangeArrowheads="1"/>
          </p:cNvSpPr>
          <p:nvPr/>
        </p:nvSpPr>
        <p:spPr bwMode="auto">
          <a:xfrm>
            <a:off x="6707188" y="2486025"/>
            <a:ext cx="88900" cy="60483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65" name="Rectangle 175"/>
          <p:cNvSpPr>
            <a:spLocks noChangeArrowheads="1"/>
          </p:cNvSpPr>
          <p:nvPr/>
        </p:nvSpPr>
        <p:spPr bwMode="auto">
          <a:xfrm>
            <a:off x="6796088" y="2490796"/>
            <a:ext cx="87312" cy="61118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66" name="Rectangle 176"/>
          <p:cNvSpPr>
            <a:spLocks noChangeArrowheads="1"/>
          </p:cNvSpPr>
          <p:nvPr/>
        </p:nvSpPr>
        <p:spPr bwMode="auto">
          <a:xfrm>
            <a:off x="6883404" y="2474913"/>
            <a:ext cx="90488" cy="58896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67" name="Rectangle 177"/>
          <p:cNvSpPr>
            <a:spLocks noChangeArrowheads="1"/>
          </p:cNvSpPr>
          <p:nvPr/>
        </p:nvSpPr>
        <p:spPr bwMode="auto">
          <a:xfrm>
            <a:off x="6973888" y="2459046"/>
            <a:ext cx="88900" cy="6000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68" name="Rectangle 178"/>
          <p:cNvSpPr>
            <a:spLocks noChangeArrowheads="1"/>
          </p:cNvSpPr>
          <p:nvPr/>
        </p:nvSpPr>
        <p:spPr bwMode="auto">
          <a:xfrm>
            <a:off x="7062788" y="2463800"/>
            <a:ext cx="87312" cy="61753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69" name="Rectangle 179"/>
          <p:cNvSpPr>
            <a:spLocks noChangeArrowheads="1"/>
          </p:cNvSpPr>
          <p:nvPr/>
        </p:nvSpPr>
        <p:spPr bwMode="auto">
          <a:xfrm>
            <a:off x="7150104" y="2482858"/>
            <a:ext cx="90488" cy="6461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70" name="Rectangle 180"/>
          <p:cNvSpPr>
            <a:spLocks noChangeArrowheads="1"/>
          </p:cNvSpPr>
          <p:nvPr/>
        </p:nvSpPr>
        <p:spPr bwMode="auto">
          <a:xfrm>
            <a:off x="7240588" y="2484438"/>
            <a:ext cx="87312" cy="6223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71" name="Rectangle 181"/>
          <p:cNvSpPr>
            <a:spLocks noChangeArrowheads="1"/>
          </p:cNvSpPr>
          <p:nvPr/>
        </p:nvSpPr>
        <p:spPr bwMode="auto">
          <a:xfrm>
            <a:off x="7327900" y="2519363"/>
            <a:ext cx="88900" cy="67151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72" name="Rectangle 182"/>
          <p:cNvSpPr>
            <a:spLocks noChangeArrowheads="1"/>
          </p:cNvSpPr>
          <p:nvPr/>
        </p:nvSpPr>
        <p:spPr bwMode="auto">
          <a:xfrm>
            <a:off x="7416804" y="2543183"/>
            <a:ext cx="90488" cy="6953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73" name="Rectangle 183"/>
          <p:cNvSpPr>
            <a:spLocks noChangeArrowheads="1"/>
          </p:cNvSpPr>
          <p:nvPr/>
        </p:nvSpPr>
        <p:spPr bwMode="auto">
          <a:xfrm>
            <a:off x="7507288" y="2566996"/>
            <a:ext cx="87312" cy="6889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74" name="Rectangle 184"/>
          <p:cNvSpPr>
            <a:spLocks noChangeArrowheads="1"/>
          </p:cNvSpPr>
          <p:nvPr/>
        </p:nvSpPr>
        <p:spPr bwMode="auto">
          <a:xfrm>
            <a:off x="7594600" y="2579696"/>
            <a:ext cx="88900" cy="6826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75" name="Rectangle 185"/>
          <p:cNvSpPr>
            <a:spLocks noChangeArrowheads="1"/>
          </p:cNvSpPr>
          <p:nvPr/>
        </p:nvSpPr>
        <p:spPr bwMode="auto">
          <a:xfrm>
            <a:off x="7683504" y="2611438"/>
            <a:ext cx="87313" cy="72231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76" name="Rectangle 186"/>
          <p:cNvSpPr>
            <a:spLocks noChangeArrowheads="1"/>
          </p:cNvSpPr>
          <p:nvPr/>
        </p:nvSpPr>
        <p:spPr bwMode="auto">
          <a:xfrm>
            <a:off x="7770813" y="2613025"/>
            <a:ext cx="90487" cy="7254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77" name="Rectangle 187"/>
          <p:cNvSpPr>
            <a:spLocks noChangeArrowheads="1"/>
          </p:cNvSpPr>
          <p:nvPr/>
        </p:nvSpPr>
        <p:spPr bwMode="auto">
          <a:xfrm>
            <a:off x="7861300" y="2643188"/>
            <a:ext cx="88900" cy="7112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78" name="Rectangle 188"/>
          <p:cNvSpPr>
            <a:spLocks noChangeArrowheads="1"/>
          </p:cNvSpPr>
          <p:nvPr/>
        </p:nvSpPr>
        <p:spPr bwMode="auto">
          <a:xfrm>
            <a:off x="7950204" y="2667000"/>
            <a:ext cx="87313" cy="7381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79" name="Rectangle 189"/>
          <p:cNvSpPr>
            <a:spLocks noChangeArrowheads="1"/>
          </p:cNvSpPr>
          <p:nvPr/>
        </p:nvSpPr>
        <p:spPr bwMode="auto">
          <a:xfrm>
            <a:off x="8037513" y="2667008"/>
            <a:ext cx="90487" cy="7731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80" name="Rectangle 190"/>
          <p:cNvSpPr>
            <a:spLocks noChangeArrowheads="1"/>
          </p:cNvSpPr>
          <p:nvPr/>
        </p:nvSpPr>
        <p:spPr bwMode="auto">
          <a:xfrm>
            <a:off x="8128004" y="2695575"/>
            <a:ext cx="87313" cy="7810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81" name="Rectangle 191"/>
          <p:cNvSpPr>
            <a:spLocks noChangeArrowheads="1"/>
          </p:cNvSpPr>
          <p:nvPr/>
        </p:nvSpPr>
        <p:spPr bwMode="auto">
          <a:xfrm>
            <a:off x="8215313" y="2727325"/>
            <a:ext cx="88900" cy="7810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82" name="Rectangle 192"/>
          <p:cNvSpPr>
            <a:spLocks noChangeArrowheads="1"/>
          </p:cNvSpPr>
          <p:nvPr/>
        </p:nvSpPr>
        <p:spPr bwMode="auto">
          <a:xfrm>
            <a:off x="8304213" y="2762250"/>
            <a:ext cx="88900" cy="7937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83" name="Rectangle 193"/>
          <p:cNvSpPr>
            <a:spLocks noChangeArrowheads="1"/>
          </p:cNvSpPr>
          <p:nvPr/>
        </p:nvSpPr>
        <p:spPr bwMode="auto">
          <a:xfrm>
            <a:off x="8393113" y="2782888"/>
            <a:ext cx="88900" cy="79851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84" name="Rectangle 194"/>
          <p:cNvSpPr>
            <a:spLocks noChangeArrowheads="1"/>
          </p:cNvSpPr>
          <p:nvPr/>
        </p:nvSpPr>
        <p:spPr bwMode="auto">
          <a:xfrm>
            <a:off x="8482013" y="2817821"/>
            <a:ext cx="88900" cy="76358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85" name="Rectangle 195"/>
          <p:cNvSpPr>
            <a:spLocks noChangeArrowheads="1"/>
          </p:cNvSpPr>
          <p:nvPr/>
        </p:nvSpPr>
        <p:spPr bwMode="auto">
          <a:xfrm>
            <a:off x="8570913" y="2828933"/>
            <a:ext cx="88900" cy="7477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86" name="Rectangle 196"/>
          <p:cNvSpPr>
            <a:spLocks noChangeArrowheads="1"/>
          </p:cNvSpPr>
          <p:nvPr/>
        </p:nvSpPr>
        <p:spPr bwMode="auto">
          <a:xfrm>
            <a:off x="8659813" y="2841633"/>
            <a:ext cx="88900" cy="7270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87" name="Rectangle 197"/>
          <p:cNvSpPr>
            <a:spLocks noChangeArrowheads="1"/>
          </p:cNvSpPr>
          <p:nvPr/>
        </p:nvSpPr>
        <p:spPr bwMode="auto">
          <a:xfrm>
            <a:off x="671513" y="2992438"/>
            <a:ext cx="88900" cy="4191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88" name="Rectangle 198"/>
          <p:cNvSpPr>
            <a:spLocks noChangeArrowheads="1"/>
          </p:cNvSpPr>
          <p:nvPr/>
        </p:nvSpPr>
        <p:spPr bwMode="auto">
          <a:xfrm>
            <a:off x="760413" y="3097213"/>
            <a:ext cx="88900" cy="36671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89" name="Rectangle 199"/>
          <p:cNvSpPr>
            <a:spLocks noChangeArrowheads="1"/>
          </p:cNvSpPr>
          <p:nvPr/>
        </p:nvSpPr>
        <p:spPr bwMode="auto">
          <a:xfrm>
            <a:off x="849313" y="3116263"/>
            <a:ext cx="88900" cy="3556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90" name="Rectangle 200"/>
          <p:cNvSpPr>
            <a:spLocks noChangeArrowheads="1"/>
          </p:cNvSpPr>
          <p:nvPr/>
        </p:nvSpPr>
        <p:spPr bwMode="auto">
          <a:xfrm>
            <a:off x="938213" y="3070225"/>
            <a:ext cx="88900" cy="3873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91" name="Rectangle 201"/>
          <p:cNvSpPr>
            <a:spLocks noChangeArrowheads="1"/>
          </p:cNvSpPr>
          <p:nvPr/>
        </p:nvSpPr>
        <p:spPr bwMode="auto">
          <a:xfrm>
            <a:off x="1027113" y="2992446"/>
            <a:ext cx="88900" cy="42703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92" name="Rectangle 202"/>
          <p:cNvSpPr>
            <a:spLocks noChangeArrowheads="1"/>
          </p:cNvSpPr>
          <p:nvPr/>
        </p:nvSpPr>
        <p:spPr bwMode="auto">
          <a:xfrm>
            <a:off x="1116013" y="2952758"/>
            <a:ext cx="88900" cy="43656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93" name="Rectangle 203"/>
          <p:cNvSpPr>
            <a:spLocks noChangeArrowheads="1"/>
          </p:cNvSpPr>
          <p:nvPr/>
        </p:nvSpPr>
        <p:spPr bwMode="auto">
          <a:xfrm>
            <a:off x="1204913" y="2665413"/>
            <a:ext cx="87312" cy="4191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94" name="Rectangle 204"/>
          <p:cNvSpPr>
            <a:spLocks noChangeArrowheads="1"/>
          </p:cNvSpPr>
          <p:nvPr/>
        </p:nvSpPr>
        <p:spPr bwMode="auto">
          <a:xfrm>
            <a:off x="1292225" y="2674946"/>
            <a:ext cx="90488" cy="4159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95" name="Rectangle 206"/>
          <p:cNvSpPr>
            <a:spLocks noChangeArrowheads="1"/>
          </p:cNvSpPr>
          <p:nvPr/>
        </p:nvSpPr>
        <p:spPr bwMode="auto">
          <a:xfrm>
            <a:off x="1382713" y="2646371"/>
            <a:ext cx="87312" cy="44608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96" name="Rectangle 207"/>
          <p:cNvSpPr>
            <a:spLocks noChangeArrowheads="1"/>
          </p:cNvSpPr>
          <p:nvPr/>
        </p:nvSpPr>
        <p:spPr bwMode="auto">
          <a:xfrm>
            <a:off x="1470025" y="2624146"/>
            <a:ext cx="88900" cy="47783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97" name="Rectangle 208"/>
          <p:cNvSpPr>
            <a:spLocks noChangeArrowheads="1"/>
          </p:cNvSpPr>
          <p:nvPr/>
        </p:nvSpPr>
        <p:spPr bwMode="auto">
          <a:xfrm>
            <a:off x="1558925" y="2590800"/>
            <a:ext cx="90488" cy="5207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98" name="Rectangle 209"/>
          <p:cNvSpPr>
            <a:spLocks noChangeArrowheads="1"/>
          </p:cNvSpPr>
          <p:nvPr/>
        </p:nvSpPr>
        <p:spPr bwMode="auto">
          <a:xfrm>
            <a:off x="1649413" y="2559050"/>
            <a:ext cx="87312" cy="5588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399" name="Rectangle 210"/>
          <p:cNvSpPr>
            <a:spLocks noChangeArrowheads="1"/>
          </p:cNvSpPr>
          <p:nvPr/>
        </p:nvSpPr>
        <p:spPr bwMode="auto">
          <a:xfrm>
            <a:off x="1736725" y="2481263"/>
            <a:ext cx="88900" cy="60801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00" name="Rectangle 211"/>
          <p:cNvSpPr>
            <a:spLocks noChangeArrowheads="1"/>
          </p:cNvSpPr>
          <p:nvPr/>
        </p:nvSpPr>
        <p:spPr bwMode="auto">
          <a:xfrm>
            <a:off x="1825629" y="2427288"/>
            <a:ext cx="87313" cy="6604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01" name="Rectangle 212"/>
          <p:cNvSpPr>
            <a:spLocks noChangeArrowheads="1"/>
          </p:cNvSpPr>
          <p:nvPr/>
        </p:nvSpPr>
        <p:spPr bwMode="auto">
          <a:xfrm>
            <a:off x="1912941" y="2355850"/>
            <a:ext cx="90487" cy="73183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02" name="Rectangle 213"/>
          <p:cNvSpPr>
            <a:spLocks noChangeArrowheads="1"/>
          </p:cNvSpPr>
          <p:nvPr/>
        </p:nvSpPr>
        <p:spPr bwMode="auto">
          <a:xfrm>
            <a:off x="2003425" y="2362208"/>
            <a:ext cx="88900" cy="7905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03" name="Rectangle 214"/>
          <p:cNvSpPr>
            <a:spLocks noChangeArrowheads="1"/>
          </p:cNvSpPr>
          <p:nvPr/>
        </p:nvSpPr>
        <p:spPr bwMode="auto">
          <a:xfrm>
            <a:off x="2092329" y="2332046"/>
            <a:ext cx="87313" cy="83978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04" name="Rectangle 215"/>
          <p:cNvSpPr>
            <a:spLocks noChangeArrowheads="1"/>
          </p:cNvSpPr>
          <p:nvPr/>
        </p:nvSpPr>
        <p:spPr bwMode="auto">
          <a:xfrm>
            <a:off x="2179641" y="2254250"/>
            <a:ext cx="90487" cy="9334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05" name="Rectangle 216"/>
          <p:cNvSpPr>
            <a:spLocks noChangeArrowheads="1"/>
          </p:cNvSpPr>
          <p:nvPr/>
        </p:nvSpPr>
        <p:spPr bwMode="auto">
          <a:xfrm>
            <a:off x="2270129" y="2487621"/>
            <a:ext cx="87313" cy="9366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06" name="Rectangle 217"/>
          <p:cNvSpPr>
            <a:spLocks noChangeArrowheads="1"/>
          </p:cNvSpPr>
          <p:nvPr/>
        </p:nvSpPr>
        <p:spPr bwMode="auto">
          <a:xfrm>
            <a:off x="2357438" y="2592388"/>
            <a:ext cx="88900" cy="8890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07" name="Rectangle 218"/>
          <p:cNvSpPr>
            <a:spLocks noChangeArrowheads="1"/>
          </p:cNvSpPr>
          <p:nvPr/>
        </p:nvSpPr>
        <p:spPr bwMode="auto">
          <a:xfrm>
            <a:off x="2446341" y="2889250"/>
            <a:ext cx="90487" cy="69373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08" name="Rectangle 219"/>
          <p:cNvSpPr>
            <a:spLocks noChangeArrowheads="1"/>
          </p:cNvSpPr>
          <p:nvPr/>
        </p:nvSpPr>
        <p:spPr bwMode="auto">
          <a:xfrm>
            <a:off x="2536829" y="3054358"/>
            <a:ext cx="87313" cy="56991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09" name="Rectangle 220"/>
          <p:cNvSpPr>
            <a:spLocks noChangeArrowheads="1"/>
          </p:cNvSpPr>
          <p:nvPr/>
        </p:nvSpPr>
        <p:spPr bwMode="auto">
          <a:xfrm>
            <a:off x="2624138" y="3225800"/>
            <a:ext cx="88900" cy="41433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10" name="Rectangle 221"/>
          <p:cNvSpPr>
            <a:spLocks noChangeArrowheads="1"/>
          </p:cNvSpPr>
          <p:nvPr/>
        </p:nvSpPr>
        <p:spPr bwMode="auto">
          <a:xfrm>
            <a:off x="2713038" y="3322641"/>
            <a:ext cx="88900" cy="3143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11" name="Rectangle 222"/>
          <p:cNvSpPr>
            <a:spLocks noChangeArrowheads="1"/>
          </p:cNvSpPr>
          <p:nvPr/>
        </p:nvSpPr>
        <p:spPr bwMode="auto">
          <a:xfrm>
            <a:off x="2801938" y="3398846"/>
            <a:ext cx="88900" cy="2317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12" name="Rectangle 223"/>
          <p:cNvSpPr>
            <a:spLocks noChangeArrowheads="1"/>
          </p:cNvSpPr>
          <p:nvPr/>
        </p:nvSpPr>
        <p:spPr bwMode="auto">
          <a:xfrm>
            <a:off x="2890838" y="3436946"/>
            <a:ext cx="88900" cy="1746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13" name="Rectangle 224"/>
          <p:cNvSpPr>
            <a:spLocks noChangeArrowheads="1"/>
          </p:cNvSpPr>
          <p:nvPr/>
        </p:nvSpPr>
        <p:spPr bwMode="auto">
          <a:xfrm>
            <a:off x="2979738" y="3465513"/>
            <a:ext cx="88900" cy="13811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14" name="Rectangle 225"/>
          <p:cNvSpPr>
            <a:spLocks noChangeArrowheads="1"/>
          </p:cNvSpPr>
          <p:nvPr/>
        </p:nvSpPr>
        <p:spPr bwMode="auto">
          <a:xfrm>
            <a:off x="3068638" y="3505207"/>
            <a:ext cx="88900" cy="857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15" name="Rectangle 226"/>
          <p:cNvSpPr>
            <a:spLocks noChangeArrowheads="1"/>
          </p:cNvSpPr>
          <p:nvPr/>
        </p:nvSpPr>
        <p:spPr bwMode="auto">
          <a:xfrm>
            <a:off x="3157538" y="3544888"/>
            <a:ext cx="87312" cy="317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16" name="Rectangle 227"/>
          <p:cNvSpPr>
            <a:spLocks noChangeArrowheads="1"/>
          </p:cNvSpPr>
          <p:nvPr/>
        </p:nvSpPr>
        <p:spPr bwMode="auto">
          <a:xfrm>
            <a:off x="3244850" y="3895726"/>
            <a:ext cx="90488" cy="95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17" name="Rectangle 228"/>
          <p:cNvSpPr>
            <a:spLocks noChangeArrowheads="1"/>
          </p:cNvSpPr>
          <p:nvPr/>
        </p:nvSpPr>
        <p:spPr bwMode="auto">
          <a:xfrm>
            <a:off x="3335338" y="3890963"/>
            <a:ext cx="87312" cy="5238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18" name="Rectangle 229"/>
          <p:cNvSpPr>
            <a:spLocks noChangeArrowheads="1"/>
          </p:cNvSpPr>
          <p:nvPr/>
        </p:nvSpPr>
        <p:spPr bwMode="auto">
          <a:xfrm>
            <a:off x="3422650" y="3894138"/>
            <a:ext cx="88900" cy="10636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19" name="Rectangle 230"/>
          <p:cNvSpPr>
            <a:spLocks noChangeArrowheads="1"/>
          </p:cNvSpPr>
          <p:nvPr/>
        </p:nvSpPr>
        <p:spPr bwMode="auto">
          <a:xfrm>
            <a:off x="3511550" y="3910013"/>
            <a:ext cx="90488" cy="1587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20" name="Rectangle 231"/>
          <p:cNvSpPr>
            <a:spLocks noChangeArrowheads="1"/>
          </p:cNvSpPr>
          <p:nvPr/>
        </p:nvSpPr>
        <p:spPr bwMode="auto">
          <a:xfrm>
            <a:off x="3602038" y="3916371"/>
            <a:ext cx="87312" cy="2127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21" name="Rectangle 232"/>
          <p:cNvSpPr>
            <a:spLocks noChangeArrowheads="1"/>
          </p:cNvSpPr>
          <p:nvPr/>
        </p:nvSpPr>
        <p:spPr bwMode="auto">
          <a:xfrm>
            <a:off x="3689350" y="3933831"/>
            <a:ext cx="88900" cy="2825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22" name="Rectangle 233"/>
          <p:cNvSpPr>
            <a:spLocks noChangeArrowheads="1"/>
          </p:cNvSpPr>
          <p:nvPr/>
        </p:nvSpPr>
        <p:spPr bwMode="auto">
          <a:xfrm>
            <a:off x="3778254" y="3944942"/>
            <a:ext cx="87313" cy="35083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23" name="Rectangle 234"/>
          <p:cNvSpPr>
            <a:spLocks noChangeArrowheads="1"/>
          </p:cNvSpPr>
          <p:nvPr/>
        </p:nvSpPr>
        <p:spPr bwMode="auto">
          <a:xfrm>
            <a:off x="3865567" y="3959227"/>
            <a:ext cx="90487" cy="41751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24" name="Rectangle 235"/>
          <p:cNvSpPr>
            <a:spLocks noChangeArrowheads="1"/>
          </p:cNvSpPr>
          <p:nvPr/>
        </p:nvSpPr>
        <p:spPr bwMode="auto">
          <a:xfrm>
            <a:off x="3956050" y="3971933"/>
            <a:ext cx="88900" cy="46196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25" name="Rectangle 236"/>
          <p:cNvSpPr>
            <a:spLocks noChangeArrowheads="1"/>
          </p:cNvSpPr>
          <p:nvPr/>
        </p:nvSpPr>
        <p:spPr bwMode="auto">
          <a:xfrm>
            <a:off x="4044954" y="3992571"/>
            <a:ext cx="87313" cy="5048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26" name="Rectangle 237"/>
          <p:cNvSpPr>
            <a:spLocks noChangeArrowheads="1"/>
          </p:cNvSpPr>
          <p:nvPr/>
        </p:nvSpPr>
        <p:spPr bwMode="auto">
          <a:xfrm>
            <a:off x="4132267" y="4005263"/>
            <a:ext cx="90487" cy="55086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27" name="Rectangle 238"/>
          <p:cNvSpPr>
            <a:spLocks noChangeArrowheads="1"/>
          </p:cNvSpPr>
          <p:nvPr/>
        </p:nvSpPr>
        <p:spPr bwMode="auto">
          <a:xfrm>
            <a:off x="4222754" y="4024321"/>
            <a:ext cx="87313" cy="5873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28" name="Rectangle 239"/>
          <p:cNvSpPr>
            <a:spLocks noChangeArrowheads="1"/>
          </p:cNvSpPr>
          <p:nvPr/>
        </p:nvSpPr>
        <p:spPr bwMode="auto">
          <a:xfrm>
            <a:off x="4310063" y="4037013"/>
            <a:ext cx="88900" cy="61436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29" name="Rectangle 240"/>
          <p:cNvSpPr>
            <a:spLocks noChangeArrowheads="1"/>
          </p:cNvSpPr>
          <p:nvPr/>
        </p:nvSpPr>
        <p:spPr bwMode="auto">
          <a:xfrm>
            <a:off x="4398967" y="4046546"/>
            <a:ext cx="90487" cy="6381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30" name="Rectangle 241"/>
          <p:cNvSpPr>
            <a:spLocks noChangeArrowheads="1"/>
          </p:cNvSpPr>
          <p:nvPr/>
        </p:nvSpPr>
        <p:spPr bwMode="auto">
          <a:xfrm>
            <a:off x="4489454" y="4059246"/>
            <a:ext cx="87313" cy="6699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31" name="Rectangle 242"/>
          <p:cNvSpPr>
            <a:spLocks noChangeArrowheads="1"/>
          </p:cNvSpPr>
          <p:nvPr/>
        </p:nvSpPr>
        <p:spPr bwMode="auto">
          <a:xfrm>
            <a:off x="4576763" y="4079883"/>
            <a:ext cx="88900" cy="6889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32" name="Rectangle 243"/>
          <p:cNvSpPr>
            <a:spLocks noChangeArrowheads="1"/>
          </p:cNvSpPr>
          <p:nvPr/>
        </p:nvSpPr>
        <p:spPr bwMode="auto">
          <a:xfrm>
            <a:off x="4665663" y="4092575"/>
            <a:ext cx="88900" cy="7048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33" name="Rectangle 244"/>
          <p:cNvSpPr>
            <a:spLocks noChangeArrowheads="1"/>
          </p:cNvSpPr>
          <p:nvPr/>
        </p:nvSpPr>
        <p:spPr bwMode="auto">
          <a:xfrm>
            <a:off x="4754563" y="4116388"/>
            <a:ext cx="88900" cy="70326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34" name="Rectangle 245"/>
          <p:cNvSpPr>
            <a:spLocks noChangeArrowheads="1"/>
          </p:cNvSpPr>
          <p:nvPr/>
        </p:nvSpPr>
        <p:spPr bwMode="auto">
          <a:xfrm>
            <a:off x="4843463" y="4144971"/>
            <a:ext cx="88900" cy="7080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35" name="Rectangle 246"/>
          <p:cNvSpPr>
            <a:spLocks noChangeArrowheads="1"/>
          </p:cNvSpPr>
          <p:nvPr/>
        </p:nvSpPr>
        <p:spPr bwMode="auto">
          <a:xfrm>
            <a:off x="4932363" y="4159258"/>
            <a:ext cx="88900" cy="6889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36" name="Rectangle 247"/>
          <p:cNvSpPr>
            <a:spLocks noChangeArrowheads="1"/>
          </p:cNvSpPr>
          <p:nvPr/>
        </p:nvSpPr>
        <p:spPr bwMode="auto">
          <a:xfrm>
            <a:off x="5021263" y="4168775"/>
            <a:ext cx="88900" cy="6477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37" name="Rectangle 248"/>
          <p:cNvSpPr>
            <a:spLocks noChangeArrowheads="1"/>
          </p:cNvSpPr>
          <p:nvPr/>
        </p:nvSpPr>
        <p:spPr bwMode="auto">
          <a:xfrm>
            <a:off x="5110163" y="4181475"/>
            <a:ext cx="87312" cy="58578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38" name="Rectangle 249"/>
          <p:cNvSpPr>
            <a:spLocks noChangeArrowheads="1"/>
          </p:cNvSpPr>
          <p:nvPr/>
        </p:nvSpPr>
        <p:spPr bwMode="auto">
          <a:xfrm>
            <a:off x="5197478" y="4191000"/>
            <a:ext cx="90488" cy="5524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39" name="Rectangle 250"/>
          <p:cNvSpPr>
            <a:spLocks noChangeArrowheads="1"/>
          </p:cNvSpPr>
          <p:nvPr/>
        </p:nvSpPr>
        <p:spPr bwMode="auto">
          <a:xfrm>
            <a:off x="5287963" y="4189421"/>
            <a:ext cx="87312" cy="4921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40" name="Rectangle 251"/>
          <p:cNvSpPr>
            <a:spLocks noChangeArrowheads="1"/>
          </p:cNvSpPr>
          <p:nvPr/>
        </p:nvSpPr>
        <p:spPr bwMode="auto">
          <a:xfrm>
            <a:off x="5375275" y="4184650"/>
            <a:ext cx="88900" cy="43973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41" name="Rectangle 252"/>
          <p:cNvSpPr>
            <a:spLocks noChangeArrowheads="1"/>
          </p:cNvSpPr>
          <p:nvPr/>
        </p:nvSpPr>
        <p:spPr bwMode="auto">
          <a:xfrm>
            <a:off x="5464178" y="4167188"/>
            <a:ext cx="90488" cy="3810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42" name="Rectangle 253"/>
          <p:cNvSpPr>
            <a:spLocks noChangeArrowheads="1"/>
          </p:cNvSpPr>
          <p:nvPr/>
        </p:nvSpPr>
        <p:spPr bwMode="auto">
          <a:xfrm>
            <a:off x="5554663" y="4148138"/>
            <a:ext cx="87312" cy="34766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43" name="Rectangle 254"/>
          <p:cNvSpPr>
            <a:spLocks noChangeArrowheads="1"/>
          </p:cNvSpPr>
          <p:nvPr/>
        </p:nvSpPr>
        <p:spPr bwMode="auto">
          <a:xfrm>
            <a:off x="5641975" y="4105275"/>
            <a:ext cx="88900" cy="30638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44" name="Rectangle 255"/>
          <p:cNvSpPr>
            <a:spLocks noChangeArrowheads="1"/>
          </p:cNvSpPr>
          <p:nvPr/>
        </p:nvSpPr>
        <p:spPr bwMode="auto">
          <a:xfrm>
            <a:off x="5730879" y="4062413"/>
            <a:ext cx="87313" cy="25876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45" name="Rectangle 256"/>
          <p:cNvSpPr>
            <a:spLocks noChangeArrowheads="1"/>
          </p:cNvSpPr>
          <p:nvPr/>
        </p:nvSpPr>
        <p:spPr bwMode="auto">
          <a:xfrm>
            <a:off x="5818188" y="3976688"/>
            <a:ext cx="90487" cy="2286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46" name="Rectangle 257"/>
          <p:cNvSpPr>
            <a:spLocks noChangeArrowheads="1"/>
          </p:cNvSpPr>
          <p:nvPr/>
        </p:nvSpPr>
        <p:spPr bwMode="auto">
          <a:xfrm>
            <a:off x="5908675" y="3854455"/>
            <a:ext cx="88900" cy="19526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47" name="Rectangle 258"/>
          <p:cNvSpPr>
            <a:spLocks noChangeArrowheads="1"/>
          </p:cNvSpPr>
          <p:nvPr/>
        </p:nvSpPr>
        <p:spPr bwMode="auto">
          <a:xfrm>
            <a:off x="5997579" y="3724280"/>
            <a:ext cx="87313" cy="1619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48" name="Rectangle 259"/>
          <p:cNvSpPr>
            <a:spLocks noChangeArrowheads="1"/>
          </p:cNvSpPr>
          <p:nvPr/>
        </p:nvSpPr>
        <p:spPr bwMode="auto">
          <a:xfrm>
            <a:off x="6084888" y="3641732"/>
            <a:ext cx="90487" cy="1111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49" name="Rectangle 260"/>
          <p:cNvSpPr>
            <a:spLocks noChangeArrowheads="1"/>
          </p:cNvSpPr>
          <p:nvPr/>
        </p:nvSpPr>
        <p:spPr bwMode="auto">
          <a:xfrm>
            <a:off x="6175379" y="3641732"/>
            <a:ext cx="87313" cy="8731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50" name="Rectangle 261"/>
          <p:cNvSpPr>
            <a:spLocks noChangeArrowheads="1"/>
          </p:cNvSpPr>
          <p:nvPr/>
        </p:nvSpPr>
        <p:spPr bwMode="auto">
          <a:xfrm>
            <a:off x="6262688" y="3641725"/>
            <a:ext cx="88900" cy="4603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51" name="Rectangle 262"/>
          <p:cNvSpPr>
            <a:spLocks noChangeArrowheads="1"/>
          </p:cNvSpPr>
          <p:nvPr/>
        </p:nvSpPr>
        <p:spPr bwMode="auto">
          <a:xfrm>
            <a:off x="6351588" y="3641725"/>
            <a:ext cx="88900" cy="635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52" name="Rectangle 263"/>
          <p:cNvSpPr>
            <a:spLocks noChangeArrowheads="1"/>
          </p:cNvSpPr>
          <p:nvPr/>
        </p:nvSpPr>
        <p:spPr bwMode="auto">
          <a:xfrm>
            <a:off x="6440488" y="3641725"/>
            <a:ext cx="88900" cy="635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53" name="Rectangle 264"/>
          <p:cNvSpPr>
            <a:spLocks noChangeArrowheads="1"/>
          </p:cNvSpPr>
          <p:nvPr/>
        </p:nvSpPr>
        <p:spPr bwMode="auto">
          <a:xfrm>
            <a:off x="6529388" y="3641725"/>
            <a:ext cx="88900" cy="8413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54" name="Rectangle 265"/>
          <p:cNvSpPr>
            <a:spLocks noChangeArrowheads="1"/>
          </p:cNvSpPr>
          <p:nvPr/>
        </p:nvSpPr>
        <p:spPr bwMode="auto">
          <a:xfrm>
            <a:off x="6618288" y="3641725"/>
            <a:ext cx="88900" cy="889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55" name="Rectangle 266"/>
          <p:cNvSpPr>
            <a:spLocks noChangeArrowheads="1"/>
          </p:cNvSpPr>
          <p:nvPr/>
        </p:nvSpPr>
        <p:spPr bwMode="auto">
          <a:xfrm>
            <a:off x="6707188" y="3641733"/>
            <a:ext cx="88900" cy="920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56" name="Rectangle 267"/>
          <p:cNvSpPr>
            <a:spLocks noChangeArrowheads="1"/>
          </p:cNvSpPr>
          <p:nvPr/>
        </p:nvSpPr>
        <p:spPr bwMode="auto">
          <a:xfrm>
            <a:off x="6796088" y="3641725"/>
            <a:ext cx="87312" cy="444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57" name="Rectangle 268"/>
          <p:cNvSpPr>
            <a:spLocks noChangeArrowheads="1"/>
          </p:cNvSpPr>
          <p:nvPr/>
        </p:nvSpPr>
        <p:spPr bwMode="auto">
          <a:xfrm>
            <a:off x="6883404" y="3641727"/>
            <a:ext cx="90488" cy="1746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58" name="Rectangle 269"/>
          <p:cNvSpPr>
            <a:spLocks noChangeArrowheads="1"/>
          </p:cNvSpPr>
          <p:nvPr/>
        </p:nvSpPr>
        <p:spPr bwMode="auto">
          <a:xfrm>
            <a:off x="6973888" y="2438400"/>
            <a:ext cx="88900" cy="2063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59" name="Rectangle 270"/>
          <p:cNvSpPr>
            <a:spLocks noChangeArrowheads="1"/>
          </p:cNvSpPr>
          <p:nvPr/>
        </p:nvSpPr>
        <p:spPr bwMode="auto">
          <a:xfrm>
            <a:off x="7062788" y="2409833"/>
            <a:ext cx="87312" cy="539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60" name="Rectangle 271"/>
          <p:cNvSpPr>
            <a:spLocks noChangeArrowheads="1"/>
          </p:cNvSpPr>
          <p:nvPr/>
        </p:nvSpPr>
        <p:spPr bwMode="auto">
          <a:xfrm>
            <a:off x="7150104" y="2387600"/>
            <a:ext cx="90488" cy="952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61" name="Rectangle 272"/>
          <p:cNvSpPr>
            <a:spLocks noChangeArrowheads="1"/>
          </p:cNvSpPr>
          <p:nvPr/>
        </p:nvSpPr>
        <p:spPr bwMode="auto">
          <a:xfrm>
            <a:off x="7240588" y="2382838"/>
            <a:ext cx="87312" cy="1016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62" name="Rectangle 273"/>
          <p:cNvSpPr>
            <a:spLocks noChangeArrowheads="1"/>
          </p:cNvSpPr>
          <p:nvPr/>
        </p:nvSpPr>
        <p:spPr bwMode="auto">
          <a:xfrm>
            <a:off x="7327900" y="2401896"/>
            <a:ext cx="88900" cy="1174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63" name="Rectangle 274"/>
          <p:cNvSpPr>
            <a:spLocks noChangeArrowheads="1"/>
          </p:cNvSpPr>
          <p:nvPr/>
        </p:nvSpPr>
        <p:spPr bwMode="auto">
          <a:xfrm>
            <a:off x="7416804" y="2408246"/>
            <a:ext cx="90488" cy="13493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64" name="Rectangle 275"/>
          <p:cNvSpPr>
            <a:spLocks noChangeArrowheads="1"/>
          </p:cNvSpPr>
          <p:nvPr/>
        </p:nvSpPr>
        <p:spPr bwMode="auto">
          <a:xfrm>
            <a:off x="7507288" y="2397133"/>
            <a:ext cx="87312" cy="16986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65" name="Rectangle 276"/>
          <p:cNvSpPr>
            <a:spLocks noChangeArrowheads="1"/>
          </p:cNvSpPr>
          <p:nvPr/>
        </p:nvSpPr>
        <p:spPr bwMode="auto">
          <a:xfrm>
            <a:off x="7594600" y="2395538"/>
            <a:ext cx="88900" cy="1841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66" name="Rectangle 277"/>
          <p:cNvSpPr>
            <a:spLocks noChangeArrowheads="1"/>
          </p:cNvSpPr>
          <p:nvPr/>
        </p:nvSpPr>
        <p:spPr bwMode="auto">
          <a:xfrm>
            <a:off x="7683504" y="2370138"/>
            <a:ext cx="87313" cy="2413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67" name="Rectangle 278"/>
          <p:cNvSpPr>
            <a:spLocks noChangeArrowheads="1"/>
          </p:cNvSpPr>
          <p:nvPr/>
        </p:nvSpPr>
        <p:spPr bwMode="auto">
          <a:xfrm>
            <a:off x="7770813" y="2335213"/>
            <a:ext cx="90487" cy="27781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68" name="Rectangle 279"/>
          <p:cNvSpPr>
            <a:spLocks noChangeArrowheads="1"/>
          </p:cNvSpPr>
          <p:nvPr/>
        </p:nvSpPr>
        <p:spPr bwMode="auto">
          <a:xfrm>
            <a:off x="7861300" y="2306638"/>
            <a:ext cx="88900" cy="3365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69" name="Rectangle 280"/>
          <p:cNvSpPr>
            <a:spLocks noChangeArrowheads="1"/>
          </p:cNvSpPr>
          <p:nvPr/>
        </p:nvSpPr>
        <p:spPr bwMode="auto">
          <a:xfrm>
            <a:off x="7950204" y="2286000"/>
            <a:ext cx="87313" cy="3810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70" name="Rectangle 281"/>
          <p:cNvSpPr>
            <a:spLocks noChangeArrowheads="1"/>
          </p:cNvSpPr>
          <p:nvPr/>
        </p:nvSpPr>
        <p:spPr bwMode="auto">
          <a:xfrm>
            <a:off x="8037513" y="2236788"/>
            <a:ext cx="90487" cy="43021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71" name="Rectangle 282"/>
          <p:cNvSpPr>
            <a:spLocks noChangeArrowheads="1"/>
          </p:cNvSpPr>
          <p:nvPr/>
        </p:nvSpPr>
        <p:spPr bwMode="auto">
          <a:xfrm>
            <a:off x="8128004" y="2205046"/>
            <a:ext cx="87313" cy="49053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72" name="Rectangle 283"/>
          <p:cNvSpPr>
            <a:spLocks noChangeArrowheads="1"/>
          </p:cNvSpPr>
          <p:nvPr/>
        </p:nvSpPr>
        <p:spPr bwMode="auto">
          <a:xfrm>
            <a:off x="8215313" y="2166946"/>
            <a:ext cx="88900" cy="56038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73" name="Rectangle 284"/>
          <p:cNvSpPr>
            <a:spLocks noChangeArrowheads="1"/>
          </p:cNvSpPr>
          <p:nvPr/>
        </p:nvSpPr>
        <p:spPr bwMode="auto">
          <a:xfrm>
            <a:off x="8304213" y="2154238"/>
            <a:ext cx="88900" cy="60801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74" name="Rectangle 285"/>
          <p:cNvSpPr>
            <a:spLocks noChangeArrowheads="1"/>
          </p:cNvSpPr>
          <p:nvPr/>
        </p:nvSpPr>
        <p:spPr bwMode="auto">
          <a:xfrm>
            <a:off x="8393113" y="2114550"/>
            <a:ext cx="88900" cy="66833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75" name="Rectangle 286"/>
          <p:cNvSpPr>
            <a:spLocks noChangeArrowheads="1"/>
          </p:cNvSpPr>
          <p:nvPr/>
        </p:nvSpPr>
        <p:spPr bwMode="auto">
          <a:xfrm>
            <a:off x="8482013" y="2143125"/>
            <a:ext cx="88900" cy="67468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76" name="Rectangle 287"/>
          <p:cNvSpPr>
            <a:spLocks noChangeArrowheads="1"/>
          </p:cNvSpPr>
          <p:nvPr/>
        </p:nvSpPr>
        <p:spPr bwMode="auto">
          <a:xfrm>
            <a:off x="8570913" y="2152658"/>
            <a:ext cx="88900" cy="6762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77" name="Rectangle 288"/>
          <p:cNvSpPr>
            <a:spLocks noChangeArrowheads="1"/>
          </p:cNvSpPr>
          <p:nvPr/>
        </p:nvSpPr>
        <p:spPr bwMode="auto">
          <a:xfrm>
            <a:off x="8659813" y="2163763"/>
            <a:ext cx="88900" cy="67786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478" name="Line 289"/>
          <p:cNvSpPr>
            <a:spLocks noChangeShapeType="1"/>
          </p:cNvSpPr>
          <p:nvPr/>
        </p:nvSpPr>
        <p:spPr bwMode="auto">
          <a:xfrm>
            <a:off x="671513" y="1085858"/>
            <a:ext cx="0" cy="46005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4479" name="Line 290"/>
          <p:cNvSpPr>
            <a:spLocks noChangeShapeType="1"/>
          </p:cNvSpPr>
          <p:nvPr/>
        </p:nvSpPr>
        <p:spPr bwMode="auto">
          <a:xfrm>
            <a:off x="671513" y="5686425"/>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4480" name="Line 291"/>
          <p:cNvSpPr>
            <a:spLocks noChangeShapeType="1"/>
          </p:cNvSpPr>
          <p:nvPr/>
        </p:nvSpPr>
        <p:spPr bwMode="auto">
          <a:xfrm>
            <a:off x="671513" y="5175250"/>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4481" name="Line 292"/>
          <p:cNvSpPr>
            <a:spLocks noChangeShapeType="1"/>
          </p:cNvSpPr>
          <p:nvPr/>
        </p:nvSpPr>
        <p:spPr bwMode="auto">
          <a:xfrm>
            <a:off x="671513" y="4664075"/>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4482" name="Line 293"/>
          <p:cNvSpPr>
            <a:spLocks noChangeShapeType="1"/>
          </p:cNvSpPr>
          <p:nvPr/>
        </p:nvSpPr>
        <p:spPr bwMode="auto">
          <a:xfrm>
            <a:off x="671513" y="4152900"/>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4483" name="Line 294"/>
          <p:cNvSpPr>
            <a:spLocks noChangeShapeType="1"/>
          </p:cNvSpPr>
          <p:nvPr/>
        </p:nvSpPr>
        <p:spPr bwMode="auto">
          <a:xfrm>
            <a:off x="671513" y="3641725"/>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4484" name="Line 295"/>
          <p:cNvSpPr>
            <a:spLocks noChangeShapeType="1"/>
          </p:cNvSpPr>
          <p:nvPr/>
        </p:nvSpPr>
        <p:spPr bwMode="auto">
          <a:xfrm>
            <a:off x="671513" y="3130550"/>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4485" name="Line 296"/>
          <p:cNvSpPr>
            <a:spLocks noChangeShapeType="1"/>
          </p:cNvSpPr>
          <p:nvPr/>
        </p:nvSpPr>
        <p:spPr bwMode="auto">
          <a:xfrm>
            <a:off x="671513" y="2619375"/>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4486" name="Line 297"/>
          <p:cNvSpPr>
            <a:spLocks noChangeShapeType="1"/>
          </p:cNvSpPr>
          <p:nvPr/>
        </p:nvSpPr>
        <p:spPr bwMode="auto">
          <a:xfrm>
            <a:off x="671513" y="2106613"/>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4487" name="Line 298"/>
          <p:cNvSpPr>
            <a:spLocks noChangeShapeType="1"/>
          </p:cNvSpPr>
          <p:nvPr/>
        </p:nvSpPr>
        <p:spPr bwMode="auto">
          <a:xfrm>
            <a:off x="671513" y="1595438"/>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4488" name="Line 299"/>
          <p:cNvSpPr>
            <a:spLocks noChangeShapeType="1"/>
          </p:cNvSpPr>
          <p:nvPr/>
        </p:nvSpPr>
        <p:spPr bwMode="auto">
          <a:xfrm>
            <a:off x="671513" y="1085850"/>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4489" name="Line 300"/>
          <p:cNvSpPr>
            <a:spLocks noChangeShapeType="1"/>
          </p:cNvSpPr>
          <p:nvPr/>
        </p:nvSpPr>
        <p:spPr bwMode="auto">
          <a:xfrm>
            <a:off x="671513" y="3641725"/>
            <a:ext cx="80772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4490" name="Freeform 301"/>
          <p:cNvSpPr>
            <a:spLocks/>
          </p:cNvSpPr>
          <p:nvPr/>
        </p:nvSpPr>
        <p:spPr bwMode="auto">
          <a:xfrm>
            <a:off x="715963" y="2114550"/>
            <a:ext cx="7988300" cy="2681288"/>
          </a:xfrm>
          <a:custGeom>
            <a:avLst/>
            <a:gdLst>
              <a:gd name="T0" fmla="*/ 2147483647 w 5518"/>
              <a:gd name="T1" fmla="*/ 2147483647 h 1853"/>
              <a:gd name="T2" fmla="*/ 2147483647 w 5518"/>
              <a:gd name="T3" fmla="*/ 2147483647 h 1853"/>
              <a:gd name="T4" fmla="*/ 2147483647 w 5518"/>
              <a:gd name="T5" fmla="*/ 2147483647 h 1853"/>
              <a:gd name="T6" fmla="*/ 2147483647 w 5518"/>
              <a:gd name="T7" fmla="*/ 2147483647 h 1853"/>
              <a:gd name="T8" fmla="*/ 2147483647 w 5518"/>
              <a:gd name="T9" fmla="*/ 2147483647 h 1853"/>
              <a:gd name="T10" fmla="*/ 2147483647 w 5518"/>
              <a:gd name="T11" fmla="*/ 2147483647 h 1853"/>
              <a:gd name="T12" fmla="*/ 2147483647 w 5518"/>
              <a:gd name="T13" fmla="*/ 2147483647 h 1853"/>
              <a:gd name="T14" fmla="*/ 2147483647 w 5518"/>
              <a:gd name="T15" fmla="*/ 2147483647 h 1853"/>
              <a:gd name="T16" fmla="*/ 2147483647 w 5518"/>
              <a:gd name="T17" fmla="*/ 2147483647 h 1853"/>
              <a:gd name="T18" fmla="*/ 2147483647 w 5518"/>
              <a:gd name="T19" fmla="*/ 2147483647 h 1853"/>
              <a:gd name="T20" fmla="*/ 2147483647 w 5518"/>
              <a:gd name="T21" fmla="*/ 2147483647 h 1853"/>
              <a:gd name="T22" fmla="*/ 2147483647 w 5518"/>
              <a:gd name="T23" fmla="*/ 2147483647 h 1853"/>
              <a:gd name="T24" fmla="*/ 2147483647 w 5518"/>
              <a:gd name="T25" fmla="*/ 2147483647 h 1853"/>
              <a:gd name="T26" fmla="*/ 2147483647 w 5518"/>
              <a:gd name="T27" fmla="*/ 2147483647 h 1853"/>
              <a:gd name="T28" fmla="*/ 2147483647 w 5518"/>
              <a:gd name="T29" fmla="*/ 2147483647 h 1853"/>
              <a:gd name="T30" fmla="*/ 2147483647 w 5518"/>
              <a:gd name="T31" fmla="*/ 2147483647 h 1853"/>
              <a:gd name="T32" fmla="*/ 2147483647 w 5518"/>
              <a:gd name="T33" fmla="*/ 2147483647 h 1853"/>
              <a:gd name="T34" fmla="*/ 2147483647 w 5518"/>
              <a:gd name="T35" fmla="*/ 2147483647 h 1853"/>
              <a:gd name="T36" fmla="*/ 2147483647 w 5518"/>
              <a:gd name="T37" fmla="*/ 2147483647 h 1853"/>
              <a:gd name="T38" fmla="*/ 2147483647 w 5518"/>
              <a:gd name="T39" fmla="*/ 2147483647 h 1853"/>
              <a:gd name="T40" fmla="*/ 2147483647 w 5518"/>
              <a:gd name="T41" fmla="*/ 2147483647 h 1853"/>
              <a:gd name="T42" fmla="*/ 2147483647 w 5518"/>
              <a:gd name="T43" fmla="*/ 2147483647 h 1853"/>
              <a:gd name="T44" fmla="*/ 2147483647 w 5518"/>
              <a:gd name="T45" fmla="*/ 2147483647 h 1853"/>
              <a:gd name="T46" fmla="*/ 2147483647 w 5518"/>
              <a:gd name="T47" fmla="*/ 2147483647 h 1853"/>
              <a:gd name="T48" fmla="*/ 2147483647 w 5518"/>
              <a:gd name="T49" fmla="*/ 2147483647 h 1853"/>
              <a:gd name="T50" fmla="*/ 2147483647 w 5518"/>
              <a:gd name="T51" fmla="*/ 2147483647 h 1853"/>
              <a:gd name="T52" fmla="*/ 2147483647 w 5518"/>
              <a:gd name="T53" fmla="*/ 2147483647 h 1853"/>
              <a:gd name="T54" fmla="*/ 2147483647 w 5518"/>
              <a:gd name="T55" fmla="*/ 2147483647 h 1853"/>
              <a:gd name="T56" fmla="*/ 2147483647 w 5518"/>
              <a:gd name="T57" fmla="*/ 2147483647 h 1853"/>
              <a:gd name="T58" fmla="*/ 2147483647 w 5518"/>
              <a:gd name="T59" fmla="*/ 2147483647 h 1853"/>
              <a:gd name="T60" fmla="*/ 2147483647 w 5518"/>
              <a:gd name="T61" fmla="*/ 2147483647 h 1853"/>
              <a:gd name="T62" fmla="*/ 2147483647 w 5518"/>
              <a:gd name="T63" fmla="*/ 2147483647 h 1853"/>
              <a:gd name="T64" fmla="*/ 2147483647 w 5518"/>
              <a:gd name="T65" fmla="*/ 2147483647 h 1853"/>
              <a:gd name="T66" fmla="*/ 2147483647 w 5518"/>
              <a:gd name="T67" fmla="*/ 2147483647 h 1853"/>
              <a:gd name="T68" fmla="*/ 2147483647 w 5518"/>
              <a:gd name="T69" fmla="*/ 2147483647 h 1853"/>
              <a:gd name="T70" fmla="*/ 2147483647 w 5518"/>
              <a:gd name="T71" fmla="*/ 2147483647 h 1853"/>
              <a:gd name="T72" fmla="*/ 2147483647 w 5518"/>
              <a:gd name="T73" fmla="*/ 2147483647 h 1853"/>
              <a:gd name="T74" fmla="*/ 2147483647 w 5518"/>
              <a:gd name="T75" fmla="*/ 2147483647 h 1853"/>
              <a:gd name="T76" fmla="*/ 2147483647 w 5518"/>
              <a:gd name="T77" fmla="*/ 2147483647 h 1853"/>
              <a:gd name="T78" fmla="*/ 2147483647 w 5518"/>
              <a:gd name="T79" fmla="*/ 2147483647 h 1853"/>
              <a:gd name="T80" fmla="*/ 2147483647 w 5518"/>
              <a:gd name="T81" fmla="*/ 2147483647 h 1853"/>
              <a:gd name="T82" fmla="*/ 2147483647 w 5518"/>
              <a:gd name="T83" fmla="*/ 2147483647 h 1853"/>
              <a:gd name="T84" fmla="*/ 2147483647 w 5518"/>
              <a:gd name="T85" fmla="*/ 2147483647 h 1853"/>
              <a:gd name="T86" fmla="*/ 2147483647 w 5518"/>
              <a:gd name="T87" fmla="*/ 0 h 1853"/>
              <a:gd name="T88" fmla="*/ 2147483647 w 5518"/>
              <a:gd name="T89" fmla="*/ 2147483647 h 185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518" h="1853">
                <a:moveTo>
                  <a:pt x="0" y="610"/>
                </a:moveTo>
                <a:lnTo>
                  <a:pt x="61" y="682"/>
                </a:lnTo>
                <a:lnTo>
                  <a:pt x="122" y="695"/>
                </a:lnTo>
                <a:lnTo>
                  <a:pt x="184" y="663"/>
                </a:lnTo>
                <a:lnTo>
                  <a:pt x="245" y="609"/>
                </a:lnTo>
                <a:lnTo>
                  <a:pt x="306" y="582"/>
                </a:lnTo>
                <a:lnTo>
                  <a:pt x="368" y="386"/>
                </a:lnTo>
                <a:lnTo>
                  <a:pt x="429" y="387"/>
                </a:lnTo>
                <a:lnTo>
                  <a:pt x="490" y="373"/>
                </a:lnTo>
                <a:lnTo>
                  <a:pt x="552" y="356"/>
                </a:lnTo>
                <a:lnTo>
                  <a:pt x="613" y="332"/>
                </a:lnTo>
                <a:lnTo>
                  <a:pt x="674" y="313"/>
                </a:lnTo>
                <a:lnTo>
                  <a:pt x="735" y="258"/>
                </a:lnTo>
                <a:lnTo>
                  <a:pt x="797" y="220"/>
                </a:lnTo>
                <a:lnTo>
                  <a:pt x="858" y="172"/>
                </a:lnTo>
                <a:lnTo>
                  <a:pt x="919" y="176"/>
                </a:lnTo>
                <a:lnTo>
                  <a:pt x="981" y="157"/>
                </a:lnTo>
                <a:lnTo>
                  <a:pt x="1042" y="102"/>
                </a:lnTo>
                <a:lnTo>
                  <a:pt x="1103" y="258"/>
                </a:lnTo>
                <a:lnTo>
                  <a:pt x="1165" y="337"/>
                </a:lnTo>
                <a:lnTo>
                  <a:pt x="1226" y="561"/>
                </a:lnTo>
                <a:lnTo>
                  <a:pt x="1287" y="651"/>
                </a:lnTo>
                <a:lnTo>
                  <a:pt x="1349" y="832"/>
                </a:lnTo>
                <a:lnTo>
                  <a:pt x="1410" y="926"/>
                </a:lnTo>
                <a:lnTo>
                  <a:pt x="1471" y="1013"/>
                </a:lnTo>
                <a:lnTo>
                  <a:pt x="1533" y="1063"/>
                </a:lnTo>
                <a:lnTo>
                  <a:pt x="1594" y="1093"/>
                </a:lnTo>
                <a:lnTo>
                  <a:pt x="1655" y="1128"/>
                </a:lnTo>
                <a:lnTo>
                  <a:pt x="1717" y="1163"/>
                </a:lnTo>
                <a:lnTo>
                  <a:pt x="1778" y="1178"/>
                </a:lnTo>
                <a:lnTo>
                  <a:pt x="1839" y="1212"/>
                </a:lnTo>
                <a:lnTo>
                  <a:pt x="1901" y="1244"/>
                </a:lnTo>
                <a:lnTo>
                  <a:pt x="1962" y="1286"/>
                </a:lnTo>
                <a:lnTo>
                  <a:pt x="2023" y="1337"/>
                </a:lnTo>
                <a:lnTo>
                  <a:pt x="2084" y="1405"/>
                </a:lnTo>
                <a:lnTo>
                  <a:pt x="2146" y="1462"/>
                </a:lnTo>
                <a:lnTo>
                  <a:pt x="2207" y="1521"/>
                </a:lnTo>
                <a:lnTo>
                  <a:pt x="2268" y="1578"/>
                </a:lnTo>
                <a:lnTo>
                  <a:pt x="2330" y="1627"/>
                </a:lnTo>
                <a:lnTo>
                  <a:pt x="2391" y="1675"/>
                </a:lnTo>
                <a:lnTo>
                  <a:pt x="2452" y="1708"/>
                </a:lnTo>
                <a:lnTo>
                  <a:pt x="2514" y="1744"/>
                </a:lnTo>
                <a:lnTo>
                  <a:pt x="2575" y="1770"/>
                </a:lnTo>
                <a:lnTo>
                  <a:pt x="2636" y="1792"/>
                </a:lnTo>
                <a:lnTo>
                  <a:pt x="2698" y="1804"/>
                </a:lnTo>
                <a:lnTo>
                  <a:pt x="2759" y="1816"/>
                </a:lnTo>
                <a:lnTo>
                  <a:pt x="2820" y="1825"/>
                </a:lnTo>
                <a:lnTo>
                  <a:pt x="2882" y="1846"/>
                </a:lnTo>
                <a:lnTo>
                  <a:pt x="2943" y="1853"/>
                </a:lnTo>
                <a:lnTo>
                  <a:pt x="3004" y="1838"/>
                </a:lnTo>
                <a:lnTo>
                  <a:pt x="3066" y="1811"/>
                </a:lnTo>
                <a:lnTo>
                  <a:pt x="3127" y="1795"/>
                </a:lnTo>
                <a:lnTo>
                  <a:pt x="3188" y="1756"/>
                </a:lnTo>
                <a:lnTo>
                  <a:pt x="3250" y="1712"/>
                </a:lnTo>
                <a:lnTo>
                  <a:pt x="3311" y="1667"/>
                </a:lnTo>
                <a:lnTo>
                  <a:pt x="3372" y="1643"/>
                </a:lnTo>
                <a:lnTo>
                  <a:pt x="3434" y="1568"/>
                </a:lnTo>
                <a:lnTo>
                  <a:pt x="3495" y="1473"/>
                </a:lnTo>
                <a:lnTo>
                  <a:pt x="3556" y="1330"/>
                </a:lnTo>
                <a:lnTo>
                  <a:pt x="3617" y="1159"/>
                </a:lnTo>
                <a:lnTo>
                  <a:pt x="3679" y="993"/>
                </a:lnTo>
                <a:lnTo>
                  <a:pt x="3740" y="834"/>
                </a:lnTo>
                <a:lnTo>
                  <a:pt x="3801" y="690"/>
                </a:lnTo>
                <a:lnTo>
                  <a:pt x="3863" y="603"/>
                </a:lnTo>
                <a:lnTo>
                  <a:pt x="3924" y="539"/>
                </a:lnTo>
                <a:lnTo>
                  <a:pt x="3985" y="462"/>
                </a:lnTo>
                <a:lnTo>
                  <a:pt x="4047" y="408"/>
                </a:lnTo>
                <a:lnTo>
                  <a:pt x="4108" y="369"/>
                </a:lnTo>
                <a:lnTo>
                  <a:pt x="4169" y="321"/>
                </a:lnTo>
                <a:lnTo>
                  <a:pt x="4231" y="292"/>
                </a:lnTo>
                <a:lnTo>
                  <a:pt x="4292" y="260"/>
                </a:lnTo>
                <a:lnTo>
                  <a:pt x="4353" y="224"/>
                </a:lnTo>
                <a:lnTo>
                  <a:pt x="4415" y="204"/>
                </a:lnTo>
                <a:lnTo>
                  <a:pt x="4476" y="189"/>
                </a:lnTo>
                <a:lnTo>
                  <a:pt x="4537" y="186"/>
                </a:lnTo>
                <a:lnTo>
                  <a:pt x="4599" y="199"/>
                </a:lnTo>
                <a:lnTo>
                  <a:pt x="4660" y="203"/>
                </a:lnTo>
                <a:lnTo>
                  <a:pt x="4721" y="195"/>
                </a:lnTo>
                <a:lnTo>
                  <a:pt x="4783" y="194"/>
                </a:lnTo>
                <a:lnTo>
                  <a:pt x="4844" y="177"/>
                </a:lnTo>
                <a:lnTo>
                  <a:pt x="4905" y="153"/>
                </a:lnTo>
                <a:lnTo>
                  <a:pt x="4966" y="133"/>
                </a:lnTo>
                <a:lnTo>
                  <a:pt x="5028" y="119"/>
                </a:lnTo>
                <a:lnTo>
                  <a:pt x="5089" y="85"/>
                </a:lnTo>
                <a:lnTo>
                  <a:pt x="5150" y="63"/>
                </a:lnTo>
                <a:lnTo>
                  <a:pt x="5212" y="36"/>
                </a:lnTo>
                <a:lnTo>
                  <a:pt x="5273" y="28"/>
                </a:lnTo>
                <a:lnTo>
                  <a:pt x="5334" y="0"/>
                </a:lnTo>
                <a:lnTo>
                  <a:pt x="5396" y="20"/>
                </a:lnTo>
                <a:lnTo>
                  <a:pt x="5457" y="27"/>
                </a:lnTo>
                <a:lnTo>
                  <a:pt x="5518" y="34"/>
                </a:lnTo>
              </a:path>
            </a:pathLst>
          </a:custGeom>
          <a:noFill/>
          <a:ln w="34925">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4491" name="Rectangle 342"/>
          <p:cNvSpPr>
            <a:spLocks noChangeArrowheads="1"/>
          </p:cNvSpPr>
          <p:nvPr/>
        </p:nvSpPr>
        <p:spPr bwMode="auto">
          <a:xfrm>
            <a:off x="395288" y="5586413"/>
            <a:ext cx="13625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-4</a:t>
            </a:r>
          </a:p>
        </p:txBody>
      </p:sp>
      <p:sp>
        <p:nvSpPr>
          <p:cNvPr id="264492" name="Rectangle 343"/>
          <p:cNvSpPr>
            <a:spLocks noChangeArrowheads="1"/>
          </p:cNvSpPr>
          <p:nvPr/>
        </p:nvSpPr>
        <p:spPr bwMode="auto">
          <a:xfrm>
            <a:off x="395288" y="5075238"/>
            <a:ext cx="13625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-3</a:t>
            </a:r>
          </a:p>
        </p:txBody>
      </p:sp>
      <p:sp>
        <p:nvSpPr>
          <p:cNvPr id="264493" name="Rectangle 344"/>
          <p:cNvSpPr>
            <a:spLocks noChangeArrowheads="1"/>
          </p:cNvSpPr>
          <p:nvPr/>
        </p:nvSpPr>
        <p:spPr bwMode="auto">
          <a:xfrm>
            <a:off x="395288" y="4565651"/>
            <a:ext cx="13625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-2</a:t>
            </a:r>
          </a:p>
        </p:txBody>
      </p:sp>
      <p:sp>
        <p:nvSpPr>
          <p:cNvPr id="264494" name="Rectangle 345"/>
          <p:cNvSpPr>
            <a:spLocks noChangeArrowheads="1"/>
          </p:cNvSpPr>
          <p:nvPr/>
        </p:nvSpPr>
        <p:spPr bwMode="auto">
          <a:xfrm>
            <a:off x="395288" y="4052888"/>
            <a:ext cx="13625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-1</a:t>
            </a:r>
          </a:p>
        </p:txBody>
      </p:sp>
      <p:sp>
        <p:nvSpPr>
          <p:cNvPr id="264495" name="Rectangle 346"/>
          <p:cNvSpPr>
            <a:spLocks noChangeArrowheads="1"/>
          </p:cNvSpPr>
          <p:nvPr/>
        </p:nvSpPr>
        <p:spPr bwMode="auto">
          <a:xfrm>
            <a:off x="461964" y="3541713"/>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0</a:t>
            </a:r>
          </a:p>
        </p:txBody>
      </p:sp>
      <p:sp>
        <p:nvSpPr>
          <p:cNvPr id="264496" name="Rectangle 347"/>
          <p:cNvSpPr>
            <a:spLocks noChangeArrowheads="1"/>
          </p:cNvSpPr>
          <p:nvPr/>
        </p:nvSpPr>
        <p:spPr bwMode="auto">
          <a:xfrm>
            <a:off x="461964" y="3030538"/>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1</a:t>
            </a:r>
          </a:p>
        </p:txBody>
      </p:sp>
      <p:sp>
        <p:nvSpPr>
          <p:cNvPr id="264497" name="Rectangle 348"/>
          <p:cNvSpPr>
            <a:spLocks noChangeArrowheads="1"/>
          </p:cNvSpPr>
          <p:nvPr/>
        </p:nvSpPr>
        <p:spPr bwMode="auto">
          <a:xfrm>
            <a:off x="461964" y="2519363"/>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2</a:t>
            </a:r>
          </a:p>
        </p:txBody>
      </p:sp>
      <p:sp>
        <p:nvSpPr>
          <p:cNvPr id="264498" name="Rectangle 349"/>
          <p:cNvSpPr>
            <a:spLocks noChangeArrowheads="1"/>
          </p:cNvSpPr>
          <p:nvPr/>
        </p:nvSpPr>
        <p:spPr bwMode="auto">
          <a:xfrm>
            <a:off x="461964" y="2008188"/>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3</a:t>
            </a:r>
          </a:p>
        </p:txBody>
      </p:sp>
      <p:sp>
        <p:nvSpPr>
          <p:cNvPr id="264499" name="Rectangle 350"/>
          <p:cNvSpPr>
            <a:spLocks noChangeArrowheads="1"/>
          </p:cNvSpPr>
          <p:nvPr/>
        </p:nvSpPr>
        <p:spPr bwMode="auto">
          <a:xfrm>
            <a:off x="461964" y="1497013"/>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4</a:t>
            </a:r>
          </a:p>
        </p:txBody>
      </p:sp>
      <p:sp>
        <p:nvSpPr>
          <p:cNvPr id="264500" name="Rectangle 351"/>
          <p:cNvSpPr>
            <a:spLocks noChangeArrowheads="1"/>
          </p:cNvSpPr>
          <p:nvPr/>
        </p:nvSpPr>
        <p:spPr bwMode="auto">
          <a:xfrm>
            <a:off x="461964" y="985838"/>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5</a:t>
            </a:r>
          </a:p>
        </p:txBody>
      </p:sp>
      <p:sp>
        <p:nvSpPr>
          <p:cNvPr id="264501" name="Rectangle 352"/>
          <p:cNvSpPr>
            <a:spLocks noChangeArrowheads="1"/>
          </p:cNvSpPr>
          <p:nvPr/>
        </p:nvSpPr>
        <p:spPr bwMode="auto">
          <a:xfrm>
            <a:off x="684214" y="5786438"/>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0</a:t>
            </a:r>
          </a:p>
        </p:txBody>
      </p:sp>
      <p:sp>
        <p:nvSpPr>
          <p:cNvPr id="264502" name="Rectangle 353"/>
          <p:cNvSpPr>
            <a:spLocks noChangeArrowheads="1"/>
          </p:cNvSpPr>
          <p:nvPr/>
        </p:nvSpPr>
        <p:spPr bwMode="auto">
          <a:xfrm>
            <a:off x="1127125" y="5786438"/>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5</a:t>
            </a:r>
          </a:p>
        </p:txBody>
      </p:sp>
      <p:sp>
        <p:nvSpPr>
          <p:cNvPr id="264503" name="Rectangle 354"/>
          <p:cNvSpPr>
            <a:spLocks noChangeArrowheads="1"/>
          </p:cNvSpPr>
          <p:nvPr/>
        </p:nvSpPr>
        <p:spPr bwMode="auto">
          <a:xfrm>
            <a:off x="1538289"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10</a:t>
            </a:r>
          </a:p>
        </p:txBody>
      </p:sp>
      <p:sp>
        <p:nvSpPr>
          <p:cNvPr id="264504" name="Rectangle 355"/>
          <p:cNvSpPr>
            <a:spLocks noChangeArrowheads="1"/>
          </p:cNvSpPr>
          <p:nvPr/>
        </p:nvSpPr>
        <p:spPr bwMode="auto">
          <a:xfrm>
            <a:off x="1981201"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15</a:t>
            </a:r>
          </a:p>
        </p:txBody>
      </p:sp>
      <p:sp>
        <p:nvSpPr>
          <p:cNvPr id="264505" name="Rectangle 356"/>
          <p:cNvSpPr>
            <a:spLocks noChangeArrowheads="1"/>
          </p:cNvSpPr>
          <p:nvPr/>
        </p:nvSpPr>
        <p:spPr bwMode="auto">
          <a:xfrm>
            <a:off x="2425701"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20</a:t>
            </a:r>
          </a:p>
        </p:txBody>
      </p:sp>
      <p:sp>
        <p:nvSpPr>
          <p:cNvPr id="264506" name="Rectangle 357"/>
          <p:cNvSpPr>
            <a:spLocks noChangeArrowheads="1"/>
          </p:cNvSpPr>
          <p:nvPr/>
        </p:nvSpPr>
        <p:spPr bwMode="auto">
          <a:xfrm>
            <a:off x="2870201"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25</a:t>
            </a:r>
          </a:p>
        </p:txBody>
      </p:sp>
      <p:sp>
        <p:nvSpPr>
          <p:cNvPr id="264507" name="Rectangle 358"/>
          <p:cNvSpPr>
            <a:spLocks noChangeArrowheads="1"/>
          </p:cNvSpPr>
          <p:nvPr/>
        </p:nvSpPr>
        <p:spPr bwMode="auto">
          <a:xfrm>
            <a:off x="3313113"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30</a:t>
            </a:r>
          </a:p>
        </p:txBody>
      </p:sp>
      <p:sp>
        <p:nvSpPr>
          <p:cNvPr id="264508" name="Rectangle 359"/>
          <p:cNvSpPr>
            <a:spLocks noChangeArrowheads="1"/>
          </p:cNvSpPr>
          <p:nvPr/>
        </p:nvSpPr>
        <p:spPr bwMode="auto">
          <a:xfrm>
            <a:off x="3757614"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35</a:t>
            </a:r>
          </a:p>
        </p:txBody>
      </p:sp>
      <p:sp>
        <p:nvSpPr>
          <p:cNvPr id="264509" name="Rectangle 360"/>
          <p:cNvSpPr>
            <a:spLocks noChangeArrowheads="1"/>
          </p:cNvSpPr>
          <p:nvPr/>
        </p:nvSpPr>
        <p:spPr bwMode="auto">
          <a:xfrm>
            <a:off x="4200525"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40</a:t>
            </a:r>
          </a:p>
        </p:txBody>
      </p:sp>
      <p:sp>
        <p:nvSpPr>
          <p:cNvPr id="264510" name="Rectangle 361"/>
          <p:cNvSpPr>
            <a:spLocks noChangeArrowheads="1"/>
          </p:cNvSpPr>
          <p:nvPr/>
        </p:nvSpPr>
        <p:spPr bwMode="auto">
          <a:xfrm>
            <a:off x="4645026"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45</a:t>
            </a:r>
          </a:p>
        </p:txBody>
      </p:sp>
      <p:sp>
        <p:nvSpPr>
          <p:cNvPr id="264511" name="Rectangle 362"/>
          <p:cNvSpPr>
            <a:spLocks noChangeArrowheads="1"/>
          </p:cNvSpPr>
          <p:nvPr/>
        </p:nvSpPr>
        <p:spPr bwMode="auto">
          <a:xfrm>
            <a:off x="5089526"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50</a:t>
            </a:r>
          </a:p>
        </p:txBody>
      </p:sp>
      <p:sp>
        <p:nvSpPr>
          <p:cNvPr id="264512" name="Rectangle 363"/>
          <p:cNvSpPr>
            <a:spLocks noChangeArrowheads="1"/>
          </p:cNvSpPr>
          <p:nvPr/>
        </p:nvSpPr>
        <p:spPr bwMode="auto">
          <a:xfrm>
            <a:off x="5532441"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55</a:t>
            </a:r>
          </a:p>
        </p:txBody>
      </p:sp>
      <p:sp>
        <p:nvSpPr>
          <p:cNvPr id="264513" name="Rectangle 364"/>
          <p:cNvSpPr>
            <a:spLocks noChangeArrowheads="1"/>
          </p:cNvSpPr>
          <p:nvPr/>
        </p:nvSpPr>
        <p:spPr bwMode="auto">
          <a:xfrm>
            <a:off x="5976939"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60</a:t>
            </a:r>
          </a:p>
        </p:txBody>
      </p:sp>
      <p:sp>
        <p:nvSpPr>
          <p:cNvPr id="264514" name="Rectangle 365"/>
          <p:cNvSpPr>
            <a:spLocks noChangeArrowheads="1"/>
          </p:cNvSpPr>
          <p:nvPr/>
        </p:nvSpPr>
        <p:spPr bwMode="auto">
          <a:xfrm>
            <a:off x="6419851"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65</a:t>
            </a:r>
          </a:p>
        </p:txBody>
      </p:sp>
      <p:sp>
        <p:nvSpPr>
          <p:cNvPr id="264515" name="Rectangle 366"/>
          <p:cNvSpPr>
            <a:spLocks noChangeArrowheads="1"/>
          </p:cNvSpPr>
          <p:nvPr/>
        </p:nvSpPr>
        <p:spPr bwMode="auto">
          <a:xfrm>
            <a:off x="6864351"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70</a:t>
            </a:r>
          </a:p>
        </p:txBody>
      </p:sp>
      <p:sp>
        <p:nvSpPr>
          <p:cNvPr id="264516" name="Rectangle 367"/>
          <p:cNvSpPr>
            <a:spLocks noChangeArrowheads="1"/>
          </p:cNvSpPr>
          <p:nvPr/>
        </p:nvSpPr>
        <p:spPr bwMode="auto">
          <a:xfrm>
            <a:off x="7308850"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75</a:t>
            </a:r>
          </a:p>
        </p:txBody>
      </p:sp>
      <p:sp>
        <p:nvSpPr>
          <p:cNvPr id="264517" name="Rectangle 368"/>
          <p:cNvSpPr>
            <a:spLocks noChangeArrowheads="1"/>
          </p:cNvSpPr>
          <p:nvPr/>
        </p:nvSpPr>
        <p:spPr bwMode="auto">
          <a:xfrm>
            <a:off x="7751764"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80</a:t>
            </a:r>
          </a:p>
        </p:txBody>
      </p:sp>
      <p:sp>
        <p:nvSpPr>
          <p:cNvPr id="264518" name="Rectangle 369"/>
          <p:cNvSpPr>
            <a:spLocks noChangeArrowheads="1"/>
          </p:cNvSpPr>
          <p:nvPr/>
        </p:nvSpPr>
        <p:spPr bwMode="auto">
          <a:xfrm>
            <a:off x="8196263"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85</a:t>
            </a:r>
          </a:p>
        </p:txBody>
      </p:sp>
      <p:sp>
        <p:nvSpPr>
          <p:cNvPr id="264519" name="Rectangle 370"/>
          <p:cNvSpPr>
            <a:spLocks noChangeArrowheads="1"/>
          </p:cNvSpPr>
          <p:nvPr/>
        </p:nvSpPr>
        <p:spPr bwMode="auto">
          <a:xfrm>
            <a:off x="8605839" y="5786438"/>
            <a:ext cx="25968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90+</a:t>
            </a:r>
          </a:p>
        </p:txBody>
      </p:sp>
      <p:sp>
        <p:nvSpPr>
          <p:cNvPr id="264520" name="Rectangle 371"/>
          <p:cNvSpPr>
            <a:spLocks noChangeArrowheads="1"/>
          </p:cNvSpPr>
          <p:nvPr/>
        </p:nvSpPr>
        <p:spPr bwMode="auto">
          <a:xfrm>
            <a:off x="1382717" y="6267450"/>
            <a:ext cx="6645275" cy="177800"/>
          </a:xfrm>
          <a:prstGeom prst="rect">
            <a:avLst/>
          </a:prstGeom>
          <a:solidFill>
            <a:srgbClr val="FFFFFF"/>
          </a:solidFill>
          <a:ln w="0">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521" name="Rectangle 372"/>
          <p:cNvSpPr>
            <a:spLocks noChangeArrowheads="1"/>
          </p:cNvSpPr>
          <p:nvPr/>
        </p:nvSpPr>
        <p:spPr bwMode="auto">
          <a:xfrm>
            <a:off x="1423988" y="6321425"/>
            <a:ext cx="258762" cy="762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522" name="Rectangle 373"/>
          <p:cNvSpPr>
            <a:spLocks noChangeArrowheads="1"/>
          </p:cNvSpPr>
          <p:nvPr/>
        </p:nvSpPr>
        <p:spPr bwMode="auto">
          <a:xfrm>
            <a:off x="1712914" y="6270626"/>
            <a:ext cx="175528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Asset-based reallocations</a:t>
            </a:r>
          </a:p>
        </p:txBody>
      </p:sp>
      <p:sp>
        <p:nvSpPr>
          <p:cNvPr id="264523" name="Rectangle 374"/>
          <p:cNvSpPr>
            <a:spLocks noChangeArrowheads="1"/>
          </p:cNvSpPr>
          <p:nvPr/>
        </p:nvSpPr>
        <p:spPr bwMode="auto">
          <a:xfrm>
            <a:off x="3581404" y="6321425"/>
            <a:ext cx="257175" cy="762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524" name="Rectangle 375"/>
          <p:cNvSpPr>
            <a:spLocks noChangeArrowheads="1"/>
          </p:cNvSpPr>
          <p:nvPr/>
        </p:nvSpPr>
        <p:spPr bwMode="auto">
          <a:xfrm>
            <a:off x="3868738" y="6270626"/>
            <a:ext cx="105798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Public transfers</a:t>
            </a:r>
          </a:p>
        </p:txBody>
      </p:sp>
      <p:sp>
        <p:nvSpPr>
          <p:cNvPr id="264525" name="Rectangle 376"/>
          <p:cNvSpPr>
            <a:spLocks noChangeArrowheads="1"/>
          </p:cNvSpPr>
          <p:nvPr/>
        </p:nvSpPr>
        <p:spPr bwMode="auto">
          <a:xfrm>
            <a:off x="5026025" y="6321425"/>
            <a:ext cx="257175" cy="762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4526" name="Rectangle 377"/>
          <p:cNvSpPr>
            <a:spLocks noChangeArrowheads="1"/>
          </p:cNvSpPr>
          <p:nvPr/>
        </p:nvSpPr>
        <p:spPr bwMode="auto">
          <a:xfrm>
            <a:off x="5313367" y="6270626"/>
            <a:ext cx="111889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Private transfers</a:t>
            </a:r>
          </a:p>
        </p:txBody>
      </p:sp>
      <p:sp>
        <p:nvSpPr>
          <p:cNvPr id="264527" name="Line 378"/>
          <p:cNvSpPr>
            <a:spLocks noChangeShapeType="1"/>
          </p:cNvSpPr>
          <p:nvPr/>
        </p:nvSpPr>
        <p:spPr bwMode="auto">
          <a:xfrm>
            <a:off x="6529388" y="6348413"/>
            <a:ext cx="258762" cy="0"/>
          </a:xfrm>
          <a:prstGeom prst="line">
            <a:avLst/>
          </a:prstGeom>
          <a:noFill/>
          <a:ln w="34925">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4528" name="Rectangle 379"/>
          <p:cNvSpPr>
            <a:spLocks noChangeArrowheads="1"/>
          </p:cNvSpPr>
          <p:nvPr/>
        </p:nvSpPr>
        <p:spPr bwMode="auto">
          <a:xfrm>
            <a:off x="6818317" y="6270626"/>
            <a:ext cx="104034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Lifecycle deficit</a:t>
            </a:r>
          </a:p>
        </p:txBody>
      </p:sp>
      <p:sp>
        <p:nvSpPr>
          <p:cNvPr id="264529" name="Rectangle 380"/>
          <p:cNvSpPr>
            <a:spLocks noChangeArrowheads="1"/>
          </p:cNvSpPr>
          <p:nvPr/>
        </p:nvSpPr>
        <p:spPr bwMode="auto">
          <a:xfrm>
            <a:off x="4643439" y="6002338"/>
            <a:ext cx="27251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Age</a:t>
            </a:r>
          </a:p>
        </p:txBody>
      </p:sp>
      <p:sp>
        <p:nvSpPr>
          <p:cNvPr id="264530" name="Rectangle 381"/>
          <p:cNvSpPr>
            <a:spLocks noChangeArrowheads="1"/>
          </p:cNvSpPr>
          <p:nvPr/>
        </p:nvSpPr>
        <p:spPr bwMode="auto">
          <a:xfrm>
            <a:off x="655658" y="749300"/>
            <a:ext cx="130965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Million yen </a:t>
            </a:r>
            <a:br>
              <a:rPr kumimoji="1" lang="en-US" altLang="ja-JP" sz="10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br>
            <a:r>
              <a:rPr kumimoji="1" lang="en-US" altLang="ja-JP" sz="10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in 2000 constant prices</a:t>
            </a:r>
          </a:p>
        </p:txBody>
      </p:sp>
      <p:sp>
        <p:nvSpPr>
          <p:cNvPr id="264531" name="Rectangle 382"/>
          <p:cNvSpPr>
            <a:spLocks noChangeArrowheads="1"/>
          </p:cNvSpPr>
          <p:nvPr/>
        </p:nvSpPr>
        <p:spPr bwMode="auto">
          <a:xfrm>
            <a:off x="0" y="333383"/>
            <a:ext cx="9144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3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1994</a:t>
            </a:r>
          </a:p>
        </p:txBody>
      </p:sp>
    </p:spTree>
    <p:extLst>
      <p:ext uri="{BB962C8B-B14F-4D97-AF65-F5344CB8AC3E}">
        <p14:creationId xmlns:p14="http://schemas.microsoft.com/office/powerpoint/2010/main" val="19001402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65218" name="AutoShape 3"/>
          <p:cNvSpPr>
            <a:spLocks noChangeAspect="1" noChangeArrowheads="1" noTextEdit="1"/>
          </p:cNvSpPr>
          <p:nvPr/>
        </p:nvSpPr>
        <p:spPr bwMode="auto">
          <a:xfrm>
            <a:off x="117479" y="849313"/>
            <a:ext cx="8774113" cy="545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5219" name="Rectangle 5"/>
          <p:cNvSpPr>
            <a:spLocks noChangeArrowheads="1"/>
          </p:cNvSpPr>
          <p:nvPr/>
        </p:nvSpPr>
        <p:spPr bwMode="auto">
          <a:xfrm>
            <a:off x="671513" y="1085858"/>
            <a:ext cx="8077200" cy="4600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20" name="Line 6"/>
          <p:cNvSpPr>
            <a:spLocks noChangeShapeType="1"/>
          </p:cNvSpPr>
          <p:nvPr/>
        </p:nvSpPr>
        <p:spPr bwMode="auto">
          <a:xfrm>
            <a:off x="671513" y="5686425"/>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5221" name="Line 7"/>
          <p:cNvSpPr>
            <a:spLocks noChangeShapeType="1"/>
          </p:cNvSpPr>
          <p:nvPr/>
        </p:nvSpPr>
        <p:spPr bwMode="auto">
          <a:xfrm>
            <a:off x="671513" y="5175250"/>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5222" name="Line 8"/>
          <p:cNvSpPr>
            <a:spLocks noChangeShapeType="1"/>
          </p:cNvSpPr>
          <p:nvPr/>
        </p:nvSpPr>
        <p:spPr bwMode="auto">
          <a:xfrm>
            <a:off x="671513" y="4664075"/>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5223" name="Line 9"/>
          <p:cNvSpPr>
            <a:spLocks noChangeShapeType="1"/>
          </p:cNvSpPr>
          <p:nvPr/>
        </p:nvSpPr>
        <p:spPr bwMode="auto">
          <a:xfrm>
            <a:off x="671513" y="4152900"/>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5224" name="Line 10"/>
          <p:cNvSpPr>
            <a:spLocks noChangeShapeType="1"/>
          </p:cNvSpPr>
          <p:nvPr/>
        </p:nvSpPr>
        <p:spPr bwMode="auto">
          <a:xfrm>
            <a:off x="671513" y="3130550"/>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5225" name="Line 11"/>
          <p:cNvSpPr>
            <a:spLocks noChangeShapeType="1"/>
          </p:cNvSpPr>
          <p:nvPr/>
        </p:nvSpPr>
        <p:spPr bwMode="auto">
          <a:xfrm>
            <a:off x="671513" y="2619375"/>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5226" name="Line 12"/>
          <p:cNvSpPr>
            <a:spLocks noChangeShapeType="1"/>
          </p:cNvSpPr>
          <p:nvPr/>
        </p:nvSpPr>
        <p:spPr bwMode="auto">
          <a:xfrm>
            <a:off x="671513" y="2106613"/>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5227" name="Line 13"/>
          <p:cNvSpPr>
            <a:spLocks noChangeShapeType="1"/>
          </p:cNvSpPr>
          <p:nvPr/>
        </p:nvSpPr>
        <p:spPr bwMode="auto">
          <a:xfrm>
            <a:off x="671513" y="1595438"/>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5228" name="Line 14"/>
          <p:cNvSpPr>
            <a:spLocks noChangeShapeType="1"/>
          </p:cNvSpPr>
          <p:nvPr/>
        </p:nvSpPr>
        <p:spPr bwMode="auto">
          <a:xfrm>
            <a:off x="671513" y="1085850"/>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5229" name="Rectangle 15"/>
          <p:cNvSpPr>
            <a:spLocks noChangeArrowheads="1"/>
          </p:cNvSpPr>
          <p:nvPr/>
        </p:nvSpPr>
        <p:spPr bwMode="auto">
          <a:xfrm>
            <a:off x="671513" y="1085858"/>
            <a:ext cx="8077200" cy="4600575"/>
          </a:xfrm>
          <a:prstGeom prst="rect">
            <a:avLst/>
          </a:prstGeom>
          <a:noFill/>
          <a:ln w="11113">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30" name="Rectangle 16"/>
          <p:cNvSpPr>
            <a:spLocks noChangeArrowheads="1"/>
          </p:cNvSpPr>
          <p:nvPr/>
        </p:nvSpPr>
        <p:spPr bwMode="auto">
          <a:xfrm>
            <a:off x="671513" y="3636963"/>
            <a:ext cx="88900" cy="47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31" name="Rectangle 17"/>
          <p:cNvSpPr>
            <a:spLocks noChangeArrowheads="1"/>
          </p:cNvSpPr>
          <p:nvPr/>
        </p:nvSpPr>
        <p:spPr bwMode="auto">
          <a:xfrm>
            <a:off x="760413" y="3636963"/>
            <a:ext cx="88900" cy="47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32" name="Rectangle 18"/>
          <p:cNvSpPr>
            <a:spLocks noChangeArrowheads="1"/>
          </p:cNvSpPr>
          <p:nvPr/>
        </p:nvSpPr>
        <p:spPr bwMode="auto">
          <a:xfrm>
            <a:off x="849313" y="3636963"/>
            <a:ext cx="88900" cy="47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33" name="Rectangle 19"/>
          <p:cNvSpPr>
            <a:spLocks noChangeArrowheads="1"/>
          </p:cNvSpPr>
          <p:nvPr/>
        </p:nvSpPr>
        <p:spPr bwMode="auto">
          <a:xfrm>
            <a:off x="938213" y="3638550"/>
            <a:ext cx="88900" cy="31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34" name="Rectangle 20"/>
          <p:cNvSpPr>
            <a:spLocks noChangeArrowheads="1"/>
          </p:cNvSpPr>
          <p:nvPr/>
        </p:nvSpPr>
        <p:spPr bwMode="auto">
          <a:xfrm>
            <a:off x="1027113" y="3638550"/>
            <a:ext cx="88900" cy="31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35" name="Rectangle 21"/>
          <p:cNvSpPr>
            <a:spLocks noChangeArrowheads="1"/>
          </p:cNvSpPr>
          <p:nvPr/>
        </p:nvSpPr>
        <p:spPr bwMode="auto">
          <a:xfrm>
            <a:off x="1116013" y="3636963"/>
            <a:ext cx="88900" cy="47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36" name="Rectangle 22"/>
          <p:cNvSpPr>
            <a:spLocks noChangeArrowheads="1"/>
          </p:cNvSpPr>
          <p:nvPr/>
        </p:nvSpPr>
        <p:spPr bwMode="auto">
          <a:xfrm>
            <a:off x="1204913" y="3636963"/>
            <a:ext cx="87312" cy="47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37" name="Rectangle 23"/>
          <p:cNvSpPr>
            <a:spLocks noChangeArrowheads="1"/>
          </p:cNvSpPr>
          <p:nvPr/>
        </p:nvSpPr>
        <p:spPr bwMode="auto">
          <a:xfrm>
            <a:off x="1292225" y="3636963"/>
            <a:ext cx="90488" cy="47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38" name="Rectangle 24"/>
          <p:cNvSpPr>
            <a:spLocks noChangeArrowheads="1"/>
          </p:cNvSpPr>
          <p:nvPr/>
        </p:nvSpPr>
        <p:spPr bwMode="auto">
          <a:xfrm>
            <a:off x="1382713" y="3636963"/>
            <a:ext cx="87312" cy="47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39" name="Rectangle 25"/>
          <p:cNvSpPr>
            <a:spLocks noChangeArrowheads="1"/>
          </p:cNvSpPr>
          <p:nvPr/>
        </p:nvSpPr>
        <p:spPr bwMode="auto">
          <a:xfrm>
            <a:off x="1470025" y="3636963"/>
            <a:ext cx="88900" cy="47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40" name="Rectangle 26"/>
          <p:cNvSpPr>
            <a:spLocks noChangeArrowheads="1"/>
          </p:cNvSpPr>
          <p:nvPr/>
        </p:nvSpPr>
        <p:spPr bwMode="auto">
          <a:xfrm>
            <a:off x="1558925" y="3635375"/>
            <a:ext cx="90488" cy="63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41" name="Rectangle 27"/>
          <p:cNvSpPr>
            <a:spLocks noChangeArrowheads="1"/>
          </p:cNvSpPr>
          <p:nvPr/>
        </p:nvSpPr>
        <p:spPr bwMode="auto">
          <a:xfrm>
            <a:off x="1649413" y="3635375"/>
            <a:ext cx="87312" cy="63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42" name="Rectangle 28"/>
          <p:cNvSpPr>
            <a:spLocks noChangeArrowheads="1"/>
          </p:cNvSpPr>
          <p:nvPr/>
        </p:nvSpPr>
        <p:spPr bwMode="auto">
          <a:xfrm>
            <a:off x="1736725" y="3635375"/>
            <a:ext cx="88900" cy="63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43" name="Rectangle 29"/>
          <p:cNvSpPr>
            <a:spLocks noChangeArrowheads="1"/>
          </p:cNvSpPr>
          <p:nvPr/>
        </p:nvSpPr>
        <p:spPr bwMode="auto">
          <a:xfrm>
            <a:off x="1825629" y="3635375"/>
            <a:ext cx="87313" cy="63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44" name="Rectangle 30"/>
          <p:cNvSpPr>
            <a:spLocks noChangeArrowheads="1"/>
          </p:cNvSpPr>
          <p:nvPr/>
        </p:nvSpPr>
        <p:spPr bwMode="auto">
          <a:xfrm>
            <a:off x="1912941" y="3633788"/>
            <a:ext cx="90487" cy="79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45" name="Rectangle 31"/>
          <p:cNvSpPr>
            <a:spLocks noChangeArrowheads="1"/>
          </p:cNvSpPr>
          <p:nvPr/>
        </p:nvSpPr>
        <p:spPr bwMode="auto">
          <a:xfrm>
            <a:off x="2003425" y="3633788"/>
            <a:ext cx="88900" cy="79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46" name="Rectangle 32"/>
          <p:cNvSpPr>
            <a:spLocks noChangeArrowheads="1"/>
          </p:cNvSpPr>
          <p:nvPr/>
        </p:nvSpPr>
        <p:spPr bwMode="auto">
          <a:xfrm>
            <a:off x="2092329" y="3633788"/>
            <a:ext cx="87313" cy="79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47" name="Rectangle 33"/>
          <p:cNvSpPr>
            <a:spLocks noChangeArrowheads="1"/>
          </p:cNvSpPr>
          <p:nvPr/>
        </p:nvSpPr>
        <p:spPr bwMode="auto">
          <a:xfrm>
            <a:off x="2179641" y="3633788"/>
            <a:ext cx="90487" cy="79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48" name="Rectangle 34"/>
          <p:cNvSpPr>
            <a:spLocks noChangeArrowheads="1"/>
          </p:cNvSpPr>
          <p:nvPr/>
        </p:nvSpPr>
        <p:spPr bwMode="auto">
          <a:xfrm>
            <a:off x="2270129" y="3625853"/>
            <a:ext cx="87313" cy="158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49" name="Rectangle 35"/>
          <p:cNvSpPr>
            <a:spLocks noChangeArrowheads="1"/>
          </p:cNvSpPr>
          <p:nvPr/>
        </p:nvSpPr>
        <p:spPr bwMode="auto">
          <a:xfrm>
            <a:off x="2357438" y="3616325"/>
            <a:ext cx="88900" cy="254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50" name="Rectangle 36"/>
          <p:cNvSpPr>
            <a:spLocks noChangeArrowheads="1"/>
          </p:cNvSpPr>
          <p:nvPr/>
        </p:nvSpPr>
        <p:spPr bwMode="auto">
          <a:xfrm>
            <a:off x="2446341" y="3627444"/>
            <a:ext cx="90487" cy="142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51" name="Rectangle 37"/>
          <p:cNvSpPr>
            <a:spLocks noChangeArrowheads="1"/>
          </p:cNvSpPr>
          <p:nvPr/>
        </p:nvSpPr>
        <p:spPr bwMode="auto">
          <a:xfrm>
            <a:off x="2536829" y="3606804"/>
            <a:ext cx="87313" cy="349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52" name="Rectangle 38"/>
          <p:cNvSpPr>
            <a:spLocks noChangeArrowheads="1"/>
          </p:cNvSpPr>
          <p:nvPr/>
        </p:nvSpPr>
        <p:spPr bwMode="auto">
          <a:xfrm>
            <a:off x="2624138" y="3590925"/>
            <a:ext cx="88900" cy="508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53" name="Rectangle 39"/>
          <p:cNvSpPr>
            <a:spLocks noChangeArrowheads="1"/>
          </p:cNvSpPr>
          <p:nvPr/>
        </p:nvSpPr>
        <p:spPr bwMode="auto">
          <a:xfrm>
            <a:off x="2713038" y="3579813"/>
            <a:ext cx="88900" cy="619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54" name="Rectangle 40"/>
          <p:cNvSpPr>
            <a:spLocks noChangeArrowheads="1"/>
          </p:cNvSpPr>
          <p:nvPr/>
        </p:nvSpPr>
        <p:spPr bwMode="auto">
          <a:xfrm>
            <a:off x="2801938" y="3565525"/>
            <a:ext cx="88900" cy="762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55" name="Rectangle 41"/>
          <p:cNvSpPr>
            <a:spLocks noChangeArrowheads="1"/>
          </p:cNvSpPr>
          <p:nvPr/>
        </p:nvSpPr>
        <p:spPr bwMode="auto">
          <a:xfrm>
            <a:off x="2890838" y="3546475"/>
            <a:ext cx="88900" cy="952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56" name="Rectangle 42"/>
          <p:cNvSpPr>
            <a:spLocks noChangeArrowheads="1"/>
          </p:cNvSpPr>
          <p:nvPr/>
        </p:nvSpPr>
        <p:spPr bwMode="auto">
          <a:xfrm>
            <a:off x="2979738" y="3538540"/>
            <a:ext cx="88900" cy="1031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57" name="Rectangle 43"/>
          <p:cNvSpPr>
            <a:spLocks noChangeArrowheads="1"/>
          </p:cNvSpPr>
          <p:nvPr/>
        </p:nvSpPr>
        <p:spPr bwMode="auto">
          <a:xfrm>
            <a:off x="3068638" y="3538540"/>
            <a:ext cx="88900" cy="1031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58" name="Rectangle 44"/>
          <p:cNvSpPr>
            <a:spLocks noChangeArrowheads="1"/>
          </p:cNvSpPr>
          <p:nvPr/>
        </p:nvSpPr>
        <p:spPr bwMode="auto">
          <a:xfrm>
            <a:off x="3157538" y="3530606"/>
            <a:ext cx="87312" cy="1111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59" name="Rectangle 45"/>
          <p:cNvSpPr>
            <a:spLocks noChangeArrowheads="1"/>
          </p:cNvSpPr>
          <p:nvPr/>
        </p:nvSpPr>
        <p:spPr bwMode="auto">
          <a:xfrm>
            <a:off x="3244850" y="3521075"/>
            <a:ext cx="90488" cy="1206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60" name="Rectangle 46"/>
          <p:cNvSpPr>
            <a:spLocks noChangeArrowheads="1"/>
          </p:cNvSpPr>
          <p:nvPr/>
        </p:nvSpPr>
        <p:spPr bwMode="auto">
          <a:xfrm>
            <a:off x="3335338" y="3521075"/>
            <a:ext cx="87312" cy="1206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61" name="Rectangle 47"/>
          <p:cNvSpPr>
            <a:spLocks noChangeArrowheads="1"/>
          </p:cNvSpPr>
          <p:nvPr/>
        </p:nvSpPr>
        <p:spPr bwMode="auto">
          <a:xfrm>
            <a:off x="3422650" y="3521075"/>
            <a:ext cx="88900" cy="1206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62" name="Rectangle 48"/>
          <p:cNvSpPr>
            <a:spLocks noChangeArrowheads="1"/>
          </p:cNvSpPr>
          <p:nvPr/>
        </p:nvSpPr>
        <p:spPr bwMode="auto">
          <a:xfrm>
            <a:off x="3511550" y="3530606"/>
            <a:ext cx="90488" cy="1111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63" name="Rectangle 49"/>
          <p:cNvSpPr>
            <a:spLocks noChangeArrowheads="1"/>
          </p:cNvSpPr>
          <p:nvPr/>
        </p:nvSpPr>
        <p:spPr bwMode="auto">
          <a:xfrm>
            <a:off x="3602038" y="3524252"/>
            <a:ext cx="87312" cy="1174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64" name="Rectangle 50"/>
          <p:cNvSpPr>
            <a:spLocks noChangeArrowheads="1"/>
          </p:cNvSpPr>
          <p:nvPr/>
        </p:nvSpPr>
        <p:spPr bwMode="auto">
          <a:xfrm>
            <a:off x="3689350" y="3541713"/>
            <a:ext cx="88900" cy="1000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65" name="Rectangle 51"/>
          <p:cNvSpPr>
            <a:spLocks noChangeArrowheads="1"/>
          </p:cNvSpPr>
          <p:nvPr/>
        </p:nvSpPr>
        <p:spPr bwMode="auto">
          <a:xfrm>
            <a:off x="3778254" y="3556008"/>
            <a:ext cx="87313" cy="857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66" name="Rectangle 52"/>
          <p:cNvSpPr>
            <a:spLocks noChangeArrowheads="1"/>
          </p:cNvSpPr>
          <p:nvPr/>
        </p:nvSpPr>
        <p:spPr bwMode="auto">
          <a:xfrm>
            <a:off x="3865567" y="3559175"/>
            <a:ext cx="90487" cy="825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67" name="Rectangle 53"/>
          <p:cNvSpPr>
            <a:spLocks noChangeArrowheads="1"/>
          </p:cNvSpPr>
          <p:nvPr/>
        </p:nvSpPr>
        <p:spPr bwMode="auto">
          <a:xfrm>
            <a:off x="3956050" y="3559175"/>
            <a:ext cx="88900" cy="825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68" name="Rectangle 54"/>
          <p:cNvSpPr>
            <a:spLocks noChangeArrowheads="1"/>
          </p:cNvSpPr>
          <p:nvPr/>
        </p:nvSpPr>
        <p:spPr bwMode="auto">
          <a:xfrm>
            <a:off x="4044954" y="3567113"/>
            <a:ext cx="87313" cy="746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69" name="Rectangle 55"/>
          <p:cNvSpPr>
            <a:spLocks noChangeArrowheads="1"/>
          </p:cNvSpPr>
          <p:nvPr/>
        </p:nvSpPr>
        <p:spPr bwMode="auto">
          <a:xfrm>
            <a:off x="4132267" y="3570296"/>
            <a:ext cx="90487" cy="714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70" name="Rectangle 56"/>
          <p:cNvSpPr>
            <a:spLocks noChangeArrowheads="1"/>
          </p:cNvSpPr>
          <p:nvPr/>
        </p:nvSpPr>
        <p:spPr bwMode="auto">
          <a:xfrm>
            <a:off x="4222754" y="3579813"/>
            <a:ext cx="87313" cy="619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71" name="Rectangle 57"/>
          <p:cNvSpPr>
            <a:spLocks noChangeArrowheads="1"/>
          </p:cNvSpPr>
          <p:nvPr/>
        </p:nvSpPr>
        <p:spPr bwMode="auto">
          <a:xfrm>
            <a:off x="4310063" y="3590925"/>
            <a:ext cx="88900" cy="508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72" name="Rectangle 58"/>
          <p:cNvSpPr>
            <a:spLocks noChangeArrowheads="1"/>
          </p:cNvSpPr>
          <p:nvPr/>
        </p:nvSpPr>
        <p:spPr bwMode="auto">
          <a:xfrm>
            <a:off x="4398967" y="3590925"/>
            <a:ext cx="90487" cy="508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73" name="Rectangle 59"/>
          <p:cNvSpPr>
            <a:spLocks noChangeArrowheads="1"/>
          </p:cNvSpPr>
          <p:nvPr/>
        </p:nvSpPr>
        <p:spPr bwMode="auto">
          <a:xfrm>
            <a:off x="4489454" y="3598863"/>
            <a:ext cx="87313" cy="428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74" name="Rectangle 60"/>
          <p:cNvSpPr>
            <a:spLocks noChangeArrowheads="1"/>
          </p:cNvSpPr>
          <p:nvPr/>
        </p:nvSpPr>
        <p:spPr bwMode="auto">
          <a:xfrm>
            <a:off x="4576763" y="3597275"/>
            <a:ext cx="88900" cy="444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75" name="Rectangle 61"/>
          <p:cNvSpPr>
            <a:spLocks noChangeArrowheads="1"/>
          </p:cNvSpPr>
          <p:nvPr/>
        </p:nvSpPr>
        <p:spPr bwMode="auto">
          <a:xfrm>
            <a:off x="4665663" y="3581401"/>
            <a:ext cx="88900" cy="603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76" name="Rectangle 62"/>
          <p:cNvSpPr>
            <a:spLocks noChangeArrowheads="1"/>
          </p:cNvSpPr>
          <p:nvPr/>
        </p:nvSpPr>
        <p:spPr bwMode="auto">
          <a:xfrm>
            <a:off x="4754563" y="3579813"/>
            <a:ext cx="88900" cy="619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77" name="Rectangle 63"/>
          <p:cNvSpPr>
            <a:spLocks noChangeArrowheads="1"/>
          </p:cNvSpPr>
          <p:nvPr/>
        </p:nvSpPr>
        <p:spPr bwMode="auto">
          <a:xfrm>
            <a:off x="4843463" y="3562352"/>
            <a:ext cx="88900" cy="793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78" name="Rectangle 64"/>
          <p:cNvSpPr>
            <a:spLocks noChangeArrowheads="1"/>
          </p:cNvSpPr>
          <p:nvPr/>
        </p:nvSpPr>
        <p:spPr bwMode="auto">
          <a:xfrm>
            <a:off x="4932363" y="3579813"/>
            <a:ext cx="88900" cy="619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79" name="Rectangle 65"/>
          <p:cNvSpPr>
            <a:spLocks noChangeArrowheads="1"/>
          </p:cNvSpPr>
          <p:nvPr/>
        </p:nvSpPr>
        <p:spPr bwMode="auto">
          <a:xfrm>
            <a:off x="5021263" y="3573463"/>
            <a:ext cx="88900" cy="682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80" name="Rectangle 66"/>
          <p:cNvSpPr>
            <a:spLocks noChangeArrowheads="1"/>
          </p:cNvSpPr>
          <p:nvPr/>
        </p:nvSpPr>
        <p:spPr bwMode="auto">
          <a:xfrm>
            <a:off x="5110163" y="3563943"/>
            <a:ext cx="87312" cy="777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81" name="Rectangle 67"/>
          <p:cNvSpPr>
            <a:spLocks noChangeArrowheads="1"/>
          </p:cNvSpPr>
          <p:nvPr/>
        </p:nvSpPr>
        <p:spPr bwMode="auto">
          <a:xfrm>
            <a:off x="5197478" y="3562352"/>
            <a:ext cx="90488" cy="793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82" name="Rectangle 68"/>
          <p:cNvSpPr>
            <a:spLocks noChangeArrowheads="1"/>
          </p:cNvSpPr>
          <p:nvPr/>
        </p:nvSpPr>
        <p:spPr bwMode="auto">
          <a:xfrm>
            <a:off x="5287963" y="3563943"/>
            <a:ext cx="87312" cy="777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83" name="Rectangle 69"/>
          <p:cNvSpPr>
            <a:spLocks noChangeArrowheads="1"/>
          </p:cNvSpPr>
          <p:nvPr/>
        </p:nvSpPr>
        <p:spPr bwMode="auto">
          <a:xfrm>
            <a:off x="5375275" y="3563943"/>
            <a:ext cx="88900" cy="777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84" name="Rectangle 70"/>
          <p:cNvSpPr>
            <a:spLocks noChangeArrowheads="1"/>
          </p:cNvSpPr>
          <p:nvPr/>
        </p:nvSpPr>
        <p:spPr bwMode="auto">
          <a:xfrm>
            <a:off x="5464178" y="3521075"/>
            <a:ext cx="90488" cy="1206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85" name="Rectangle 71"/>
          <p:cNvSpPr>
            <a:spLocks noChangeArrowheads="1"/>
          </p:cNvSpPr>
          <p:nvPr/>
        </p:nvSpPr>
        <p:spPr bwMode="auto">
          <a:xfrm>
            <a:off x="5554663" y="3546475"/>
            <a:ext cx="87312" cy="952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86" name="Rectangle 72"/>
          <p:cNvSpPr>
            <a:spLocks noChangeArrowheads="1"/>
          </p:cNvSpPr>
          <p:nvPr/>
        </p:nvSpPr>
        <p:spPr bwMode="auto">
          <a:xfrm>
            <a:off x="5641975" y="3527425"/>
            <a:ext cx="88900" cy="1143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87" name="Rectangle 73"/>
          <p:cNvSpPr>
            <a:spLocks noChangeArrowheads="1"/>
          </p:cNvSpPr>
          <p:nvPr/>
        </p:nvSpPr>
        <p:spPr bwMode="auto">
          <a:xfrm>
            <a:off x="5730879" y="3486153"/>
            <a:ext cx="87313" cy="1555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88" name="Rectangle 74"/>
          <p:cNvSpPr>
            <a:spLocks noChangeArrowheads="1"/>
          </p:cNvSpPr>
          <p:nvPr/>
        </p:nvSpPr>
        <p:spPr bwMode="auto">
          <a:xfrm>
            <a:off x="5818188" y="3390906"/>
            <a:ext cx="90487" cy="2508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89" name="Rectangle 75"/>
          <p:cNvSpPr>
            <a:spLocks noChangeArrowheads="1"/>
          </p:cNvSpPr>
          <p:nvPr/>
        </p:nvSpPr>
        <p:spPr bwMode="auto">
          <a:xfrm>
            <a:off x="5908675" y="3309945"/>
            <a:ext cx="88900" cy="3317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90" name="Rectangle 76"/>
          <p:cNvSpPr>
            <a:spLocks noChangeArrowheads="1"/>
          </p:cNvSpPr>
          <p:nvPr/>
        </p:nvSpPr>
        <p:spPr bwMode="auto">
          <a:xfrm>
            <a:off x="5997579" y="3198813"/>
            <a:ext cx="87313" cy="4429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91" name="Rectangle 77"/>
          <p:cNvSpPr>
            <a:spLocks noChangeArrowheads="1"/>
          </p:cNvSpPr>
          <p:nvPr/>
        </p:nvSpPr>
        <p:spPr bwMode="auto">
          <a:xfrm>
            <a:off x="6084888" y="3073408"/>
            <a:ext cx="90487" cy="5683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92" name="Rectangle 78"/>
          <p:cNvSpPr>
            <a:spLocks noChangeArrowheads="1"/>
          </p:cNvSpPr>
          <p:nvPr/>
        </p:nvSpPr>
        <p:spPr bwMode="auto">
          <a:xfrm>
            <a:off x="6175379" y="3003558"/>
            <a:ext cx="87313" cy="6381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93" name="Rectangle 79"/>
          <p:cNvSpPr>
            <a:spLocks noChangeArrowheads="1"/>
          </p:cNvSpPr>
          <p:nvPr/>
        </p:nvSpPr>
        <p:spPr bwMode="auto">
          <a:xfrm>
            <a:off x="6262688" y="2978158"/>
            <a:ext cx="88900" cy="6635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94" name="Rectangle 80"/>
          <p:cNvSpPr>
            <a:spLocks noChangeArrowheads="1"/>
          </p:cNvSpPr>
          <p:nvPr/>
        </p:nvSpPr>
        <p:spPr bwMode="auto">
          <a:xfrm>
            <a:off x="6351588" y="2973396"/>
            <a:ext cx="88900" cy="6683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95" name="Rectangle 81"/>
          <p:cNvSpPr>
            <a:spLocks noChangeArrowheads="1"/>
          </p:cNvSpPr>
          <p:nvPr/>
        </p:nvSpPr>
        <p:spPr bwMode="auto">
          <a:xfrm>
            <a:off x="6440488" y="2994025"/>
            <a:ext cx="88900" cy="6477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96" name="Rectangle 82"/>
          <p:cNvSpPr>
            <a:spLocks noChangeArrowheads="1"/>
          </p:cNvSpPr>
          <p:nvPr/>
        </p:nvSpPr>
        <p:spPr bwMode="auto">
          <a:xfrm>
            <a:off x="6529388" y="3033713"/>
            <a:ext cx="88900" cy="6080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97" name="Rectangle 83"/>
          <p:cNvSpPr>
            <a:spLocks noChangeArrowheads="1"/>
          </p:cNvSpPr>
          <p:nvPr/>
        </p:nvSpPr>
        <p:spPr bwMode="auto">
          <a:xfrm>
            <a:off x="6618288" y="3057525"/>
            <a:ext cx="88900" cy="5842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98" name="Rectangle 84"/>
          <p:cNvSpPr>
            <a:spLocks noChangeArrowheads="1"/>
          </p:cNvSpPr>
          <p:nvPr/>
        </p:nvSpPr>
        <p:spPr bwMode="auto">
          <a:xfrm>
            <a:off x="6707188" y="3040063"/>
            <a:ext cx="88900" cy="6016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299" name="Rectangle 85"/>
          <p:cNvSpPr>
            <a:spLocks noChangeArrowheads="1"/>
          </p:cNvSpPr>
          <p:nvPr/>
        </p:nvSpPr>
        <p:spPr bwMode="auto">
          <a:xfrm>
            <a:off x="6796088" y="3055946"/>
            <a:ext cx="87312" cy="5857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00" name="Rectangle 86"/>
          <p:cNvSpPr>
            <a:spLocks noChangeArrowheads="1"/>
          </p:cNvSpPr>
          <p:nvPr/>
        </p:nvSpPr>
        <p:spPr bwMode="auto">
          <a:xfrm>
            <a:off x="6883404" y="3024196"/>
            <a:ext cx="90488" cy="6175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01" name="Rectangle 87"/>
          <p:cNvSpPr>
            <a:spLocks noChangeArrowheads="1"/>
          </p:cNvSpPr>
          <p:nvPr/>
        </p:nvSpPr>
        <p:spPr bwMode="auto">
          <a:xfrm>
            <a:off x="6973888" y="3027363"/>
            <a:ext cx="88900" cy="6143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02" name="Rectangle 88"/>
          <p:cNvSpPr>
            <a:spLocks noChangeArrowheads="1"/>
          </p:cNvSpPr>
          <p:nvPr/>
        </p:nvSpPr>
        <p:spPr bwMode="auto">
          <a:xfrm>
            <a:off x="7062788" y="3038475"/>
            <a:ext cx="87312" cy="6032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03" name="Rectangle 89"/>
          <p:cNvSpPr>
            <a:spLocks noChangeArrowheads="1"/>
          </p:cNvSpPr>
          <p:nvPr/>
        </p:nvSpPr>
        <p:spPr bwMode="auto">
          <a:xfrm>
            <a:off x="7150104" y="3076575"/>
            <a:ext cx="90488" cy="5651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04" name="Rectangle 90"/>
          <p:cNvSpPr>
            <a:spLocks noChangeArrowheads="1"/>
          </p:cNvSpPr>
          <p:nvPr/>
        </p:nvSpPr>
        <p:spPr bwMode="auto">
          <a:xfrm>
            <a:off x="7240588" y="3086108"/>
            <a:ext cx="87312" cy="5556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05" name="Rectangle 91"/>
          <p:cNvSpPr>
            <a:spLocks noChangeArrowheads="1"/>
          </p:cNvSpPr>
          <p:nvPr/>
        </p:nvSpPr>
        <p:spPr bwMode="auto">
          <a:xfrm>
            <a:off x="7327900" y="3109913"/>
            <a:ext cx="88900" cy="5318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06" name="Rectangle 92"/>
          <p:cNvSpPr>
            <a:spLocks noChangeArrowheads="1"/>
          </p:cNvSpPr>
          <p:nvPr/>
        </p:nvSpPr>
        <p:spPr bwMode="auto">
          <a:xfrm>
            <a:off x="7416804" y="3114675"/>
            <a:ext cx="90488" cy="5270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07" name="Rectangle 93"/>
          <p:cNvSpPr>
            <a:spLocks noChangeArrowheads="1"/>
          </p:cNvSpPr>
          <p:nvPr/>
        </p:nvSpPr>
        <p:spPr bwMode="auto">
          <a:xfrm>
            <a:off x="7507288" y="3111508"/>
            <a:ext cx="87312" cy="5302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08" name="Rectangle 94"/>
          <p:cNvSpPr>
            <a:spLocks noChangeArrowheads="1"/>
          </p:cNvSpPr>
          <p:nvPr/>
        </p:nvSpPr>
        <p:spPr bwMode="auto">
          <a:xfrm>
            <a:off x="7594600" y="3141663"/>
            <a:ext cx="88900" cy="5000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09" name="Rectangle 95"/>
          <p:cNvSpPr>
            <a:spLocks noChangeArrowheads="1"/>
          </p:cNvSpPr>
          <p:nvPr/>
        </p:nvSpPr>
        <p:spPr bwMode="auto">
          <a:xfrm>
            <a:off x="7683504" y="3165475"/>
            <a:ext cx="87313" cy="4762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10" name="Rectangle 96"/>
          <p:cNvSpPr>
            <a:spLocks noChangeArrowheads="1"/>
          </p:cNvSpPr>
          <p:nvPr/>
        </p:nvSpPr>
        <p:spPr bwMode="auto">
          <a:xfrm>
            <a:off x="7770813" y="3230563"/>
            <a:ext cx="90487" cy="4111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11" name="Rectangle 97"/>
          <p:cNvSpPr>
            <a:spLocks noChangeArrowheads="1"/>
          </p:cNvSpPr>
          <p:nvPr/>
        </p:nvSpPr>
        <p:spPr bwMode="auto">
          <a:xfrm>
            <a:off x="7861300" y="3213108"/>
            <a:ext cx="88900" cy="4286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12" name="Rectangle 98"/>
          <p:cNvSpPr>
            <a:spLocks noChangeArrowheads="1"/>
          </p:cNvSpPr>
          <p:nvPr/>
        </p:nvSpPr>
        <p:spPr bwMode="auto">
          <a:xfrm>
            <a:off x="7950204" y="3267075"/>
            <a:ext cx="87313" cy="3746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13" name="Rectangle 99"/>
          <p:cNvSpPr>
            <a:spLocks noChangeArrowheads="1"/>
          </p:cNvSpPr>
          <p:nvPr/>
        </p:nvSpPr>
        <p:spPr bwMode="auto">
          <a:xfrm>
            <a:off x="8037513" y="3298825"/>
            <a:ext cx="90487" cy="3429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14" name="Rectangle 100"/>
          <p:cNvSpPr>
            <a:spLocks noChangeArrowheads="1"/>
          </p:cNvSpPr>
          <p:nvPr/>
        </p:nvSpPr>
        <p:spPr bwMode="auto">
          <a:xfrm>
            <a:off x="8128004" y="3300413"/>
            <a:ext cx="87313" cy="3413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15" name="Rectangle 101"/>
          <p:cNvSpPr>
            <a:spLocks noChangeArrowheads="1"/>
          </p:cNvSpPr>
          <p:nvPr/>
        </p:nvSpPr>
        <p:spPr bwMode="auto">
          <a:xfrm>
            <a:off x="8215313" y="3302001"/>
            <a:ext cx="88900" cy="3397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16" name="Rectangle 102"/>
          <p:cNvSpPr>
            <a:spLocks noChangeArrowheads="1"/>
          </p:cNvSpPr>
          <p:nvPr/>
        </p:nvSpPr>
        <p:spPr bwMode="auto">
          <a:xfrm>
            <a:off x="8304213" y="3365503"/>
            <a:ext cx="88900" cy="2762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17" name="Rectangle 103"/>
          <p:cNvSpPr>
            <a:spLocks noChangeArrowheads="1"/>
          </p:cNvSpPr>
          <p:nvPr/>
        </p:nvSpPr>
        <p:spPr bwMode="auto">
          <a:xfrm>
            <a:off x="8393113" y="3392488"/>
            <a:ext cx="88900" cy="2492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18" name="Rectangle 104"/>
          <p:cNvSpPr>
            <a:spLocks noChangeArrowheads="1"/>
          </p:cNvSpPr>
          <p:nvPr/>
        </p:nvSpPr>
        <p:spPr bwMode="auto">
          <a:xfrm>
            <a:off x="8482013" y="3392488"/>
            <a:ext cx="88900" cy="2492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19" name="Rectangle 105"/>
          <p:cNvSpPr>
            <a:spLocks noChangeArrowheads="1"/>
          </p:cNvSpPr>
          <p:nvPr/>
        </p:nvSpPr>
        <p:spPr bwMode="auto">
          <a:xfrm>
            <a:off x="8570913" y="3460751"/>
            <a:ext cx="88900" cy="1809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20" name="Rectangle 106"/>
          <p:cNvSpPr>
            <a:spLocks noChangeArrowheads="1"/>
          </p:cNvSpPr>
          <p:nvPr/>
        </p:nvSpPr>
        <p:spPr bwMode="auto">
          <a:xfrm>
            <a:off x="8659813" y="3530606"/>
            <a:ext cx="88900" cy="1111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21" name="Rectangle 107"/>
          <p:cNvSpPr>
            <a:spLocks noChangeArrowheads="1"/>
          </p:cNvSpPr>
          <p:nvPr/>
        </p:nvSpPr>
        <p:spPr bwMode="auto">
          <a:xfrm>
            <a:off x="671513" y="3317875"/>
            <a:ext cx="88900" cy="3190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22" name="Rectangle 108"/>
          <p:cNvSpPr>
            <a:spLocks noChangeArrowheads="1"/>
          </p:cNvSpPr>
          <p:nvPr/>
        </p:nvSpPr>
        <p:spPr bwMode="auto">
          <a:xfrm>
            <a:off x="760413" y="3409955"/>
            <a:ext cx="88900" cy="2270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23" name="Rectangle 109"/>
          <p:cNvSpPr>
            <a:spLocks noChangeArrowheads="1"/>
          </p:cNvSpPr>
          <p:nvPr/>
        </p:nvSpPr>
        <p:spPr bwMode="auto">
          <a:xfrm>
            <a:off x="849313" y="3411546"/>
            <a:ext cx="88900" cy="2254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24" name="Rectangle 110"/>
          <p:cNvSpPr>
            <a:spLocks noChangeArrowheads="1"/>
          </p:cNvSpPr>
          <p:nvPr/>
        </p:nvSpPr>
        <p:spPr bwMode="auto">
          <a:xfrm>
            <a:off x="938213" y="3398838"/>
            <a:ext cx="88900" cy="23971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25" name="Rectangle 111"/>
          <p:cNvSpPr>
            <a:spLocks noChangeArrowheads="1"/>
          </p:cNvSpPr>
          <p:nvPr/>
        </p:nvSpPr>
        <p:spPr bwMode="auto">
          <a:xfrm>
            <a:off x="1027113" y="3351219"/>
            <a:ext cx="88900" cy="28733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26" name="Rectangle 112"/>
          <p:cNvSpPr>
            <a:spLocks noChangeArrowheads="1"/>
          </p:cNvSpPr>
          <p:nvPr/>
        </p:nvSpPr>
        <p:spPr bwMode="auto">
          <a:xfrm>
            <a:off x="1116013" y="3333757"/>
            <a:ext cx="88900" cy="3032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27" name="Rectangle 113"/>
          <p:cNvSpPr>
            <a:spLocks noChangeArrowheads="1"/>
          </p:cNvSpPr>
          <p:nvPr/>
        </p:nvSpPr>
        <p:spPr bwMode="auto">
          <a:xfrm>
            <a:off x="1204913" y="2933708"/>
            <a:ext cx="87312" cy="70326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28" name="Rectangle 114"/>
          <p:cNvSpPr>
            <a:spLocks noChangeArrowheads="1"/>
          </p:cNvSpPr>
          <p:nvPr/>
        </p:nvSpPr>
        <p:spPr bwMode="auto">
          <a:xfrm>
            <a:off x="1292225" y="2949575"/>
            <a:ext cx="90488" cy="6873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29" name="Rectangle 115"/>
          <p:cNvSpPr>
            <a:spLocks noChangeArrowheads="1"/>
          </p:cNvSpPr>
          <p:nvPr/>
        </p:nvSpPr>
        <p:spPr bwMode="auto">
          <a:xfrm>
            <a:off x="1382713" y="2959108"/>
            <a:ext cx="87312" cy="67786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30" name="Rectangle 116"/>
          <p:cNvSpPr>
            <a:spLocks noChangeArrowheads="1"/>
          </p:cNvSpPr>
          <p:nvPr/>
        </p:nvSpPr>
        <p:spPr bwMode="auto">
          <a:xfrm>
            <a:off x="1470025" y="2963863"/>
            <a:ext cx="88900" cy="6731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31" name="Rectangle 117"/>
          <p:cNvSpPr>
            <a:spLocks noChangeArrowheads="1"/>
          </p:cNvSpPr>
          <p:nvPr/>
        </p:nvSpPr>
        <p:spPr bwMode="auto">
          <a:xfrm>
            <a:off x="1558925" y="2959108"/>
            <a:ext cx="90488" cy="6762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32" name="Rectangle 118"/>
          <p:cNvSpPr>
            <a:spLocks noChangeArrowheads="1"/>
          </p:cNvSpPr>
          <p:nvPr/>
        </p:nvSpPr>
        <p:spPr bwMode="auto">
          <a:xfrm>
            <a:off x="1649413" y="2971808"/>
            <a:ext cx="87312" cy="6635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33" name="Rectangle 119"/>
          <p:cNvSpPr>
            <a:spLocks noChangeArrowheads="1"/>
          </p:cNvSpPr>
          <p:nvPr/>
        </p:nvSpPr>
        <p:spPr bwMode="auto">
          <a:xfrm>
            <a:off x="1736725" y="2959108"/>
            <a:ext cx="88900" cy="6762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34" name="Rectangle 120"/>
          <p:cNvSpPr>
            <a:spLocks noChangeArrowheads="1"/>
          </p:cNvSpPr>
          <p:nvPr/>
        </p:nvSpPr>
        <p:spPr bwMode="auto">
          <a:xfrm>
            <a:off x="1825629" y="2959108"/>
            <a:ext cx="87313" cy="6762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35" name="Rectangle 121"/>
          <p:cNvSpPr>
            <a:spLocks noChangeArrowheads="1"/>
          </p:cNvSpPr>
          <p:nvPr/>
        </p:nvSpPr>
        <p:spPr bwMode="auto">
          <a:xfrm>
            <a:off x="1912941" y="2963871"/>
            <a:ext cx="90487" cy="6699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36" name="Rectangle 122"/>
          <p:cNvSpPr>
            <a:spLocks noChangeArrowheads="1"/>
          </p:cNvSpPr>
          <p:nvPr/>
        </p:nvSpPr>
        <p:spPr bwMode="auto">
          <a:xfrm>
            <a:off x="2003425" y="3038483"/>
            <a:ext cx="88900" cy="5953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37" name="Rectangle 123"/>
          <p:cNvSpPr>
            <a:spLocks noChangeArrowheads="1"/>
          </p:cNvSpPr>
          <p:nvPr/>
        </p:nvSpPr>
        <p:spPr bwMode="auto">
          <a:xfrm>
            <a:off x="2092329" y="3060700"/>
            <a:ext cx="87313" cy="5730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38" name="Rectangle 124"/>
          <p:cNvSpPr>
            <a:spLocks noChangeArrowheads="1"/>
          </p:cNvSpPr>
          <p:nvPr/>
        </p:nvSpPr>
        <p:spPr bwMode="auto">
          <a:xfrm>
            <a:off x="2179641" y="3073400"/>
            <a:ext cx="90487" cy="5603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39" name="Rectangle 125"/>
          <p:cNvSpPr>
            <a:spLocks noChangeArrowheads="1"/>
          </p:cNvSpPr>
          <p:nvPr/>
        </p:nvSpPr>
        <p:spPr bwMode="auto">
          <a:xfrm>
            <a:off x="2270129" y="3344870"/>
            <a:ext cx="87313" cy="28098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40" name="Rectangle 126"/>
          <p:cNvSpPr>
            <a:spLocks noChangeArrowheads="1"/>
          </p:cNvSpPr>
          <p:nvPr/>
        </p:nvSpPr>
        <p:spPr bwMode="auto">
          <a:xfrm>
            <a:off x="2357438" y="3394075"/>
            <a:ext cx="88900" cy="2222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41" name="Rectangle 127"/>
          <p:cNvSpPr>
            <a:spLocks noChangeArrowheads="1"/>
          </p:cNvSpPr>
          <p:nvPr/>
        </p:nvSpPr>
        <p:spPr bwMode="auto">
          <a:xfrm>
            <a:off x="2446341" y="3497269"/>
            <a:ext cx="90487" cy="1301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42" name="Rectangle 128"/>
          <p:cNvSpPr>
            <a:spLocks noChangeArrowheads="1"/>
          </p:cNvSpPr>
          <p:nvPr/>
        </p:nvSpPr>
        <p:spPr bwMode="auto">
          <a:xfrm>
            <a:off x="2536829" y="3527432"/>
            <a:ext cx="87313" cy="793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43" name="Rectangle 129"/>
          <p:cNvSpPr>
            <a:spLocks noChangeArrowheads="1"/>
          </p:cNvSpPr>
          <p:nvPr/>
        </p:nvSpPr>
        <p:spPr bwMode="auto">
          <a:xfrm>
            <a:off x="2624138" y="3641725"/>
            <a:ext cx="88900" cy="889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44" name="Rectangle 130"/>
          <p:cNvSpPr>
            <a:spLocks noChangeArrowheads="1"/>
          </p:cNvSpPr>
          <p:nvPr/>
        </p:nvSpPr>
        <p:spPr bwMode="auto">
          <a:xfrm>
            <a:off x="2713038" y="3641725"/>
            <a:ext cx="88900" cy="1508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45" name="Rectangle 131"/>
          <p:cNvSpPr>
            <a:spLocks noChangeArrowheads="1"/>
          </p:cNvSpPr>
          <p:nvPr/>
        </p:nvSpPr>
        <p:spPr bwMode="auto">
          <a:xfrm>
            <a:off x="2801938" y="3641725"/>
            <a:ext cx="88900" cy="2301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46" name="Rectangle 132"/>
          <p:cNvSpPr>
            <a:spLocks noChangeArrowheads="1"/>
          </p:cNvSpPr>
          <p:nvPr/>
        </p:nvSpPr>
        <p:spPr bwMode="auto">
          <a:xfrm>
            <a:off x="2890838" y="3641732"/>
            <a:ext cx="88900" cy="2698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47" name="Rectangle 133"/>
          <p:cNvSpPr>
            <a:spLocks noChangeArrowheads="1"/>
          </p:cNvSpPr>
          <p:nvPr/>
        </p:nvSpPr>
        <p:spPr bwMode="auto">
          <a:xfrm>
            <a:off x="2979738" y="3641725"/>
            <a:ext cx="88900" cy="2984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48" name="Rectangle 134"/>
          <p:cNvSpPr>
            <a:spLocks noChangeArrowheads="1"/>
          </p:cNvSpPr>
          <p:nvPr/>
        </p:nvSpPr>
        <p:spPr bwMode="auto">
          <a:xfrm>
            <a:off x="3068638" y="3641727"/>
            <a:ext cx="88900" cy="3206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49" name="Rectangle 135"/>
          <p:cNvSpPr>
            <a:spLocks noChangeArrowheads="1"/>
          </p:cNvSpPr>
          <p:nvPr/>
        </p:nvSpPr>
        <p:spPr bwMode="auto">
          <a:xfrm>
            <a:off x="3157538" y="3641725"/>
            <a:ext cx="87312" cy="3317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50" name="Rectangle 136"/>
          <p:cNvSpPr>
            <a:spLocks noChangeArrowheads="1"/>
          </p:cNvSpPr>
          <p:nvPr/>
        </p:nvSpPr>
        <p:spPr bwMode="auto">
          <a:xfrm>
            <a:off x="3244850" y="3641725"/>
            <a:ext cx="90488" cy="3365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51" name="Rectangle 137"/>
          <p:cNvSpPr>
            <a:spLocks noChangeArrowheads="1"/>
          </p:cNvSpPr>
          <p:nvPr/>
        </p:nvSpPr>
        <p:spPr bwMode="auto">
          <a:xfrm>
            <a:off x="3335338" y="3641725"/>
            <a:ext cx="87312" cy="3571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52" name="Rectangle 138"/>
          <p:cNvSpPr>
            <a:spLocks noChangeArrowheads="1"/>
          </p:cNvSpPr>
          <p:nvPr/>
        </p:nvSpPr>
        <p:spPr bwMode="auto">
          <a:xfrm>
            <a:off x="3422650" y="3641726"/>
            <a:ext cx="88900" cy="3587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53" name="Rectangle 139"/>
          <p:cNvSpPr>
            <a:spLocks noChangeArrowheads="1"/>
          </p:cNvSpPr>
          <p:nvPr/>
        </p:nvSpPr>
        <p:spPr bwMode="auto">
          <a:xfrm>
            <a:off x="3511550" y="3641729"/>
            <a:ext cx="90488" cy="36036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54" name="Rectangle 140"/>
          <p:cNvSpPr>
            <a:spLocks noChangeArrowheads="1"/>
          </p:cNvSpPr>
          <p:nvPr/>
        </p:nvSpPr>
        <p:spPr bwMode="auto">
          <a:xfrm>
            <a:off x="3602038" y="3641726"/>
            <a:ext cx="87312" cy="3778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55" name="Rectangle 141"/>
          <p:cNvSpPr>
            <a:spLocks noChangeArrowheads="1"/>
          </p:cNvSpPr>
          <p:nvPr/>
        </p:nvSpPr>
        <p:spPr bwMode="auto">
          <a:xfrm>
            <a:off x="3689350" y="3641732"/>
            <a:ext cx="88900" cy="38576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56" name="Rectangle 142"/>
          <p:cNvSpPr>
            <a:spLocks noChangeArrowheads="1"/>
          </p:cNvSpPr>
          <p:nvPr/>
        </p:nvSpPr>
        <p:spPr bwMode="auto">
          <a:xfrm>
            <a:off x="3778254" y="3641732"/>
            <a:ext cx="87313" cy="38576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57" name="Rectangle 143"/>
          <p:cNvSpPr>
            <a:spLocks noChangeArrowheads="1"/>
          </p:cNvSpPr>
          <p:nvPr/>
        </p:nvSpPr>
        <p:spPr bwMode="auto">
          <a:xfrm>
            <a:off x="3865567" y="3641732"/>
            <a:ext cx="90487" cy="4095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58" name="Rectangle 144"/>
          <p:cNvSpPr>
            <a:spLocks noChangeArrowheads="1"/>
          </p:cNvSpPr>
          <p:nvPr/>
        </p:nvSpPr>
        <p:spPr bwMode="auto">
          <a:xfrm>
            <a:off x="3956050" y="3641725"/>
            <a:ext cx="88900" cy="4254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59" name="Rectangle 145"/>
          <p:cNvSpPr>
            <a:spLocks noChangeArrowheads="1"/>
          </p:cNvSpPr>
          <p:nvPr/>
        </p:nvSpPr>
        <p:spPr bwMode="auto">
          <a:xfrm>
            <a:off x="4044954" y="3641725"/>
            <a:ext cx="87313" cy="4333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60" name="Rectangle 146"/>
          <p:cNvSpPr>
            <a:spLocks noChangeArrowheads="1"/>
          </p:cNvSpPr>
          <p:nvPr/>
        </p:nvSpPr>
        <p:spPr bwMode="auto">
          <a:xfrm>
            <a:off x="4132267" y="3641727"/>
            <a:ext cx="90487" cy="4603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61" name="Rectangle 147"/>
          <p:cNvSpPr>
            <a:spLocks noChangeArrowheads="1"/>
          </p:cNvSpPr>
          <p:nvPr/>
        </p:nvSpPr>
        <p:spPr bwMode="auto">
          <a:xfrm>
            <a:off x="4222754" y="3641727"/>
            <a:ext cx="87313" cy="4794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62" name="Rectangle 148"/>
          <p:cNvSpPr>
            <a:spLocks noChangeArrowheads="1"/>
          </p:cNvSpPr>
          <p:nvPr/>
        </p:nvSpPr>
        <p:spPr bwMode="auto">
          <a:xfrm>
            <a:off x="4310063" y="3641729"/>
            <a:ext cx="88900" cy="50006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63" name="Rectangle 149"/>
          <p:cNvSpPr>
            <a:spLocks noChangeArrowheads="1"/>
          </p:cNvSpPr>
          <p:nvPr/>
        </p:nvSpPr>
        <p:spPr bwMode="auto">
          <a:xfrm>
            <a:off x="4398967" y="3641732"/>
            <a:ext cx="90487" cy="5302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64" name="Rectangle 150"/>
          <p:cNvSpPr>
            <a:spLocks noChangeArrowheads="1"/>
          </p:cNvSpPr>
          <p:nvPr/>
        </p:nvSpPr>
        <p:spPr bwMode="auto">
          <a:xfrm>
            <a:off x="4489454" y="3641732"/>
            <a:ext cx="87313" cy="5492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65" name="Rectangle 151"/>
          <p:cNvSpPr>
            <a:spLocks noChangeArrowheads="1"/>
          </p:cNvSpPr>
          <p:nvPr/>
        </p:nvSpPr>
        <p:spPr bwMode="auto">
          <a:xfrm>
            <a:off x="4576763" y="3641731"/>
            <a:ext cx="88900" cy="56356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66" name="Rectangle 152"/>
          <p:cNvSpPr>
            <a:spLocks noChangeArrowheads="1"/>
          </p:cNvSpPr>
          <p:nvPr/>
        </p:nvSpPr>
        <p:spPr bwMode="auto">
          <a:xfrm>
            <a:off x="4665663" y="3641728"/>
            <a:ext cx="88900" cy="5810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67" name="Rectangle 153"/>
          <p:cNvSpPr>
            <a:spLocks noChangeArrowheads="1"/>
          </p:cNvSpPr>
          <p:nvPr/>
        </p:nvSpPr>
        <p:spPr bwMode="auto">
          <a:xfrm>
            <a:off x="4754563" y="3641728"/>
            <a:ext cx="88900" cy="5810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68" name="Rectangle 154"/>
          <p:cNvSpPr>
            <a:spLocks noChangeArrowheads="1"/>
          </p:cNvSpPr>
          <p:nvPr/>
        </p:nvSpPr>
        <p:spPr bwMode="auto">
          <a:xfrm>
            <a:off x="4843463" y="3641731"/>
            <a:ext cx="88900" cy="5873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69" name="Rectangle 155"/>
          <p:cNvSpPr>
            <a:spLocks noChangeArrowheads="1"/>
          </p:cNvSpPr>
          <p:nvPr/>
        </p:nvSpPr>
        <p:spPr bwMode="auto">
          <a:xfrm>
            <a:off x="4932363" y="3641725"/>
            <a:ext cx="88900" cy="58896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70" name="Rectangle 156"/>
          <p:cNvSpPr>
            <a:spLocks noChangeArrowheads="1"/>
          </p:cNvSpPr>
          <p:nvPr/>
        </p:nvSpPr>
        <p:spPr bwMode="auto">
          <a:xfrm>
            <a:off x="5021263" y="3641725"/>
            <a:ext cx="88900" cy="5905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71" name="Rectangle 157"/>
          <p:cNvSpPr>
            <a:spLocks noChangeArrowheads="1"/>
          </p:cNvSpPr>
          <p:nvPr/>
        </p:nvSpPr>
        <p:spPr bwMode="auto">
          <a:xfrm>
            <a:off x="5110163" y="3641725"/>
            <a:ext cx="87312" cy="6096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72" name="Rectangle 158"/>
          <p:cNvSpPr>
            <a:spLocks noChangeArrowheads="1"/>
          </p:cNvSpPr>
          <p:nvPr/>
        </p:nvSpPr>
        <p:spPr bwMode="auto">
          <a:xfrm>
            <a:off x="5197478" y="3641725"/>
            <a:ext cx="90488" cy="6350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73" name="Rectangle 159"/>
          <p:cNvSpPr>
            <a:spLocks noChangeArrowheads="1"/>
          </p:cNvSpPr>
          <p:nvPr/>
        </p:nvSpPr>
        <p:spPr bwMode="auto">
          <a:xfrm>
            <a:off x="5287963" y="3641729"/>
            <a:ext cx="87312" cy="6588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74" name="Rectangle 160"/>
          <p:cNvSpPr>
            <a:spLocks noChangeArrowheads="1"/>
          </p:cNvSpPr>
          <p:nvPr/>
        </p:nvSpPr>
        <p:spPr bwMode="auto">
          <a:xfrm>
            <a:off x="5375275" y="3641726"/>
            <a:ext cx="88900" cy="65246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75" name="Rectangle 161"/>
          <p:cNvSpPr>
            <a:spLocks noChangeArrowheads="1"/>
          </p:cNvSpPr>
          <p:nvPr/>
        </p:nvSpPr>
        <p:spPr bwMode="auto">
          <a:xfrm>
            <a:off x="5464178" y="3641729"/>
            <a:ext cx="90488" cy="6588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76" name="Rectangle 162"/>
          <p:cNvSpPr>
            <a:spLocks noChangeArrowheads="1"/>
          </p:cNvSpPr>
          <p:nvPr/>
        </p:nvSpPr>
        <p:spPr bwMode="auto">
          <a:xfrm>
            <a:off x="5554663" y="3641726"/>
            <a:ext cx="87312" cy="6334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77" name="Rectangle 163"/>
          <p:cNvSpPr>
            <a:spLocks noChangeArrowheads="1"/>
          </p:cNvSpPr>
          <p:nvPr/>
        </p:nvSpPr>
        <p:spPr bwMode="auto">
          <a:xfrm>
            <a:off x="5641975" y="3641727"/>
            <a:ext cx="88900" cy="5953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78" name="Rectangle 164"/>
          <p:cNvSpPr>
            <a:spLocks noChangeArrowheads="1"/>
          </p:cNvSpPr>
          <p:nvPr/>
        </p:nvSpPr>
        <p:spPr bwMode="auto">
          <a:xfrm>
            <a:off x="5730879" y="3641725"/>
            <a:ext cx="87313" cy="5524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79" name="Rectangle 165"/>
          <p:cNvSpPr>
            <a:spLocks noChangeArrowheads="1"/>
          </p:cNvSpPr>
          <p:nvPr/>
        </p:nvSpPr>
        <p:spPr bwMode="auto">
          <a:xfrm>
            <a:off x="5818188" y="3641731"/>
            <a:ext cx="90487" cy="4429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80" name="Rectangle 166"/>
          <p:cNvSpPr>
            <a:spLocks noChangeArrowheads="1"/>
          </p:cNvSpPr>
          <p:nvPr/>
        </p:nvSpPr>
        <p:spPr bwMode="auto">
          <a:xfrm>
            <a:off x="5908675" y="3641725"/>
            <a:ext cx="88900" cy="2905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81" name="Rectangle 167"/>
          <p:cNvSpPr>
            <a:spLocks noChangeArrowheads="1"/>
          </p:cNvSpPr>
          <p:nvPr/>
        </p:nvSpPr>
        <p:spPr bwMode="auto">
          <a:xfrm>
            <a:off x="5997579" y="3641725"/>
            <a:ext cx="87313" cy="1333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82" name="Rectangle 168"/>
          <p:cNvSpPr>
            <a:spLocks noChangeArrowheads="1"/>
          </p:cNvSpPr>
          <p:nvPr/>
        </p:nvSpPr>
        <p:spPr bwMode="auto">
          <a:xfrm>
            <a:off x="6084888" y="3641725"/>
            <a:ext cx="90487" cy="15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83" name="Rectangle 169"/>
          <p:cNvSpPr>
            <a:spLocks noChangeArrowheads="1"/>
          </p:cNvSpPr>
          <p:nvPr/>
        </p:nvSpPr>
        <p:spPr bwMode="auto">
          <a:xfrm>
            <a:off x="6175379" y="2843221"/>
            <a:ext cx="87313" cy="16033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84" name="Rectangle 170"/>
          <p:cNvSpPr>
            <a:spLocks noChangeArrowheads="1"/>
          </p:cNvSpPr>
          <p:nvPr/>
        </p:nvSpPr>
        <p:spPr bwMode="auto">
          <a:xfrm>
            <a:off x="6262688" y="2714633"/>
            <a:ext cx="88900" cy="2635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85" name="Rectangle 171"/>
          <p:cNvSpPr>
            <a:spLocks noChangeArrowheads="1"/>
          </p:cNvSpPr>
          <p:nvPr/>
        </p:nvSpPr>
        <p:spPr bwMode="auto">
          <a:xfrm>
            <a:off x="6351588" y="2619383"/>
            <a:ext cx="88900" cy="3540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86" name="Rectangle 172"/>
          <p:cNvSpPr>
            <a:spLocks noChangeArrowheads="1"/>
          </p:cNvSpPr>
          <p:nvPr/>
        </p:nvSpPr>
        <p:spPr bwMode="auto">
          <a:xfrm>
            <a:off x="6440488" y="2547946"/>
            <a:ext cx="88900" cy="44608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87" name="Rectangle 173"/>
          <p:cNvSpPr>
            <a:spLocks noChangeArrowheads="1"/>
          </p:cNvSpPr>
          <p:nvPr/>
        </p:nvSpPr>
        <p:spPr bwMode="auto">
          <a:xfrm>
            <a:off x="6529388" y="2462213"/>
            <a:ext cx="88900" cy="5715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88" name="Rectangle 174"/>
          <p:cNvSpPr>
            <a:spLocks noChangeArrowheads="1"/>
          </p:cNvSpPr>
          <p:nvPr/>
        </p:nvSpPr>
        <p:spPr bwMode="auto">
          <a:xfrm>
            <a:off x="6618288" y="2403475"/>
            <a:ext cx="88900" cy="6540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89" name="Rectangle 175"/>
          <p:cNvSpPr>
            <a:spLocks noChangeArrowheads="1"/>
          </p:cNvSpPr>
          <p:nvPr/>
        </p:nvSpPr>
        <p:spPr bwMode="auto">
          <a:xfrm>
            <a:off x="6707188" y="2349508"/>
            <a:ext cx="88900" cy="69056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90" name="Rectangle 176"/>
          <p:cNvSpPr>
            <a:spLocks noChangeArrowheads="1"/>
          </p:cNvSpPr>
          <p:nvPr/>
        </p:nvSpPr>
        <p:spPr bwMode="auto">
          <a:xfrm>
            <a:off x="6796088" y="2316171"/>
            <a:ext cx="87312" cy="7397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91" name="Rectangle 177"/>
          <p:cNvSpPr>
            <a:spLocks noChangeArrowheads="1"/>
          </p:cNvSpPr>
          <p:nvPr/>
        </p:nvSpPr>
        <p:spPr bwMode="auto">
          <a:xfrm>
            <a:off x="6883404" y="2263783"/>
            <a:ext cx="90488" cy="7604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92" name="Rectangle 178"/>
          <p:cNvSpPr>
            <a:spLocks noChangeArrowheads="1"/>
          </p:cNvSpPr>
          <p:nvPr/>
        </p:nvSpPr>
        <p:spPr bwMode="auto">
          <a:xfrm>
            <a:off x="6973888" y="2257425"/>
            <a:ext cx="88900" cy="76993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93" name="Rectangle 179"/>
          <p:cNvSpPr>
            <a:spLocks noChangeArrowheads="1"/>
          </p:cNvSpPr>
          <p:nvPr/>
        </p:nvSpPr>
        <p:spPr bwMode="auto">
          <a:xfrm>
            <a:off x="7062788" y="2236796"/>
            <a:ext cx="87312" cy="80168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94" name="Rectangle 180"/>
          <p:cNvSpPr>
            <a:spLocks noChangeArrowheads="1"/>
          </p:cNvSpPr>
          <p:nvPr/>
        </p:nvSpPr>
        <p:spPr bwMode="auto">
          <a:xfrm>
            <a:off x="7150104" y="2241558"/>
            <a:ext cx="90488" cy="8350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95" name="Rectangle 181"/>
          <p:cNvSpPr>
            <a:spLocks noChangeArrowheads="1"/>
          </p:cNvSpPr>
          <p:nvPr/>
        </p:nvSpPr>
        <p:spPr bwMode="auto">
          <a:xfrm>
            <a:off x="7240588" y="2259021"/>
            <a:ext cx="87312" cy="82708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96" name="Rectangle 182"/>
          <p:cNvSpPr>
            <a:spLocks noChangeArrowheads="1"/>
          </p:cNvSpPr>
          <p:nvPr/>
        </p:nvSpPr>
        <p:spPr bwMode="auto">
          <a:xfrm>
            <a:off x="7327900" y="2290763"/>
            <a:ext cx="88900" cy="8191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97" name="Rectangle 183"/>
          <p:cNvSpPr>
            <a:spLocks noChangeArrowheads="1"/>
          </p:cNvSpPr>
          <p:nvPr/>
        </p:nvSpPr>
        <p:spPr bwMode="auto">
          <a:xfrm>
            <a:off x="7416804" y="2287596"/>
            <a:ext cx="90488" cy="82708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98" name="Rectangle 184"/>
          <p:cNvSpPr>
            <a:spLocks noChangeArrowheads="1"/>
          </p:cNvSpPr>
          <p:nvPr/>
        </p:nvSpPr>
        <p:spPr bwMode="auto">
          <a:xfrm>
            <a:off x="7507288" y="2287588"/>
            <a:ext cx="87312" cy="82391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399" name="Rectangle 185"/>
          <p:cNvSpPr>
            <a:spLocks noChangeArrowheads="1"/>
          </p:cNvSpPr>
          <p:nvPr/>
        </p:nvSpPr>
        <p:spPr bwMode="auto">
          <a:xfrm>
            <a:off x="7594600" y="2324108"/>
            <a:ext cx="88900" cy="81756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00" name="Rectangle 186"/>
          <p:cNvSpPr>
            <a:spLocks noChangeArrowheads="1"/>
          </p:cNvSpPr>
          <p:nvPr/>
        </p:nvSpPr>
        <p:spPr bwMode="auto">
          <a:xfrm>
            <a:off x="7683504" y="2328863"/>
            <a:ext cx="87313" cy="83661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01" name="Rectangle 187"/>
          <p:cNvSpPr>
            <a:spLocks noChangeArrowheads="1"/>
          </p:cNvSpPr>
          <p:nvPr/>
        </p:nvSpPr>
        <p:spPr bwMode="auto">
          <a:xfrm>
            <a:off x="7770813" y="2360613"/>
            <a:ext cx="90487" cy="8699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02" name="Rectangle 188"/>
          <p:cNvSpPr>
            <a:spLocks noChangeArrowheads="1"/>
          </p:cNvSpPr>
          <p:nvPr/>
        </p:nvSpPr>
        <p:spPr bwMode="auto">
          <a:xfrm>
            <a:off x="7861300" y="2379671"/>
            <a:ext cx="88900" cy="83343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03" name="Rectangle 189"/>
          <p:cNvSpPr>
            <a:spLocks noChangeArrowheads="1"/>
          </p:cNvSpPr>
          <p:nvPr/>
        </p:nvSpPr>
        <p:spPr bwMode="auto">
          <a:xfrm>
            <a:off x="7950204" y="2417763"/>
            <a:ext cx="87313" cy="84931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04" name="Rectangle 190"/>
          <p:cNvSpPr>
            <a:spLocks noChangeArrowheads="1"/>
          </p:cNvSpPr>
          <p:nvPr/>
        </p:nvSpPr>
        <p:spPr bwMode="auto">
          <a:xfrm>
            <a:off x="8037513" y="2428875"/>
            <a:ext cx="90487" cy="8699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05" name="Rectangle 191"/>
          <p:cNvSpPr>
            <a:spLocks noChangeArrowheads="1"/>
          </p:cNvSpPr>
          <p:nvPr/>
        </p:nvSpPr>
        <p:spPr bwMode="auto">
          <a:xfrm>
            <a:off x="8128004" y="2416175"/>
            <a:ext cx="87313" cy="88423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06" name="Rectangle 192"/>
          <p:cNvSpPr>
            <a:spLocks noChangeArrowheads="1"/>
          </p:cNvSpPr>
          <p:nvPr/>
        </p:nvSpPr>
        <p:spPr bwMode="auto">
          <a:xfrm>
            <a:off x="8215313" y="2411421"/>
            <a:ext cx="88900" cy="89058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07" name="Rectangle 193"/>
          <p:cNvSpPr>
            <a:spLocks noChangeArrowheads="1"/>
          </p:cNvSpPr>
          <p:nvPr/>
        </p:nvSpPr>
        <p:spPr bwMode="auto">
          <a:xfrm>
            <a:off x="8304213" y="2428883"/>
            <a:ext cx="88900" cy="9366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08" name="Rectangle 194"/>
          <p:cNvSpPr>
            <a:spLocks noChangeArrowheads="1"/>
          </p:cNvSpPr>
          <p:nvPr/>
        </p:nvSpPr>
        <p:spPr bwMode="auto">
          <a:xfrm>
            <a:off x="8393113" y="2454283"/>
            <a:ext cx="88900" cy="9382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09" name="Rectangle 195"/>
          <p:cNvSpPr>
            <a:spLocks noChangeArrowheads="1"/>
          </p:cNvSpPr>
          <p:nvPr/>
        </p:nvSpPr>
        <p:spPr bwMode="auto">
          <a:xfrm>
            <a:off x="8482013" y="2452688"/>
            <a:ext cx="88900" cy="9398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10" name="Rectangle 196"/>
          <p:cNvSpPr>
            <a:spLocks noChangeArrowheads="1"/>
          </p:cNvSpPr>
          <p:nvPr/>
        </p:nvSpPr>
        <p:spPr bwMode="auto">
          <a:xfrm>
            <a:off x="8570913" y="2520950"/>
            <a:ext cx="88900" cy="9398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11" name="Rectangle 197"/>
          <p:cNvSpPr>
            <a:spLocks noChangeArrowheads="1"/>
          </p:cNvSpPr>
          <p:nvPr/>
        </p:nvSpPr>
        <p:spPr bwMode="auto">
          <a:xfrm>
            <a:off x="8659813" y="2589221"/>
            <a:ext cx="88900" cy="94138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12" name="Rectangle 198"/>
          <p:cNvSpPr>
            <a:spLocks noChangeArrowheads="1"/>
          </p:cNvSpPr>
          <p:nvPr/>
        </p:nvSpPr>
        <p:spPr bwMode="auto">
          <a:xfrm>
            <a:off x="671513" y="2884496"/>
            <a:ext cx="88900" cy="43338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13" name="Rectangle 199"/>
          <p:cNvSpPr>
            <a:spLocks noChangeArrowheads="1"/>
          </p:cNvSpPr>
          <p:nvPr/>
        </p:nvSpPr>
        <p:spPr bwMode="auto">
          <a:xfrm>
            <a:off x="760413" y="3054350"/>
            <a:ext cx="88900" cy="3556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14" name="Rectangle 200"/>
          <p:cNvSpPr>
            <a:spLocks noChangeArrowheads="1"/>
          </p:cNvSpPr>
          <p:nvPr/>
        </p:nvSpPr>
        <p:spPr bwMode="auto">
          <a:xfrm>
            <a:off x="849313" y="3060700"/>
            <a:ext cx="88900" cy="35083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15" name="Rectangle 201"/>
          <p:cNvSpPr>
            <a:spLocks noChangeArrowheads="1"/>
          </p:cNvSpPr>
          <p:nvPr/>
        </p:nvSpPr>
        <p:spPr bwMode="auto">
          <a:xfrm>
            <a:off x="938213" y="3016250"/>
            <a:ext cx="88900" cy="38258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16" name="Rectangle 202"/>
          <p:cNvSpPr>
            <a:spLocks noChangeArrowheads="1"/>
          </p:cNvSpPr>
          <p:nvPr/>
        </p:nvSpPr>
        <p:spPr bwMode="auto">
          <a:xfrm>
            <a:off x="1027113" y="2928946"/>
            <a:ext cx="88900" cy="4222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17" name="Rectangle 203"/>
          <p:cNvSpPr>
            <a:spLocks noChangeArrowheads="1"/>
          </p:cNvSpPr>
          <p:nvPr/>
        </p:nvSpPr>
        <p:spPr bwMode="auto">
          <a:xfrm>
            <a:off x="1116013" y="2890838"/>
            <a:ext cx="88900" cy="44291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18" name="Rectangle 204"/>
          <p:cNvSpPr>
            <a:spLocks noChangeArrowheads="1"/>
          </p:cNvSpPr>
          <p:nvPr/>
        </p:nvSpPr>
        <p:spPr bwMode="auto">
          <a:xfrm>
            <a:off x="1204913" y="2525721"/>
            <a:ext cx="87312" cy="40798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19" name="Rectangle 206"/>
          <p:cNvSpPr>
            <a:spLocks noChangeArrowheads="1"/>
          </p:cNvSpPr>
          <p:nvPr/>
        </p:nvSpPr>
        <p:spPr bwMode="auto">
          <a:xfrm>
            <a:off x="1292225" y="2547946"/>
            <a:ext cx="90488" cy="40163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20" name="Rectangle 207"/>
          <p:cNvSpPr>
            <a:spLocks noChangeArrowheads="1"/>
          </p:cNvSpPr>
          <p:nvPr/>
        </p:nvSpPr>
        <p:spPr bwMode="auto">
          <a:xfrm>
            <a:off x="1382713" y="2530483"/>
            <a:ext cx="87312" cy="4286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21" name="Rectangle 208"/>
          <p:cNvSpPr>
            <a:spLocks noChangeArrowheads="1"/>
          </p:cNvSpPr>
          <p:nvPr/>
        </p:nvSpPr>
        <p:spPr bwMode="auto">
          <a:xfrm>
            <a:off x="1470025" y="2497146"/>
            <a:ext cx="88900" cy="4667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22" name="Rectangle 209"/>
          <p:cNvSpPr>
            <a:spLocks noChangeArrowheads="1"/>
          </p:cNvSpPr>
          <p:nvPr/>
        </p:nvSpPr>
        <p:spPr bwMode="auto">
          <a:xfrm>
            <a:off x="1558925" y="2468571"/>
            <a:ext cx="90488" cy="49053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23" name="Rectangle 210"/>
          <p:cNvSpPr>
            <a:spLocks noChangeArrowheads="1"/>
          </p:cNvSpPr>
          <p:nvPr/>
        </p:nvSpPr>
        <p:spPr bwMode="auto">
          <a:xfrm>
            <a:off x="1649413" y="2432050"/>
            <a:ext cx="87312" cy="5397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24" name="Rectangle 211"/>
          <p:cNvSpPr>
            <a:spLocks noChangeArrowheads="1"/>
          </p:cNvSpPr>
          <p:nvPr/>
        </p:nvSpPr>
        <p:spPr bwMode="auto">
          <a:xfrm>
            <a:off x="1736725" y="2373321"/>
            <a:ext cx="88900" cy="58578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25" name="Rectangle 212"/>
          <p:cNvSpPr>
            <a:spLocks noChangeArrowheads="1"/>
          </p:cNvSpPr>
          <p:nvPr/>
        </p:nvSpPr>
        <p:spPr bwMode="auto">
          <a:xfrm>
            <a:off x="1825629" y="2324100"/>
            <a:ext cx="87313" cy="6350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26" name="Rectangle 213"/>
          <p:cNvSpPr>
            <a:spLocks noChangeArrowheads="1"/>
          </p:cNvSpPr>
          <p:nvPr/>
        </p:nvSpPr>
        <p:spPr bwMode="auto">
          <a:xfrm>
            <a:off x="1912941" y="2274896"/>
            <a:ext cx="90487" cy="6889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27" name="Rectangle 214"/>
          <p:cNvSpPr>
            <a:spLocks noChangeArrowheads="1"/>
          </p:cNvSpPr>
          <p:nvPr/>
        </p:nvSpPr>
        <p:spPr bwMode="auto">
          <a:xfrm>
            <a:off x="2003425" y="2255846"/>
            <a:ext cx="88900" cy="78263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28" name="Rectangle 215"/>
          <p:cNvSpPr>
            <a:spLocks noChangeArrowheads="1"/>
          </p:cNvSpPr>
          <p:nvPr/>
        </p:nvSpPr>
        <p:spPr bwMode="auto">
          <a:xfrm>
            <a:off x="2092329" y="2251083"/>
            <a:ext cx="87313" cy="8096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29" name="Rectangle 216"/>
          <p:cNvSpPr>
            <a:spLocks noChangeArrowheads="1"/>
          </p:cNvSpPr>
          <p:nvPr/>
        </p:nvSpPr>
        <p:spPr bwMode="auto">
          <a:xfrm>
            <a:off x="2179641" y="2135188"/>
            <a:ext cx="90487" cy="93821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30" name="Rectangle 217"/>
          <p:cNvSpPr>
            <a:spLocks noChangeArrowheads="1"/>
          </p:cNvSpPr>
          <p:nvPr/>
        </p:nvSpPr>
        <p:spPr bwMode="auto">
          <a:xfrm>
            <a:off x="2270129" y="2382846"/>
            <a:ext cx="87313" cy="9620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31" name="Rectangle 218"/>
          <p:cNvSpPr>
            <a:spLocks noChangeArrowheads="1"/>
          </p:cNvSpPr>
          <p:nvPr/>
        </p:nvSpPr>
        <p:spPr bwMode="auto">
          <a:xfrm>
            <a:off x="2357438" y="2522546"/>
            <a:ext cx="88900" cy="87153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32" name="Rectangle 219"/>
          <p:cNvSpPr>
            <a:spLocks noChangeArrowheads="1"/>
          </p:cNvSpPr>
          <p:nvPr/>
        </p:nvSpPr>
        <p:spPr bwMode="auto">
          <a:xfrm>
            <a:off x="2446341" y="2743208"/>
            <a:ext cx="90487" cy="75406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33" name="Rectangle 220"/>
          <p:cNvSpPr>
            <a:spLocks noChangeArrowheads="1"/>
          </p:cNvSpPr>
          <p:nvPr/>
        </p:nvSpPr>
        <p:spPr bwMode="auto">
          <a:xfrm>
            <a:off x="2536829" y="2898775"/>
            <a:ext cx="87313" cy="6286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34" name="Rectangle 221"/>
          <p:cNvSpPr>
            <a:spLocks noChangeArrowheads="1"/>
          </p:cNvSpPr>
          <p:nvPr/>
        </p:nvSpPr>
        <p:spPr bwMode="auto">
          <a:xfrm>
            <a:off x="2624138" y="3100396"/>
            <a:ext cx="88900" cy="49053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35" name="Rectangle 222"/>
          <p:cNvSpPr>
            <a:spLocks noChangeArrowheads="1"/>
          </p:cNvSpPr>
          <p:nvPr/>
        </p:nvSpPr>
        <p:spPr bwMode="auto">
          <a:xfrm>
            <a:off x="2713038" y="3236913"/>
            <a:ext cx="88900" cy="3429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36" name="Rectangle 223"/>
          <p:cNvSpPr>
            <a:spLocks noChangeArrowheads="1"/>
          </p:cNvSpPr>
          <p:nvPr/>
        </p:nvSpPr>
        <p:spPr bwMode="auto">
          <a:xfrm>
            <a:off x="2801938" y="3325813"/>
            <a:ext cx="88900" cy="23971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37" name="Rectangle 224"/>
          <p:cNvSpPr>
            <a:spLocks noChangeArrowheads="1"/>
          </p:cNvSpPr>
          <p:nvPr/>
        </p:nvSpPr>
        <p:spPr bwMode="auto">
          <a:xfrm>
            <a:off x="2890838" y="3365505"/>
            <a:ext cx="88900" cy="1809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38" name="Rectangle 225"/>
          <p:cNvSpPr>
            <a:spLocks noChangeArrowheads="1"/>
          </p:cNvSpPr>
          <p:nvPr/>
        </p:nvSpPr>
        <p:spPr bwMode="auto">
          <a:xfrm>
            <a:off x="2979738" y="3421066"/>
            <a:ext cx="88900" cy="1174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39" name="Rectangle 226"/>
          <p:cNvSpPr>
            <a:spLocks noChangeArrowheads="1"/>
          </p:cNvSpPr>
          <p:nvPr/>
        </p:nvSpPr>
        <p:spPr bwMode="auto">
          <a:xfrm>
            <a:off x="3068638" y="3448050"/>
            <a:ext cx="88900" cy="9048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40" name="Rectangle 227"/>
          <p:cNvSpPr>
            <a:spLocks noChangeArrowheads="1"/>
          </p:cNvSpPr>
          <p:nvPr/>
        </p:nvSpPr>
        <p:spPr bwMode="auto">
          <a:xfrm>
            <a:off x="3157538" y="3475038"/>
            <a:ext cx="87312" cy="5556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41" name="Rectangle 228"/>
          <p:cNvSpPr>
            <a:spLocks noChangeArrowheads="1"/>
          </p:cNvSpPr>
          <p:nvPr/>
        </p:nvSpPr>
        <p:spPr bwMode="auto">
          <a:xfrm>
            <a:off x="3244850" y="3500440"/>
            <a:ext cx="90488" cy="2063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42" name="Rectangle 229"/>
          <p:cNvSpPr>
            <a:spLocks noChangeArrowheads="1"/>
          </p:cNvSpPr>
          <p:nvPr/>
        </p:nvSpPr>
        <p:spPr bwMode="auto">
          <a:xfrm>
            <a:off x="3335338" y="3998913"/>
            <a:ext cx="87312" cy="3333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43" name="Rectangle 230"/>
          <p:cNvSpPr>
            <a:spLocks noChangeArrowheads="1"/>
          </p:cNvSpPr>
          <p:nvPr/>
        </p:nvSpPr>
        <p:spPr bwMode="auto">
          <a:xfrm>
            <a:off x="3422650" y="4000501"/>
            <a:ext cx="88900" cy="7461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44" name="Rectangle 231"/>
          <p:cNvSpPr>
            <a:spLocks noChangeArrowheads="1"/>
          </p:cNvSpPr>
          <p:nvPr/>
        </p:nvSpPr>
        <p:spPr bwMode="auto">
          <a:xfrm>
            <a:off x="3511550" y="4002088"/>
            <a:ext cx="90488" cy="1143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45" name="Rectangle 232"/>
          <p:cNvSpPr>
            <a:spLocks noChangeArrowheads="1"/>
          </p:cNvSpPr>
          <p:nvPr/>
        </p:nvSpPr>
        <p:spPr bwMode="auto">
          <a:xfrm>
            <a:off x="3602038" y="4019550"/>
            <a:ext cx="87312" cy="16033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46" name="Rectangle 233"/>
          <p:cNvSpPr>
            <a:spLocks noChangeArrowheads="1"/>
          </p:cNvSpPr>
          <p:nvPr/>
        </p:nvSpPr>
        <p:spPr bwMode="auto">
          <a:xfrm>
            <a:off x="3689350" y="4027491"/>
            <a:ext cx="88900" cy="2000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47" name="Rectangle 234"/>
          <p:cNvSpPr>
            <a:spLocks noChangeArrowheads="1"/>
          </p:cNvSpPr>
          <p:nvPr/>
        </p:nvSpPr>
        <p:spPr bwMode="auto">
          <a:xfrm>
            <a:off x="3778254" y="4027488"/>
            <a:ext cx="87313" cy="2317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48" name="Rectangle 235"/>
          <p:cNvSpPr>
            <a:spLocks noChangeArrowheads="1"/>
          </p:cNvSpPr>
          <p:nvPr/>
        </p:nvSpPr>
        <p:spPr bwMode="auto">
          <a:xfrm>
            <a:off x="3865567" y="4051304"/>
            <a:ext cx="90487" cy="2825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49" name="Rectangle 236"/>
          <p:cNvSpPr>
            <a:spLocks noChangeArrowheads="1"/>
          </p:cNvSpPr>
          <p:nvPr/>
        </p:nvSpPr>
        <p:spPr bwMode="auto">
          <a:xfrm>
            <a:off x="3956050" y="4067175"/>
            <a:ext cx="88900" cy="33813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50" name="Rectangle 237"/>
          <p:cNvSpPr>
            <a:spLocks noChangeArrowheads="1"/>
          </p:cNvSpPr>
          <p:nvPr/>
        </p:nvSpPr>
        <p:spPr bwMode="auto">
          <a:xfrm>
            <a:off x="4044954" y="4075113"/>
            <a:ext cx="87313" cy="3683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51" name="Rectangle 238"/>
          <p:cNvSpPr>
            <a:spLocks noChangeArrowheads="1"/>
          </p:cNvSpPr>
          <p:nvPr/>
        </p:nvSpPr>
        <p:spPr bwMode="auto">
          <a:xfrm>
            <a:off x="4132267" y="4102100"/>
            <a:ext cx="90487" cy="43338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52" name="Rectangle 239"/>
          <p:cNvSpPr>
            <a:spLocks noChangeArrowheads="1"/>
          </p:cNvSpPr>
          <p:nvPr/>
        </p:nvSpPr>
        <p:spPr bwMode="auto">
          <a:xfrm>
            <a:off x="4222754" y="4121150"/>
            <a:ext cx="87313" cy="50323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53" name="Rectangle 240"/>
          <p:cNvSpPr>
            <a:spLocks noChangeArrowheads="1"/>
          </p:cNvSpPr>
          <p:nvPr/>
        </p:nvSpPr>
        <p:spPr bwMode="auto">
          <a:xfrm>
            <a:off x="4310063" y="4141796"/>
            <a:ext cx="88900" cy="5619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54" name="Rectangle 241"/>
          <p:cNvSpPr>
            <a:spLocks noChangeArrowheads="1"/>
          </p:cNvSpPr>
          <p:nvPr/>
        </p:nvSpPr>
        <p:spPr bwMode="auto">
          <a:xfrm>
            <a:off x="4398967" y="4171958"/>
            <a:ext cx="90487" cy="5937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55" name="Rectangle 242"/>
          <p:cNvSpPr>
            <a:spLocks noChangeArrowheads="1"/>
          </p:cNvSpPr>
          <p:nvPr/>
        </p:nvSpPr>
        <p:spPr bwMode="auto">
          <a:xfrm>
            <a:off x="4489454" y="4191008"/>
            <a:ext cx="87313" cy="6508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56" name="Rectangle 243"/>
          <p:cNvSpPr>
            <a:spLocks noChangeArrowheads="1"/>
          </p:cNvSpPr>
          <p:nvPr/>
        </p:nvSpPr>
        <p:spPr bwMode="auto">
          <a:xfrm>
            <a:off x="4576763" y="4205288"/>
            <a:ext cx="88900" cy="6540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57" name="Rectangle 244"/>
          <p:cNvSpPr>
            <a:spLocks noChangeArrowheads="1"/>
          </p:cNvSpPr>
          <p:nvPr/>
        </p:nvSpPr>
        <p:spPr bwMode="auto">
          <a:xfrm>
            <a:off x="4665663" y="4222750"/>
            <a:ext cx="88900" cy="65563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58" name="Rectangle 245"/>
          <p:cNvSpPr>
            <a:spLocks noChangeArrowheads="1"/>
          </p:cNvSpPr>
          <p:nvPr/>
        </p:nvSpPr>
        <p:spPr bwMode="auto">
          <a:xfrm>
            <a:off x="4754563" y="4222750"/>
            <a:ext cx="88900" cy="6350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59" name="Rectangle 246"/>
          <p:cNvSpPr>
            <a:spLocks noChangeArrowheads="1"/>
          </p:cNvSpPr>
          <p:nvPr/>
        </p:nvSpPr>
        <p:spPr bwMode="auto">
          <a:xfrm>
            <a:off x="4843463" y="4229100"/>
            <a:ext cx="88900" cy="6477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60" name="Rectangle 247"/>
          <p:cNvSpPr>
            <a:spLocks noChangeArrowheads="1"/>
          </p:cNvSpPr>
          <p:nvPr/>
        </p:nvSpPr>
        <p:spPr bwMode="auto">
          <a:xfrm>
            <a:off x="4932363" y="4230688"/>
            <a:ext cx="88900" cy="6159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61" name="Rectangle 248"/>
          <p:cNvSpPr>
            <a:spLocks noChangeArrowheads="1"/>
          </p:cNvSpPr>
          <p:nvPr/>
        </p:nvSpPr>
        <p:spPr bwMode="auto">
          <a:xfrm>
            <a:off x="5021263" y="4232283"/>
            <a:ext cx="88900" cy="58896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62" name="Rectangle 249"/>
          <p:cNvSpPr>
            <a:spLocks noChangeArrowheads="1"/>
          </p:cNvSpPr>
          <p:nvPr/>
        </p:nvSpPr>
        <p:spPr bwMode="auto">
          <a:xfrm>
            <a:off x="5110163" y="4251333"/>
            <a:ext cx="87312" cy="5556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63" name="Rectangle 250"/>
          <p:cNvSpPr>
            <a:spLocks noChangeArrowheads="1"/>
          </p:cNvSpPr>
          <p:nvPr/>
        </p:nvSpPr>
        <p:spPr bwMode="auto">
          <a:xfrm>
            <a:off x="5197478" y="4276725"/>
            <a:ext cx="90488" cy="51593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64" name="Rectangle 251"/>
          <p:cNvSpPr>
            <a:spLocks noChangeArrowheads="1"/>
          </p:cNvSpPr>
          <p:nvPr/>
        </p:nvSpPr>
        <p:spPr bwMode="auto">
          <a:xfrm>
            <a:off x="5287963" y="4300538"/>
            <a:ext cx="87312" cy="4699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65" name="Rectangle 252"/>
          <p:cNvSpPr>
            <a:spLocks noChangeArrowheads="1"/>
          </p:cNvSpPr>
          <p:nvPr/>
        </p:nvSpPr>
        <p:spPr bwMode="auto">
          <a:xfrm>
            <a:off x="5375275" y="4294196"/>
            <a:ext cx="88900" cy="4159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66" name="Rectangle 253"/>
          <p:cNvSpPr>
            <a:spLocks noChangeArrowheads="1"/>
          </p:cNvSpPr>
          <p:nvPr/>
        </p:nvSpPr>
        <p:spPr bwMode="auto">
          <a:xfrm>
            <a:off x="5464178" y="4300538"/>
            <a:ext cx="90488" cy="39211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67" name="Rectangle 254"/>
          <p:cNvSpPr>
            <a:spLocks noChangeArrowheads="1"/>
          </p:cNvSpPr>
          <p:nvPr/>
        </p:nvSpPr>
        <p:spPr bwMode="auto">
          <a:xfrm>
            <a:off x="5554663" y="4275146"/>
            <a:ext cx="87312" cy="32543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68" name="Rectangle 255"/>
          <p:cNvSpPr>
            <a:spLocks noChangeArrowheads="1"/>
          </p:cNvSpPr>
          <p:nvPr/>
        </p:nvSpPr>
        <p:spPr bwMode="auto">
          <a:xfrm>
            <a:off x="5641975" y="4237038"/>
            <a:ext cx="88900" cy="27781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69" name="Rectangle 256"/>
          <p:cNvSpPr>
            <a:spLocks noChangeArrowheads="1"/>
          </p:cNvSpPr>
          <p:nvPr/>
        </p:nvSpPr>
        <p:spPr bwMode="auto">
          <a:xfrm>
            <a:off x="5730879" y="4194175"/>
            <a:ext cx="87313" cy="2286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70" name="Rectangle 257"/>
          <p:cNvSpPr>
            <a:spLocks noChangeArrowheads="1"/>
          </p:cNvSpPr>
          <p:nvPr/>
        </p:nvSpPr>
        <p:spPr bwMode="auto">
          <a:xfrm>
            <a:off x="5818188" y="4084639"/>
            <a:ext cx="90487" cy="2000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71" name="Rectangle 258"/>
          <p:cNvSpPr>
            <a:spLocks noChangeArrowheads="1"/>
          </p:cNvSpPr>
          <p:nvPr/>
        </p:nvSpPr>
        <p:spPr bwMode="auto">
          <a:xfrm>
            <a:off x="5908675" y="3932243"/>
            <a:ext cx="88900" cy="1555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72" name="Rectangle 259"/>
          <p:cNvSpPr>
            <a:spLocks noChangeArrowheads="1"/>
          </p:cNvSpPr>
          <p:nvPr/>
        </p:nvSpPr>
        <p:spPr bwMode="auto">
          <a:xfrm>
            <a:off x="5997579" y="3775075"/>
            <a:ext cx="87313" cy="12541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73" name="Rectangle 260"/>
          <p:cNvSpPr>
            <a:spLocks noChangeArrowheads="1"/>
          </p:cNvSpPr>
          <p:nvPr/>
        </p:nvSpPr>
        <p:spPr bwMode="auto">
          <a:xfrm>
            <a:off x="6084888" y="3643313"/>
            <a:ext cx="90487" cy="1238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74" name="Rectangle 261"/>
          <p:cNvSpPr>
            <a:spLocks noChangeArrowheads="1"/>
          </p:cNvSpPr>
          <p:nvPr/>
        </p:nvSpPr>
        <p:spPr bwMode="auto">
          <a:xfrm>
            <a:off x="6175379" y="3641726"/>
            <a:ext cx="87313" cy="984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75" name="Rectangle 262"/>
          <p:cNvSpPr>
            <a:spLocks noChangeArrowheads="1"/>
          </p:cNvSpPr>
          <p:nvPr/>
        </p:nvSpPr>
        <p:spPr bwMode="auto">
          <a:xfrm>
            <a:off x="6262688" y="3641725"/>
            <a:ext cx="88900" cy="1016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76" name="Rectangle 263"/>
          <p:cNvSpPr>
            <a:spLocks noChangeArrowheads="1"/>
          </p:cNvSpPr>
          <p:nvPr/>
        </p:nvSpPr>
        <p:spPr bwMode="auto">
          <a:xfrm>
            <a:off x="6351588" y="3641725"/>
            <a:ext cx="88900" cy="11588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77" name="Rectangle 264"/>
          <p:cNvSpPr>
            <a:spLocks noChangeArrowheads="1"/>
          </p:cNvSpPr>
          <p:nvPr/>
        </p:nvSpPr>
        <p:spPr bwMode="auto">
          <a:xfrm>
            <a:off x="6440488" y="3641725"/>
            <a:ext cx="88900" cy="13176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78" name="Rectangle 265"/>
          <p:cNvSpPr>
            <a:spLocks noChangeArrowheads="1"/>
          </p:cNvSpPr>
          <p:nvPr/>
        </p:nvSpPr>
        <p:spPr bwMode="auto">
          <a:xfrm>
            <a:off x="6529388" y="3641728"/>
            <a:ext cx="88900" cy="11906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79" name="Rectangle 266"/>
          <p:cNvSpPr>
            <a:spLocks noChangeArrowheads="1"/>
          </p:cNvSpPr>
          <p:nvPr/>
        </p:nvSpPr>
        <p:spPr bwMode="auto">
          <a:xfrm>
            <a:off x="6618288" y="3641732"/>
            <a:ext cx="88900" cy="12541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80" name="Rectangle 267"/>
          <p:cNvSpPr>
            <a:spLocks noChangeArrowheads="1"/>
          </p:cNvSpPr>
          <p:nvPr/>
        </p:nvSpPr>
        <p:spPr bwMode="auto">
          <a:xfrm>
            <a:off x="6707188" y="3641725"/>
            <a:ext cx="88900" cy="10953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81" name="Rectangle 268"/>
          <p:cNvSpPr>
            <a:spLocks noChangeArrowheads="1"/>
          </p:cNvSpPr>
          <p:nvPr/>
        </p:nvSpPr>
        <p:spPr bwMode="auto">
          <a:xfrm>
            <a:off x="6796088" y="3641725"/>
            <a:ext cx="87312" cy="9683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82" name="Rectangle 269"/>
          <p:cNvSpPr>
            <a:spLocks noChangeArrowheads="1"/>
          </p:cNvSpPr>
          <p:nvPr/>
        </p:nvSpPr>
        <p:spPr bwMode="auto">
          <a:xfrm>
            <a:off x="6883404" y="3641729"/>
            <a:ext cx="90488" cy="8096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83" name="Rectangle 270"/>
          <p:cNvSpPr>
            <a:spLocks noChangeArrowheads="1"/>
          </p:cNvSpPr>
          <p:nvPr/>
        </p:nvSpPr>
        <p:spPr bwMode="auto">
          <a:xfrm>
            <a:off x="6973888" y="3641727"/>
            <a:ext cx="88900" cy="603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84" name="Rectangle 271"/>
          <p:cNvSpPr>
            <a:spLocks noChangeArrowheads="1"/>
          </p:cNvSpPr>
          <p:nvPr/>
        </p:nvSpPr>
        <p:spPr bwMode="auto">
          <a:xfrm>
            <a:off x="7062788" y="3641730"/>
            <a:ext cx="87312" cy="4286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85" name="Rectangle 272"/>
          <p:cNvSpPr>
            <a:spLocks noChangeArrowheads="1"/>
          </p:cNvSpPr>
          <p:nvPr/>
        </p:nvSpPr>
        <p:spPr bwMode="auto">
          <a:xfrm>
            <a:off x="7150104" y="3641728"/>
            <a:ext cx="90488" cy="222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86" name="Rectangle 273"/>
          <p:cNvSpPr>
            <a:spLocks noChangeArrowheads="1"/>
          </p:cNvSpPr>
          <p:nvPr/>
        </p:nvSpPr>
        <p:spPr bwMode="auto">
          <a:xfrm>
            <a:off x="7240588" y="2247908"/>
            <a:ext cx="87312" cy="1111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87" name="Rectangle 274"/>
          <p:cNvSpPr>
            <a:spLocks noChangeArrowheads="1"/>
          </p:cNvSpPr>
          <p:nvPr/>
        </p:nvSpPr>
        <p:spPr bwMode="auto">
          <a:xfrm>
            <a:off x="7327900" y="2241558"/>
            <a:ext cx="88900" cy="4921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88" name="Rectangle 275"/>
          <p:cNvSpPr>
            <a:spLocks noChangeArrowheads="1"/>
          </p:cNvSpPr>
          <p:nvPr/>
        </p:nvSpPr>
        <p:spPr bwMode="auto">
          <a:xfrm>
            <a:off x="7416804" y="2233621"/>
            <a:ext cx="90488" cy="539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89" name="Rectangle 276"/>
          <p:cNvSpPr>
            <a:spLocks noChangeArrowheads="1"/>
          </p:cNvSpPr>
          <p:nvPr/>
        </p:nvSpPr>
        <p:spPr bwMode="auto">
          <a:xfrm>
            <a:off x="7507288" y="2208221"/>
            <a:ext cx="87312" cy="793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90" name="Rectangle 277"/>
          <p:cNvSpPr>
            <a:spLocks noChangeArrowheads="1"/>
          </p:cNvSpPr>
          <p:nvPr/>
        </p:nvSpPr>
        <p:spPr bwMode="auto">
          <a:xfrm>
            <a:off x="7594600" y="2206633"/>
            <a:ext cx="88900" cy="1174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91" name="Rectangle 278"/>
          <p:cNvSpPr>
            <a:spLocks noChangeArrowheads="1"/>
          </p:cNvSpPr>
          <p:nvPr/>
        </p:nvSpPr>
        <p:spPr bwMode="auto">
          <a:xfrm>
            <a:off x="7683504" y="2184408"/>
            <a:ext cx="87313" cy="14446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92" name="Rectangle 279"/>
          <p:cNvSpPr>
            <a:spLocks noChangeArrowheads="1"/>
          </p:cNvSpPr>
          <p:nvPr/>
        </p:nvSpPr>
        <p:spPr bwMode="auto">
          <a:xfrm>
            <a:off x="7770813" y="2184408"/>
            <a:ext cx="90487" cy="17621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93" name="Rectangle 280"/>
          <p:cNvSpPr>
            <a:spLocks noChangeArrowheads="1"/>
          </p:cNvSpPr>
          <p:nvPr/>
        </p:nvSpPr>
        <p:spPr bwMode="auto">
          <a:xfrm>
            <a:off x="7861300" y="2168525"/>
            <a:ext cx="88900" cy="21113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94" name="Rectangle 281"/>
          <p:cNvSpPr>
            <a:spLocks noChangeArrowheads="1"/>
          </p:cNvSpPr>
          <p:nvPr/>
        </p:nvSpPr>
        <p:spPr bwMode="auto">
          <a:xfrm>
            <a:off x="7950204" y="2163763"/>
            <a:ext cx="87313" cy="2540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95" name="Rectangle 282"/>
          <p:cNvSpPr>
            <a:spLocks noChangeArrowheads="1"/>
          </p:cNvSpPr>
          <p:nvPr/>
        </p:nvSpPr>
        <p:spPr bwMode="auto">
          <a:xfrm>
            <a:off x="8037513" y="2133608"/>
            <a:ext cx="90487" cy="2952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96" name="Rectangle 283"/>
          <p:cNvSpPr>
            <a:spLocks noChangeArrowheads="1"/>
          </p:cNvSpPr>
          <p:nvPr/>
        </p:nvSpPr>
        <p:spPr bwMode="auto">
          <a:xfrm>
            <a:off x="8128004" y="2098675"/>
            <a:ext cx="87313" cy="3175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97" name="Rectangle 284"/>
          <p:cNvSpPr>
            <a:spLocks noChangeArrowheads="1"/>
          </p:cNvSpPr>
          <p:nvPr/>
        </p:nvSpPr>
        <p:spPr bwMode="auto">
          <a:xfrm>
            <a:off x="8215313" y="2058996"/>
            <a:ext cx="88900" cy="3524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98" name="Rectangle 285"/>
          <p:cNvSpPr>
            <a:spLocks noChangeArrowheads="1"/>
          </p:cNvSpPr>
          <p:nvPr/>
        </p:nvSpPr>
        <p:spPr bwMode="auto">
          <a:xfrm>
            <a:off x="8304213" y="2041525"/>
            <a:ext cx="88900" cy="3873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499" name="Rectangle 286"/>
          <p:cNvSpPr>
            <a:spLocks noChangeArrowheads="1"/>
          </p:cNvSpPr>
          <p:nvPr/>
        </p:nvSpPr>
        <p:spPr bwMode="auto">
          <a:xfrm>
            <a:off x="8393113" y="2032008"/>
            <a:ext cx="88900" cy="4222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500" name="Rectangle 287"/>
          <p:cNvSpPr>
            <a:spLocks noChangeArrowheads="1"/>
          </p:cNvSpPr>
          <p:nvPr/>
        </p:nvSpPr>
        <p:spPr bwMode="auto">
          <a:xfrm>
            <a:off x="8482013" y="2012950"/>
            <a:ext cx="88900" cy="43973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501" name="Rectangle 288"/>
          <p:cNvSpPr>
            <a:spLocks noChangeArrowheads="1"/>
          </p:cNvSpPr>
          <p:nvPr/>
        </p:nvSpPr>
        <p:spPr bwMode="auto">
          <a:xfrm>
            <a:off x="8570913" y="2032000"/>
            <a:ext cx="88900" cy="4889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502" name="Rectangle 289"/>
          <p:cNvSpPr>
            <a:spLocks noChangeArrowheads="1"/>
          </p:cNvSpPr>
          <p:nvPr/>
        </p:nvSpPr>
        <p:spPr bwMode="auto">
          <a:xfrm>
            <a:off x="8659813" y="2052646"/>
            <a:ext cx="88900" cy="5365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503" name="Line 290"/>
          <p:cNvSpPr>
            <a:spLocks noChangeShapeType="1"/>
          </p:cNvSpPr>
          <p:nvPr/>
        </p:nvSpPr>
        <p:spPr bwMode="auto">
          <a:xfrm>
            <a:off x="671513" y="1085858"/>
            <a:ext cx="0" cy="46005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5504" name="Line 291"/>
          <p:cNvSpPr>
            <a:spLocks noChangeShapeType="1"/>
          </p:cNvSpPr>
          <p:nvPr/>
        </p:nvSpPr>
        <p:spPr bwMode="auto">
          <a:xfrm>
            <a:off x="671513" y="5686425"/>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5505" name="Line 292"/>
          <p:cNvSpPr>
            <a:spLocks noChangeShapeType="1"/>
          </p:cNvSpPr>
          <p:nvPr/>
        </p:nvSpPr>
        <p:spPr bwMode="auto">
          <a:xfrm>
            <a:off x="671513" y="5175250"/>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5506" name="Line 293"/>
          <p:cNvSpPr>
            <a:spLocks noChangeShapeType="1"/>
          </p:cNvSpPr>
          <p:nvPr/>
        </p:nvSpPr>
        <p:spPr bwMode="auto">
          <a:xfrm>
            <a:off x="671513" y="4664075"/>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5507" name="Line 294"/>
          <p:cNvSpPr>
            <a:spLocks noChangeShapeType="1"/>
          </p:cNvSpPr>
          <p:nvPr/>
        </p:nvSpPr>
        <p:spPr bwMode="auto">
          <a:xfrm>
            <a:off x="671513" y="4152900"/>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5508" name="Line 295"/>
          <p:cNvSpPr>
            <a:spLocks noChangeShapeType="1"/>
          </p:cNvSpPr>
          <p:nvPr/>
        </p:nvSpPr>
        <p:spPr bwMode="auto">
          <a:xfrm>
            <a:off x="671513" y="3641725"/>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5509" name="Line 296"/>
          <p:cNvSpPr>
            <a:spLocks noChangeShapeType="1"/>
          </p:cNvSpPr>
          <p:nvPr/>
        </p:nvSpPr>
        <p:spPr bwMode="auto">
          <a:xfrm>
            <a:off x="671513" y="3130550"/>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5510" name="Line 297"/>
          <p:cNvSpPr>
            <a:spLocks noChangeShapeType="1"/>
          </p:cNvSpPr>
          <p:nvPr/>
        </p:nvSpPr>
        <p:spPr bwMode="auto">
          <a:xfrm>
            <a:off x="671513" y="2619375"/>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5511" name="Line 298"/>
          <p:cNvSpPr>
            <a:spLocks noChangeShapeType="1"/>
          </p:cNvSpPr>
          <p:nvPr/>
        </p:nvSpPr>
        <p:spPr bwMode="auto">
          <a:xfrm>
            <a:off x="671513" y="2106613"/>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5512" name="Line 299"/>
          <p:cNvSpPr>
            <a:spLocks noChangeShapeType="1"/>
          </p:cNvSpPr>
          <p:nvPr/>
        </p:nvSpPr>
        <p:spPr bwMode="auto">
          <a:xfrm>
            <a:off x="671513" y="1595438"/>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5513" name="Line 300"/>
          <p:cNvSpPr>
            <a:spLocks noChangeShapeType="1"/>
          </p:cNvSpPr>
          <p:nvPr/>
        </p:nvSpPr>
        <p:spPr bwMode="auto">
          <a:xfrm>
            <a:off x="671513" y="1085850"/>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5514" name="Line 301"/>
          <p:cNvSpPr>
            <a:spLocks noChangeShapeType="1"/>
          </p:cNvSpPr>
          <p:nvPr/>
        </p:nvSpPr>
        <p:spPr bwMode="auto">
          <a:xfrm>
            <a:off x="671513" y="3641725"/>
            <a:ext cx="80772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5515" name="Freeform 302"/>
          <p:cNvSpPr>
            <a:spLocks/>
          </p:cNvSpPr>
          <p:nvPr/>
        </p:nvSpPr>
        <p:spPr bwMode="auto">
          <a:xfrm>
            <a:off x="715963" y="2012958"/>
            <a:ext cx="7988300" cy="2805113"/>
          </a:xfrm>
          <a:custGeom>
            <a:avLst/>
            <a:gdLst>
              <a:gd name="T0" fmla="*/ 2147483647 w 5518"/>
              <a:gd name="T1" fmla="*/ 2147483647 h 1938"/>
              <a:gd name="T2" fmla="*/ 2147483647 w 5518"/>
              <a:gd name="T3" fmla="*/ 2147483647 h 1938"/>
              <a:gd name="T4" fmla="*/ 2147483647 w 5518"/>
              <a:gd name="T5" fmla="*/ 2147483647 h 1938"/>
              <a:gd name="T6" fmla="*/ 2147483647 w 5518"/>
              <a:gd name="T7" fmla="*/ 2147483647 h 1938"/>
              <a:gd name="T8" fmla="*/ 2147483647 w 5518"/>
              <a:gd name="T9" fmla="*/ 2147483647 h 1938"/>
              <a:gd name="T10" fmla="*/ 2147483647 w 5518"/>
              <a:gd name="T11" fmla="*/ 2147483647 h 1938"/>
              <a:gd name="T12" fmla="*/ 2147483647 w 5518"/>
              <a:gd name="T13" fmla="*/ 2147483647 h 1938"/>
              <a:gd name="T14" fmla="*/ 2147483647 w 5518"/>
              <a:gd name="T15" fmla="*/ 2147483647 h 1938"/>
              <a:gd name="T16" fmla="*/ 2147483647 w 5518"/>
              <a:gd name="T17" fmla="*/ 2147483647 h 1938"/>
              <a:gd name="T18" fmla="*/ 2147483647 w 5518"/>
              <a:gd name="T19" fmla="*/ 2147483647 h 1938"/>
              <a:gd name="T20" fmla="*/ 2147483647 w 5518"/>
              <a:gd name="T21" fmla="*/ 2147483647 h 1938"/>
              <a:gd name="T22" fmla="*/ 2147483647 w 5518"/>
              <a:gd name="T23" fmla="*/ 2147483647 h 1938"/>
              <a:gd name="T24" fmla="*/ 2147483647 w 5518"/>
              <a:gd name="T25" fmla="*/ 2147483647 h 1938"/>
              <a:gd name="T26" fmla="*/ 2147483647 w 5518"/>
              <a:gd name="T27" fmla="*/ 2147483647 h 1938"/>
              <a:gd name="T28" fmla="*/ 2147483647 w 5518"/>
              <a:gd name="T29" fmla="*/ 2147483647 h 1938"/>
              <a:gd name="T30" fmla="*/ 2147483647 w 5518"/>
              <a:gd name="T31" fmla="*/ 2147483647 h 1938"/>
              <a:gd name="T32" fmla="*/ 2147483647 w 5518"/>
              <a:gd name="T33" fmla="*/ 2147483647 h 1938"/>
              <a:gd name="T34" fmla="*/ 2147483647 w 5518"/>
              <a:gd name="T35" fmla="*/ 2147483647 h 1938"/>
              <a:gd name="T36" fmla="*/ 2147483647 w 5518"/>
              <a:gd name="T37" fmla="*/ 2147483647 h 1938"/>
              <a:gd name="T38" fmla="*/ 2147483647 w 5518"/>
              <a:gd name="T39" fmla="*/ 2147483647 h 1938"/>
              <a:gd name="T40" fmla="*/ 2147483647 w 5518"/>
              <a:gd name="T41" fmla="*/ 2147483647 h 1938"/>
              <a:gd name="T42" fmla="*/ 2147483647 w 5518"/>
              <a:gd name="T43" fmla="*/ 2147483647 h 1938"/>
              <a:gd name="T44" fmla="*/ 2147483647 w 5518"/>
              <a:gd name="T45" fmla="*/ 2147483647 h 1938"/>
              <a:gd name="T46" fmla="*/ 2147483647 w 5518"/>
              <a:gd name="T47" fmla="*/ 2147483647 h 1938"/>
              <a:gd name="T48" fmla="*/ 2147483647 w 5518"/>
              <a:gd name="T49" fmla="*/ 2147483647 h 1938"/>
              <a:gd name="T50" fmla="*/ 2147483647 w 5518"/>
              <a:gd name="T51" fmla="*/ 2147483647 h 1938"/>
              <a:gd name="T52" fmla="*/ 2147483647 w 5518"/>
              <a:gd name="T53" fmla="*/ 2147483647 h 1938"/>
              <a:gd name="T54" fmla="*/ 2147483647 w 5518"/>
              <a:gd name="T55" fmla="*/ 2147483647 h 1938"/>
              <a:gd name="T56" fmla="*/ 2147483647 w 5518"/>
              <a:gd name="T57" fmla="*/ 2147483647 h 1938"/>
              <a:gd name="T58" fmla="*/ 2147483647 w 5518"/>
              <a:gd name="T59" fmla="*/ 2147483647 h 1938"/>
              <a:gd name="T60" fmla="*/ 2147483647 w 5518"/>
              <a:gd name="T61" fmla="*/ 2147483647 h 1938"/>
              <a:gd name="T62" fmla="*/ 2147483647 w 5518"/>
              <a:gd name="T63" fmla="*/ 2147483647 h 1938"/>
              <a:gd name="T64" fmla="*/ 2147483647 w 5518"/>
              <a:gd name="T65" fmla="*/ 2147483647 h 1938"/>
              <a:gd name="T66" fmla="*/ 2147483647 w 5518"/>
              <a:gd name="T67" fmla="*/ 2147483647 h 1938"/>
              <a:gd name="T68" fmla="*/ 2147483647 w 5518"/>
              <a:gd name="T69" fmla="*/ 2147483647 h 1938"/>
              <a:gd name="T70" fmla="*/ 2147483647 w 5518"/>
              <a:gd name="T71" fmla="*/ 2147483647 h 1938"/>
              <a:gd name="T72" fmla="*/ 2147483647 w 5518"/>
              <a:gd name="T73" fmla="*/ 2147483647 h 1938"/>
              <a:gd name="T74" fmla="*/ 2147483647 w 5518"/>
              <a:gd name="T75" fmla="*/ 2147483647 h 1938"/>
              <a:gd name="T76" fmla="*/ 2147483647 w 5518"/>
              <a:gd name="T77" fmla="*/ 2147483647 h 1938"/>
              <a:gd name="T78" fmla="*/ 2147483647 w 5518"/>
              <a:gd name="T79" fmla="*/ 2147483647 h 1938"/>
              <a:gd name="T80" fmla="*/ 2147483647 w 5518"/>
              <a:gd name="T81" fmla="*/ 2147483647 h 1938"/>
              <a:gd name="T82" fmla="*/ 2147483647 w 5518"/>
              <a:gd name="T83" fmla="*/ 2147483647 h 1938"/>
              <a:gd name="T84" fmla="*/ 2147483647 w 5518"/>
              <a:gd name="T85" fmla="*/ 2147483647 h 1938"/>
              <a:gd name="T86" fmla="*/ 2147483647 w 5518"/>
              <a:gd name="T87" fmla="*/ 2147483647 h 1938"/>
              <a:gd name="T88" fmla="*/ 2147483647 w 5518"/>
              <a:gd name="T89" fmla="*/ 2147483647 h 193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518" h="1938">
                <a:moveTo>
                  <a:pt x="0" y="602"/>
                </a:moveTo>
                <a:lnTo>
                  <a:pt x="61" y="719"/>
                </a:lnTo>
                <a:lnTo>
                  <a:pt x="122" y="724"/>
                </a:lnTo>
                <a:lnTo>
                  <a:pt x="184" y="693"/>
                </a:lnTo>
                <a:lnTo>
                  <a:pt x="245" y="633"/>
                </a:lnTo>
                <a:lnTo>
                  <a:pt x="306" y="606"/>
                </a:lnTo>
                <a:lnTo>
                  <a:pt x="368" y="354"/>
                </a:lnTo>
                <a:lnTo>
                  <a:pt x="429" y="370"/>
                </a:lnTo>
                <a:lnTo>
                  <a:pt x="490" y="357"/>
                </a:lnTo>
                <a:lnTo>
                  <a:pt x="552" y="335"/>
                </a:lnTo>
                <a:lnTo>
                  <a:pt x="613" y="315"/>
                </a:lnTo>
                <a:lnTo>
                  <a:pt x="674" y="289"/>
                </a:lnTo>
                <a:lnTo>
                  <a:pt x="735" y="249"/>
                </a:lnTo>
                <a:lnTo>
                  <a:pt x="797" y="215"/>
                </a:lnTo>
                <a:lnTo>
                  <a:pt x="858" y="181"/>
                </a:lnTo>
                <a:lnTo>
                  <a:pt x="919" y="168"/>
                </a:lnTo>
                <a:lnTo>
                  <a:pt x="981" y="164"/>
                </a:lnTo>
                <a:lnTo>
                  <a:pt x="1042" y="84"/>
                </a:lnTo>
                <a:lnTo>
                  <a:pt x="1103" y="255"/>
                </a:lnTo>
                <a:lnTo>
                  <a:pt x="1165" y="352"/>
                </a:lnTo>
                <a:lnTo>
                  <a:pt x="1226" y="505"/>
                </a:lnTo>
                <a:lnTo>
                  <a:pt x="1287" y="612"/>
                </a:lnTo>
                <a:lnTo>
                  <a:pt x="1349" y="812"/>
                </a:lnTo>
                <a:lnTo>
                  <a:pt x="1410" y="950"/>
                </a:lnTo>
                <a:lnTo>
                  <a:pt x="1471" y="1067"/>
                </a:lnTo>
                <a:lnTo>
                  <a:pt x="1533" y="1121"/>
                </a:lnTo>
                <a:lnTo>
                  <a:pt x="1594" y="1179"/>
                </a:lnTo>
                <a:lnTo>
                  <a:pt x="1655" y="1214"/>
                </a:lnTo>
                <a:lnTo>
                  <a:pt x="1717" y="1240"/>
                </a:lnTo>
                <a:lnTo>
                  <a:pt x="1778" y="1261"/>
                </a:lnTo>
                <a:lnTo>
                  <a:pt x="1839" y="1312"/>
                </a:lnTo>
                <a:lnTo>
                  <a:pt x="1901" y="1342"/>
                </a:lnTo>
                <a:lnTo>
                  <a:pt x="1962" y="1376"/>
                </a:lnTo>
                <a:lnTo>
                  <a:pt x="2023" y="1416"/>
                </a:lnTo>
                <a:lnTo>
                  <a:pt x="2084" y="1461"/>
                </a:lnTo>
                <a:lnTo>
                  <a:pt x="2146" y="1493"/>
                </a:lnTo>
                <a:lnTo>
                  <a:pt x="2207" y="1546"/>
                </a:lnTo>
                <a:lnTo>
                  <a:pt x="2268" y="1596"/>
                </a:lnTo>
                <a:lnTo>
                  <a:pt x="2330" y="1628"/>
                </a:lnTo>
                <a:lnTo>
                  <a:pt x="2391" y="1694"/>
                </a:lnTo>
                <a:lnTo>
                  <a:pt x="2452" y="1761"/>
                </a:lnTo>
                <a:lnTo>
                  <a:pt x="2514" y="1823"/>
                </a:lnTo>
                <a:lnTo>
                  <a:pt x="2575" y="1867"/>
                </a:lnTo>
                <a:lnTo>
                  <a:pt x="2636" y="1926"/>
                </a:lnTo>
                <a:lnTo>
                  <a:pt x="2698" y="1938"/>
                </a:lnTo>
                <a:lnTo>
                  <a:pt x="2759" y="1938"/>
                </a:lnTo>
                <a:lnTo>
                  <a:pt x="2820" y="1922"/>
                </a:lnTo>
                <a:lnTo>
                  <a:pt x="2882" y="1925"/>
                </a:lnTo>
                <a:lnTo>
                  <a:pt x="2943" y="1916"/>
                </a:lnTo>
                <a:lnTo>
                  <a:pt x="3004" y="1892"/>
                </a:lnTo>
                <a:lnTo>
                  <a:pt x="3066" y="1878"/>
                </a:lnTo>
                <a:lnTo>
                  <a:pt x="3127" y="1866"/>
                </a:lnTo>
                <a:lnTo>
                  <a:pt x="3188" y="1852"/>
                </a:lnTo>
                <a:lnTo>
                  <a:pt x="3250" y="1810"/>
                </a:lnTo>
                <a:lnTo>
                  <a:pt x="3311" y="1768"/>
                </a:lnTo>
                <a:lnTo>
                  <a:pt x="3372" y="1723"/>
                </a:lnTo>
                <a:lnTo>
                  <a:pt x="3434" y="1650"/>
                </a:lnTo>
                <a:lnTo>
                  <a:pt x="3495" y="1557"/>
                </a:lnTo>
                <a:lnTo>
                  <a:pt x="3556" y="1396"/>
                </a:lnTo>
                <a:lnTo>
                  <a:pt x="3617" y="1204"/>
                </a:lnTo>
                <a:lnTo>
                  <a:pt x="3679" y="998"/>
                </a:lnTo>
                <a:lnTo>
                  <a:pt x="3740" y="820"/>
                </a:lnTo>
                <a:lnTo>
                  <a:pt x="3801" y="642"/>
                </a:lnTo>
                <a:lnTo>
                  <a:pt x="3863" y="556"/>
                </a:lnTo>
                <a:lnTo>
                  <a:pt x="3924" y="499"/>
                </a:lnTo>
                <a:lnTo>
                  <a:pt x="3985" y="461"/>
                </a:lnTo>
                <a:lnTo>
                  <a:pt x="4047" y="393"/>
                </a:lnTo>
                <a:lnTo>
                  <a:pt x="4108" y="357"/>
                </a:lnTo>
                <a:lnTo>
                  <a:pt x="4169" y="309"/>
                </a:lnTo>
                <a:lnTo>
                  <a:pt x="4231" y="276"/>
                </a:lnTo>
                <a:lnTo>
                  <a:pt x="4292" y="228"/>
                </a:lnTo>
                <a:lnTo>
                  <a:pt x="4353" y="211"/>
                </a:lnTo>
                <a:lnTo>
                  <a:pt x="4415" y="185"/>
                </a:lnTo>
                <a:lnTo>
                  <a:pt x="4476" y="173"/>
                </a:lnTo>
                <a:lnTo>
                  <a:pt x="4537" y="162"/>
                </a:lnTo>
                <a:lnTo>
                  <a:pt x="4599" y="158"/>
                </a:lnTo>
                <a:lnTo>
                  <a:pt x="4660" y="152"/>
                </a:lnTo>
                <a:lnTo>
                  <a:pt x="4721" y="135"/>
                </a:lnTo>
                <a:lnTo>
                  <a:pt x="4783" y="134"/>
                </a:lnTo>
                <a:lnTo>
                  <a:pt x="4844" y="118"/>
                </a:lnTo>
                <a:lnTo>
                  <a:pt x="4905" y="118"/>
                </a:lnTo>
                <a:lnTo>
                  <a:pt x="4966" y="107"/>
                </a:lnTo>
                <a:lnTo>
                  <a:pt x="5028" y="104"/>
                </a:lnTo>
                <a:lnTo>
                  <a:pt x="5089" y="83"/>
                </a:lnTo>
                <a:lnTo>
                  <a:pt x="5150" y="59"/>
                </a:lnTo>
                <a:lnTo>
                  <a:pt x="5212" y="32"/>
                </a:lnTo>
                <a:lnTo>
                  <a:pt x="5273" y="20"/>
                </a:lnTo>
                <a:lnTo>
                  <a:pt x="5334" y="13"/>
                </a:lnTo>
                <a:lnTo>
                  <a:pt x="5396" y="0"/>
                </a:lnTo>
                <a:lnTo>
                  <a:pt x="5457" y="13"/>
                </a:lnTo>
                <a:lnTo>
                  <a:pt x="5518" y="27"/>
                </a:lnTo>
              </a:path>
            </a:pathLst>
          </a:custGeom>
          <a:noFill/>
          <a:ln w="34925">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5516" name="Rectangle 343"/>
          <p:cNvSpPr>
            <a:spLocks noChangeArrowheads="1"/>
          </p:cNvSpPr>
          <p:nvPr/>
        </p:nvSpPr>
        <p:spPr bwMode="auto">
          <a:xfrm>
            <a:off x="395288" y="5586413"/>
            <a:ext cx="13625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-4</a:t>
            </a:r>
          </a:p>
        </p:txBody>
      </p:sp>
      <p:sp>
        <p:nvSpPr>
          <p:cNvPr id="265517" name="Rectangle 344"/>
          <p:cNvSpPr>
            <a:spLocks noChangeArrowheads="1"/>
          </p:cNvSpPr>
          <p:nvPr/>
        </p:nvSpPr>
        <p:spPr bwMode="auto">
          <a:xfrm>
            <a:off x="395288" y="5075238"/>
            <a:ext cx="13625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-3</a:t>
            </a:r>
          </a:p>
        </p:txBody>
      </p:sp>
      <p:sp>
        <p:nvSpPr>
          <p:cNvPr id="265518" name="Rectangle 345"/>
          <p:cNvSpPr>
            <a:spLocks noChangeArrowheads="1"/>
          </p:cNvSpPr>
          <p:nvPr/>
        </p:nvSpPr>
        <p:spPr bwMode="auto">
          <a:xfrm>
            <a:off x="395288" y="4565651"/>
            <a:ext cx="13625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-2</a:t>
            </a:r>
          </a:p>
        </p:txBody>
      </p:sp>
      <p:sp>
        <p:nvSpPr>
          <p:cNvPr id="265519" name="Rectangle 346"/>
          <p:cNvSpPr>
            <a:spLocks noChangeArrowheads="1"/>
          </p:cNvSpPr>
          <p:nvPr/>
        </p:nvSpPr>
        <p:spPr bwMode="auto">
          <a:xfrm>
            <a:off x="395288" y="4052888"/>
            <a:ext cx="13625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-1</a:t>
            </a:r>
          </a:p>
        </p:txBody>
      </p:sp>
      <p:sp>
        <p:nvSpPr>
          <p:cNvPr id="265520" name="Rectangle 347"/>
          <p:cNvSpPr>
            <a:spLocks noChangeArrowheads="1"/>
          </p:cNvSpPr>
          <p:nvPr/>
        </p:nvSpPr>
        <p:spPr bwMode="auto">
          <a:xfrm>
            <a:off x="461964" y="3541713"/>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0</a:t>
            </a:r>
          </a:p>
        </p:txBody>
      </p:sp>
      <p:sp>
        <p:nvSpPr>
          <p:cNvPr id="265521" name="Rectangle 348"/>
          <p:cNvSpPr>
            <a:spLocks noChangeArrowheads="1"/>
          </p:cNvSpPr>
          <p:nvPr/>
        </p:nvSpPr>
        <p:spPr bwMode="auto">
          <a:xfrm>
            <a:off x="461964" y="3030538"/>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1</a:t>
            </a:r>
          </a:p>
        </p:txBody>
      </p:sp>
      <p:sp>
        <p:nvSpPr>
          <p:cNvPr id="265522" name="Rectangle 349"/>
          <p:cNvSpPr>
            <a:spLocks noChangeArrowheads="1"/>
          </p:cNvSpPr>
          <p:nvPr/>
        </p:nvSpPr>
        <p:spPr bwMode="auto">
          <a:xfrm>
            <a:off x="461964" y="2519363"/>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2</a:t>
            </a:r>
          </a:p>
        </p:txBody>
      </p:sp>
      <p:sp>
        <p:nvSpPr>
          <p:cNvPr id="265523" name="Rectangle 350"/>
          <p:cNvSpPr>
            <a:spLocks noChangeArrowheads="1"/>
          </p:cNvSpPr>
          <p:nvPr/>
        </p:nvSpPr>
        <p:spPr bwMode="auto">
          <a:xfrm>
            <a:off x="461964" y="2008188"/>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3</a:t>
            </a:r>
          </a:p>
        </p:txBody>
      </p:sp>
      <p:sp>
        <p:nvSpPr>
          <p:cNvPr id="265524" name="Rectangle 351"/>
          <p:cNvSpPr>
            <a:spLocks noChangeArrowheads="1"/>
          </p:cNvSpPr>
          <p:nvPr/>
        </p:nvSpPr>
        <p:spPr bwMode="auto">
          <a:xfrm>
            <a:off x="461964" y="1497013"/>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4</a:t>
            </a:r>
          </a:p>
        </p:txBody>
      </p:sp>
      <p:sp>
        <p:nvSpPr>
          <p:cNvPr id="265525" name="Rectangle 352"/>
          <p:cNvSpPr>
            <a:spLocks noChangeArrowheads="1"/>
          </p:cNvSpPr>
          <p:nvPr/>
        </p:nvSpPr>
        <p:spPr bwMode="auto">
          <a:xfrm>
            <a:off x="461964" y="985838"/>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5</a:t>
            </a:r>
          </a:p>
        </p:txBody>
      </p:sp>
      <p:sp>
        <p:nvSpPr>
          <p:cNvPr id="265526" name="Rectangle 353"/>
          <p:cNvSpPr>
            <a:spLocks noChangeArrowheads="1"/>
          </p:cNvSpPr>
          <p:nvPr/>
        </p:nvSpPr>
        <p:spPr bwMode="auto">
          <a:xfrm>
            <a:off x="684214" y="5786438"/>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0</a:t>
            </a:r>
          </a:p>
        </p:txBody>
      </p:sp>
      <p:sp>
        <p:nvSpPr>
          <p:cNvPr id="265527" name="Rectangle 354"/>
          <p:cNvSpPr>
            <a:spLocks noChangeArrowheads="1"/>
          </p:cNvSpPr>
          <p:nvPr/>
        </p:nvSpPr>
        <p:spPr bwMode="auto">
          <a:xfrm>
            <a:off x="1127125" y="5786438"/>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5</a:t>
            </a:r>
          </a:p>
        </p:txBody>
      </p:sp>
      <p:sp>
        <p:nvSpPr>
          <p:cNvPr id="265528" name="Rectangle 355"/>
          <p:cNvSpPr>
            <a:spLocks noChangeArrowheads="1"/>
          </p:cNvSpPr>
          <p:nvPr/>
        </p:nvSpPr>
        <p:spPr bwMode="auto">
          <a:xfrm>
            <a:off x="1538289"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10</a:t>
            </a:r>
          </a:p>
        </p:txBody>
      </p:sp>
      <p:sp>
        <p:nvSpPr>
          <p:cNvPr id="265529" name="Rectangle 356"/>
          <p:cNvSpPr>
            <a:spLocks noChangeArrowheads="1"/>
          </p:cNvSpPr>
          <p:nvPr/>
        </p:nvSpPr>
        <p:spPr bwMode="auto">
          <a:xfrm>
            <a:off x="1981201"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15</a:t>
            </a:r>
          </a:p>
        </p:txBody>
      </p:sp>
      <p:sp>
        <p:nvSpPr>
          <p:cNvPr id="265530" name="Rectangle 357"/>
          <p:cNvSpPr>
            <a:spLocks noChangeArrowheads="1"/>
          </p:cNvSpPr>
          <p:nvPr/>
        </p:nvSpPr>
        <p:spPr bwMode="auto">
          <a:xfrm>
            <a:off x="2425701"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20</a:t>
            </a:r>
          </a:p>
        </p:txBody>
      </p:sp>
      <p:sp>
        <p:nvSpPr>
          <p:cNvPr id="265531" name="Rectangle 358"/>
          <p:cNvSpPr>
            <a:spLocks noChangeArrowheads="1"/>
          </p:cNvSpPr>
          <p:nvPr/>
        </p:nvSpPr>
        <p:spPr bwMode="auto">
          <a:xfrm>
            <a:off x="2870201"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25</a:t>
            </a:r>
          </a:p>
        </p:txBody>
      </p:sp>
      <p:sp>
        <p:nvSpPr>
          <p:cNvPr id="265532" name="Rectangle 359"/>
          <p:cNvSpPr>
            <a:spLocks noChangeArrowheads="1"/>
          </p:cNvSpPr>
          <p:nvPr/>
        </p:nvSpPr>
        <p:spPr bwMode="auto">
          <a:xfrm>
            <a:off x="3313113"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30</a:t>
            </a:r>
          </a:p>
        </p:txBody>
      </p:sp>
      <p:sp>
        <p:nvSpPr>
          <p:cNvPr id="265533" name="Rectangle 360"/>
          <p:cNvSpPr>
            <a:spLocks noChangeArrowheads="1"/>
          </p:cNvSpPr>
          <p:nvPr/>
        </p:nvSpPr>
        <p:spPr bwMode="auto">
          <a:xfrm>
            <a:off x="3757614"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35</a:t>
            </a:r>
          </a:p>
        </p:txBody>
      </p:sp>
      <p:sp>
        <p:nvSpPr>
          <p:cNvPr id="265534" name="Rectangle 361"/>
          <p:cNvSpPr>
            <a:spLocks noChangeArrowheads="1"/>
          </p:cNvSpPr>
          <p:nvPr/>
        </p:nvSpPr>
        <p:spPr bwMode="auto">
          <a:xfrm>
            <a:off x="4200525"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40</a:t>
            </a:r>
          </a:p>
        </p:txBody>
      </p:sp>
      <p:sp>
        <p:nvSpPr>
          <p:cNvPr id="265535" name="Rectangle 362"/>
          <p:cNvSpPr>
            <a:spLocks noChangeArrowheads="1"/>
          </p:cNvSpPr>
          <p:nvPr/>
        </p:nvSpPr>
        <p:spPr bwMode="auto">
          <a:xfrm>
            <a:off x="4645026"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45</a:t>
            </a:r>
          </a:p>
        </p:txBody>
      </p:sp>
      <p:sp>
        <p:nvSpPr>
          <p:cNvPr id="265536" name="Rectangle 363"/>
          <p:cNvSpPr>
            <a:spLocks noChangeArrowheads="1"/>
          </p:cNvSpPr>
          <p:nvPr/>
        </p:nvSpPr>
        <p:spPr bwMode="auto">
          <a:xfrm>
            <a:off x="5089526"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50</a:t>
            </a:r>
          </a:p>
        </p:txBody>
      </p:sp>
      <p:sp>
        <p:nvSpPr>
          <p:cNvPr id="265537" name="Rectangle 364"/>
          <p:cNvSpPr>
            <a:spLocks noChangeArrowheads="1"/>
          </p:cNvSpPr>
          <p:nvPr/>
        </p:nvSpPr>
        <p:spPr bwMode="auto">
          <a:xfrm>
            <a:off x="5532441"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55</a:t>
            </a:r>
          </a:p>
        </p:txBody>
      </p:sp>
      <p:sp>
        <p:nvSpPr>
          <p:cNvPr id="265538" name="Rectangle 365"/>
          <p:cNvSpPr>
            <a:spLocks noChangeArrowheads="1"/>
          </p:cNvSpPr>
          <p:nvPr/>
        </p:nvSpPr>
        <p:spPr bwMode="auto">
          <a:xfrm>
            <a:off x="5976939"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60</a:t>
            </a:r>
          </a:p>
        </p:txBody>
      </p:sp>
      <p:sp>
        <p:nvSpPr>
          <p:cNvPr id="265539" name="Rectangle 366"/>
          <p:cNvSpPr>
            <a:spLocks noChangeArrowheads="1"/>
          </p:cNvSpPr>
          <p:nvPr/>
        </p:nvSpPr>
        <p:spPr bwMode="auto">
          <a:xfrm>
            <a:off x="6419851"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65</a:t>
            </a:r>
          </a:p>
        </p:txBody>
      </p:sp>
      <p:sp>
        <p:nvSpPr>
          <p:cNvPr id="265540" name="Rectangle 367"/>
          <p:cNvSpPr>
            <a:spLocks noChangeArrowheads="1"/>
          </p:cNvSpPr>
          <p:nvPr/>
        </p:nvSpPr>
        <p:spPr bwMode="auto">
          <a:xfrm>
            <a:off x="6864351"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70</a:t>
            </a:r>
          </a:p>
        </p:txBody>
      </p:sp>
      <p:sp>
        <p:nvSpPr>
          <p:cNvPr id="265541" name="Rectangle 368"/>
          <p:cNvSpPr>
            <a:spLocks noChangeArrowheads="1"/>
          </p:cNvSpPr>
          <p:nvPr/>
        </p:nvSpPr>
        <p:spPr bwMode="auto">
          <a:xfrm>
            <a:off x="7308850"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75</a:t>
            </a:r>
          </a:p>
        </p:txBody>
      </p:sp>
      <p:sp>
        <p:nvSpPr>
          <p:cNvPr id="265542" name="Rectangle 369"/>
          <p:cNvSpPr>
            <a:spLocks noChangeArrowheads="1"/>
          </p:cNvSpPr>
          <p:nvPr/>
        </p:nvSpPr>
        <p:spPr bwMode="auto">
          <a:xfrm>
            <a:off x="7751764"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80</a:t>
            </a:r>
          </a:p>
        </p:txBody>
      </p:sp>
      <p:sp>
        <p:nvSpPr>
          <p:cNvPr id="265543" name="Rectangle 370"/>
          <p:cNvSpPr>
            <a:spLocks noChangeArrowheads="1"/>
          </p:cNvSpPr>
          <p:nvPr/>
        </p:nvSpPr>
        <p:spPr bwMode="auto">
          <a:xfrm>
            <a:off x="8196263"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85</a:t>
            </a:r>
          </a:p>
        </p:txBody>
      </p:sp>
      <p:sp>
        <p:nvSpPr>
          <p:cNvPr id="265544" name="Rectangle 371"/>
          <p:cNvSpPr>
            <a:spLocks noChangeArrowheads="1"/>
          </p:cNvSpPr>
          <p:nvPr/>
        </p:nvSpPr>
        <p:spPr bwMode="auto">
          <a:xfrm>
            <a:off x="8605839" y="5786438"/>
            <a:ext cx="25968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90+</a:t>
            </a:r>
          </a:p>
        </p:txBody>
      </p:sp>
      <p:sp>
        <p:nvSpPr>
          <p:cNvPr id="265545" name="Rectangle 372"/>
          <p:cNvSpPr>
            <a:spLocks noChangeArrowheads="1"/>
          </p:cNvSpPr>
          <p:nvPr/>
        </p:nvSpPr>
        <p:spPr bwMode="auto">
          <a:xfrm>
            <a:off x="1382717" y="6267450"/>
            <a:ext cx="6645275" cy="177800"/>
          </a:xfrm>
          <a:prstGeom prst="rect">
            <a:avLst/>
          </a:prstGeom>
          <a:solidFill>
            <a:srgbClr val="FFFFFF"/>
          </a:solidFill>
          <a:ln w="0">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546" name="Rectangle 373"/>
          <p:cNvSpPr>
            <a:spLocks noChangeArrowheads="1"/>
          </p:cNvSpPr>
          <p:nvPr/>
        </p:nvSpPr>
        <p:spPr bwMode="auto">
          <a:xfrm>
            <a:off x="1423988" y="6321425"/>
            <a:ext cx="258762" cy="762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547" name="Rectangle 374"/>
          <p:cNvSpPr>
            <a:spLocks noChangeArrowheads="1"/>
          </p:cNvSpPr>
          <p:nvPr/>
        </p:nvSpPr>
        <p:spPr bwMode="auto">
          <a:xfrm>
            <a:off x="1712914" y="6270626"/>
            <a:ext cx="175528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Asset-based reallocations</a:t>
            </a:r>
          </a:p>
        </p:txBody>
      </p:sp>
      <p:sp>
        <p:nvSpPr>
          <p:cNvPr id="265548" name="Rectangle 375"/>
          <p:cNvSpPr>
            <a:spLocks noChangeArrowheads="1"/>
          </p:cNvSpPr>
          <p:nvPr/>
        </p:nvSpPr>
        <p:spPr bwMode="auto">
          <a:xfrm>
            <a:off x="3581404" y="6321425"/>
            <a:ext cx="257175" cy="762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549" name="Rectangle 376"/>
          <p:cNvSpPr>
            <a:spLocks noChangeArrowheads="1"/>
          </p:cNvSpPr>
          <p:nvPr/>
        </p:nvSpPr>
        <p:spPr bwMode="auto">
          <a:xfrm>
            <a:off x="3868738" y="6270626"/>
            <a:ext cx="105798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Public transfers</a:t>
            </a:r>
          </a:p>
        </p:txBody>
      </p:sp>
      <p:sp>
        <p:nvSpPr>
          <p:cNvPr id="265550" name="Rectangle 377"/>
          <p:cNvSpPr>
            <a:spLocks noChangeArrowheads="1"/>
          </p:cNvSpPr>
          <p:nvPr/>
        </p:nvSpPr>
        <p:spPr bwMode="auto">
          <a:xfrm>
            <a:off x="5026025" y="6321425"/>
            <a:ext cx="257175" cy="762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5551" name="Rectangle 378"/>
          <p:cNvSpPr>
            <a:spLocks noChangeArrowheads="1"/>
          </p:cNvSpPr>
          <p:nvPr/>
        </p:nvSpPr>
        <p:spPr bwMode="auto">
          <a:xfrm>
            <a:off x="5313367" y="6270626"/>
            <a:ext cx="111889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Private transfers</a:t>
            </a:r>
          </a:p>
        </p:txBody>
      </p:sp>
      <p:sp>
        <p:nvSpPr>
          <p:cNvPr id="265552" name="Line 379"/>
          <p:cNvSpPr>
            <a:spLocks noChangeShapeType="1"/>
          </p:cNvSpPr>
          <p:nvPr/>
        </p:nvSpPr>
        <p:spPr bwMode="auto">
          <a:xfrm>
            <a:off x="6529388" y="6348413"/>
            <a:ext cx="258762" cy="0"/>
          </a:xfrm>
          <a:prstGeom prst="line">
            <a:avLst/>
          </a:prstGeom>
          <a:noFill/>
          <a:ln w="34925">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5553" name="Rectangle 380"/>
          <p:cNvSpPr>
            <a:spLocks noChangeArrowheads="1"/>
          </p:cNvSpPr>
          <p:nvPr/>
        </p:nvSpPr>
        <p:spPr bwMode="auto">
          <a:xfrm>
            <a:off x="6818317" y="6270626"/>
            <a:ext cx="104034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Lifecycle deficit</a:t>
            </a:r>
          </a:p>
        </p:txBody>
      </p:sp>
      <p:sp>
        <p:nvSpPr>
          <p:cNvPr id="265554" name="Rectangle 381"/>
          <p:cNvSpPr>
            <a:spLocks noChangeArrowheads="1"/>
          </p:cNvSpPr>
          <p:nvPr/>
        </p:nvSpPr>
        <p:spPr bwMode="auto">
          <a:xfrm>
            <a:off x="4643439" y="6002338"/>
            <a:ext cx="27251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Age</a:t>
            </a:r>
          </a:p>
        </p:txBody>
      </p:sp>
      <p:sp>
        <p:nvSpPr>
          <p:cNvPr id="265555" name="Rectangle 382"/>
          <p:cNvSpPr>
            <a:spLocks noChangeArrowheads="1"/>
          </p:cNvSpPr>
          <p:nvPr/>
        </p:nvSpPr>
        <p:spPr bwMode="auto">
          <a:xfrm>
            <a:off x="655658" y="749300"/>
            <a:ext cx="130965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Million yen </a:t>
            </a:r>
            <a:br>
              <a:rPr kumimoji="1" lang="en-US" altLang="ja-JP" sz="10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br>
            <a:r>
              <a:rPr kumimoji="1" lang="en-US" altLang="ja-JP" sz="10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in 2000 constant prices</a:t>
            </a:r>
          </a:p>
        </p:txBody>
      </p:sp>
      <p:sp>
        <p:nvSpPr>
          <p:cNvPr id="265556" name="Rectangle 383"/>
          <p:cNvSpPr>
            <a:spLocks noChangeArrowheads="1"/>
          </p:cNvSpPr>
          <p:nvPr/>
        </p:nvSpPr>
        <p:spPr bwMode="auto">
          <a:xfrm>
            <a:off x="0" y="333383"/>
            <a:ext cx="9144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3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1999</a:t>
            </a:r>
          </a:p>
        </p:txBody>
      </p:sp>
    </p:spTree>
    <p:extLst>
      <p:ext uri="{BB962C8B-B14F-4D97-AF65-F5344CB8AC3E}">
        <p14:creationId xmlns:p14="http://schemas.microsoft.com/office/powerpoint/2010/main" val="14959300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66242" name="AutoShape 3"/>
          <p:cNvSpPr>
            <a:spLocks noChangeAspect="1" noChangeArrowheads="1" noTextEdit="1"/>
          </p:cNvSpPr>
          <p:nvPr/>
        </p:nvSpPr>
        <p:spPr bwMode="auto">
          <a:xfrm>
            <a:off x="117479" y="849313"/>
            <a:ext cx="8774113" cy="545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6243" name="Rectangle 5"/>
          <p:cNvSpPr>
            <a:spLocks noChangeArrowheads="1"/>
          </p:cNvSpPr>
          <p:nvPr/>
        </p:nvSpPr>
        <p:spPr bwMode="auto">
          <a:xfrm>
            <a:off x="671513" y="1085858"/>
            <a:ext cx="8077200" cy="4600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244" name="Line 6"/>
          <p:cNvSpPr>
            <a:spLocks noChangeShapeType="1"/>
          </p:cNvSpPr>
          <p:nvPr/>
        </p:nvSpPr>
        <p:spPr bwMode="auto">
          <a:xfrm>
            <a:off x="671513" y="5686425"/>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6245" name="Line 7"/>
          <p:cNvSpPr>
            <a:spLocks noChangeShapeType="1"/>
          </p:cNvSpPr>
          <p:nvPr/>
        </p:nvSpPr>
        <p:spPr bwMode="auto">
          <a:xfrm>
            <a:off x="671513" y="5175250"/>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6246" name="Line 8"/>
          <p:cNvSpPr>
            <a:spLocks noChangeShapeType="1"/>
          </p:cNvSpPr>
          <p:nvPr/>
        </p:nvSpPr>
        <p:spPr bwMode="auto">
          <a:xfrm>
            <a:off x="671513" y="4664075"/>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6247" name="Line 9"/>
          <p:cNvSpPr>
            <a:spLocks noChangeShapeType="1"/>
          </p:cNvSpPr>
          <p:nvPr/>
        </p:nvSpPr>
        <p:spPr bwMode="auto">
          <a:xfrm>
            <a:off x="671513" y="4152900"/>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6248" name="Line 10"/>
          <p:cNvSpPr>
            <a:spLocks noChangeShapeType="1"/>
          </p:cNvSpPr>
          <p:nvPr/>
        </p:nvSpPr>
        <p:spPr bwMode="auto">
          <a:xfrm>
            <a:off x="671513" y="3130550"/>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6249" name="Line 11"/>
          <p:cNvSpPr>
            <a:spLocks noChangeShapeType="1"/>
          </p:cNvSpPr>
          <p:nvPr/>
        </p:nvSpPr>
        <p:spPr bwMode="auto">
          <a:xfrm>
            <a:off x="671513" y="2619375"/>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6250" name="Line 12"/>
          <p:cNvSpPr>
            <a:spLocks noChangeShapeType="1"/>
          </p:cNvSpPr>
          <p:nvPr/>
        </p:nvSpPr>
        <p:spPr bwMode="auto">
          <a:xfrm>
            <a:off x="671513" y="2106613"/>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6251" name="Line 13"/>
          <p:cNvSpPr>
            <a:spLocks noChangeShapeType="1"/>
          </p:cNvSpPr>
          <p:nvPr/>
        </p:nvSpPr>
        <p:spPr bwMode="auto">
          <a:xfrm>
            <a:off x="671513" y="1595438"/>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6252" name="Line 14"/>
          <p:cNvSpPr>
            <a:spLocks noChangeShapeType="1"/>
          </p:cNvSpPr>
          <p:nvPr/>
        </p:nvSpPr>
        <p:spPr bwMode="auto">
          <a:xfrm>
            <a:off x="671513" y="1085850"/>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6253" name="Rectangle 15"/>
          <p:cNvSpPr>
            <a:spLocks noChangeArrowheads="1"/>
          </p:cNvSpPr>
          <p:nvPr/>
        </p:nvSpPr>
        <p:spPr bwMode="auto">
          <a:xfrm>
            <a:off x="671513" y="1085858"/>
            <a:ext cx="8077200" cy="4600575"/>
          </a:xfrm>
          <a:prstGeom prst="rect">
            <a:avLst/>
          </a:prstGeom>
          <a:noFill/>
          <a:ln w="11113">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254" name="Rectangle 16"/>
          <p:cNvSpPr>
            <a:spLocks noChangeArrowheads="1"/>
          </p:cNvSpPr>
          <p:nvPr/>
        </p:nvSpPr>
        <p:spPr bwMode="auto">
          <a:xfrm>
            <a:off x="671513" y="3629025"/>
            <a:ext cx="88900" cy="127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255" name="Rectangle 17"/>
          <p:cNvSpPr>
            <a:spLocks noChangeArrowheads="1"/>
          </p:cNvSpPr>
          <p:nvPr/>
        </p:nvSpPr>
        <p:spPr bwMode="auto">
          <a:xfrm>
            <a:off x="760413" y="3630613"/>
            <a:ext cx="88900" cy="111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256" name="Rectangle 18"/>
          <p:cNvSpPr>
            <a:spLocks noChangeArrowheads="1"/>
          </p:cNvSpPr>
          <p:nvPr/>
        </p:nvSpPr>
        <p:spPr bwMode="auto">
          <a:xfrm>
            <a:off x="849313" y="3630613"/>
            <a:ext cx="88900" cy="111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257" name="Rectangle 19"/>
          <p:cNvSpPr>
            <a:spLocks noChangeArrowheads="1"/>
          </p:cNvSpPr>
          <p:nvPr/>
        </p:nvSpPr>
        <p:spPr bwMode="auto">
          <a:xfrm>
            <a:off x="938213" y="3630613"/>
            <a:ext cx="88900" cy="111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258" name="Rectangle 20"/>
          <p:cNvSpPr>
            <a:spLocks noChangeArrowheads="1"/>
          </p:cNvSpPr>
          <p:nvPr/>
        </p:nvSpPr>
        <p:spPr bwMode="auto">
          <a:xfrm>
            <a:off x="1027113" y="3630613"/>
            <a:ext cx="88900" cy="111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259" name="Rectangle 21"/>
          <p:cNvSpPr>
            <a:spLocks noChangeArrowheads="1"/>
          </p:cNvSpPr>
          <p:nvPr/>
        </p:nvSpPr>
        <p:spPr bwMode="auto">
          <a:xfrm>
            <a:off x="1116013" y="3629025"/>
            <a:ext cx="88900" cy="127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260" name="Rectangle 22"/>
          <p:cNvSpPr>
            <a:spLocks noChangeArrowheads="1"/>
          </p:cNvSpPr>
          <p:nvPr/>
        </p:nvSpPr>
        <p:spPr bwMode="auto">
          <a:xfrm>
            <a:off x="1204913" y="3629025"/>
            <a:ext cx="87312" cy="127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261" name="Rectangle 23"/>
          <p:cNvSpPr>
            <a:spLocks noChangeArrowheads="1"/>
          </p:cNvSpPr>
          <p:nvPr/>
        </p:nvSpPr>
        <p:spPr bwMode="auto">
          <a:xfrm>
            <a:off x="1292225" y="3629025"/>
            <a:ext cx="90488" cy="127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262" name="Rectangle 24"/>
          <p:cNvSpPr>
            <a:spLocks noChangeArrowheads="1"/>
          </p:cNvSpPr>
          <p:nvPr/>
        </p:nvSpPr>
        <p:spPr bwMode="auto">
          <a:xfrm>
            <a:off x="1382713" y="3629025"/>
            <a:ext cx="87312" cy="127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263" name="Rectangle 25"/>
          <p:cNvSpPr>
            <a:spLocks noChangeArrowheads="1"/>
          </p:cNvSpPr>
          <p:nvPr/>
        </p:nvSpPr>
        <p:spPr bwMode="auto">
          <a:xfrm>
            <a:off x="1470025" y="3627444"/>
            <a:ext cx="88900" cy="142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264" name="Rectangle 26"/>
          <p:cNvSpPr>
            <a:spLocks noChangeArrowheads="1"/>
          </p:cNvSpPr>
          <p:nvPr/>
        </p:nvSpPr>
        <p:spPr bwMode="auto">
          <a:xfrm>
            <a:off x="1558925" y="3627444"/>
            <a:ext cx="90488" cy="142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265" name="Rectangle 27"/>
          <p:cNvSpPr>
            <a:spLocks noChangeArrowheads="1"/>
          </p:cNvSpPr>
          <p:nvPr/>
        </p:nvSpPr>
        <p:spPr bwMode="auto">
          <a:xfrm>
            <a:off x="1649413" y="3625853"/>
            <a:ext cx="87312" cy="158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266" name="Rectangle 28"/>
          <p:cNvSpPr>
            <a:spLocks noChangeArrowheads="1"/>
          </p:cNvSpPr>
          <p:nvPr/>
        </p:nvSpPr>
        <p:spPr bwMode="auto">
          <a:xfrm>
            <a:off x="1736725" y="3625853"/>
            <a:ext cx="88900" cy="158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267" name="Rectangle 29"/>
          <p:cNvSpPr>
            <a:spLocks noChangeArrowheads="1"/>
          </p:cNvSpPr>
          <p:nvPr/>
        </p:nvSpPr>
        <p:spPr bwMode="auto">
          <a:xfrm>
            <a:off x="1825629" y="3624263"/>
            <a:ext cx="87313" cy="174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268" name="Rectangle 30"/>
          <p:cNvSpPr>
            <a:spLocks noChangeArrowheads="1"/>
          </p:cNvSpPr>
          <p:nvPr/>
        </p:nvSpPr>
        <p:spPr bwMode="auto">
          <a:xfrm>
            <a:off x="1912941" y="3622675"/>
            <a:ext cx="90487" cy="190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269" name="Rectangle 31"/>
          <p:cNvSpPr>
            <a:spLocks noChangeArrowheads="1"/>
          </p:cNvSpPr>
          <p:nvPr/>
        </p:nvSpPr>
        <p:spPr bwMode="auto">
          <a:xfrm>
            <a:off x="2003425" y="3619500"/>
            <a:ext cx="88900" cy="222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270" name="Rectangle 32"/>
          <p:cNvSpPr>
            <a:spLocks noChangeArrowheads="1"/>
          </p:cNvSpPr>
          <p:nvPr/>
        </p:nvSpPr>
        <p:spPr bwMode="auto">
          <a:xfrm>
            <a:off x="2092329" y="3622675"/>
            <a:ext cx="87313" cy="190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271" name="Rectangle 33"/>
          <p:cNvSpPr>
            <a:spLocks noChangeArrowheads="1"/>
          </p:cNvSpPr>
          <p:nvPr/>
        </p:nvSpPr>
        <p:spPr bwMode="auto">
          <a:xfrm>
            <a:off x="2179641" y="3619500"/>
            <a:ext cx="90487" cy="222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272" name="Rectangle 34"/>
          <p:cNvSpPr>
            <a:spLocks noChangeArrowheads="1"/>
          </p:cNvSpPr>
          <p:nvPr/>
        </p:nvSpPr>
        <p:spPr bwMode="auto">
          <a:xfrm>
            <a:off x="2270129" y="3619500"/>
            <a:ext cx="87313" cy="222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273" name="Rectangle 35"/>
          <p:cNvSpPr>
            <a:spLocks noChangeArrowheads="1"/>
          </p:cNvSpPr>
          <p:nvPr/>
        </p:nvSpPr>
        <p:spPr bwMode="auto">
          <a:xfrm>
            <a:off x="2357438" y="3605213"/>
            <a:ext cx="88900" cy="365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274" name="Rectangle 36"/>
          <p:cNvSpPr>
            <a:spLocks noChangeArrowheads="1"/>
          </p:cNvSpPr>
          <p:nvPr/>
        </p:nvSpPr>
        <p:spPr bwMode="auto">
          <a:xfrm>
            <a:off x="2446341" y="3589345"/>
            <a:ext cx="90487" cy="523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275" name="Rectangle 37"/>
          <p:cNvSpPr>
            <a:spLocks noChangeArrowheads="1"/>
          </p:cNvSpPr>
          <p:nvPr/>
        </p:nvSpPr>
        <p:spPr bwMode="auto">
          <a:xfrm>
            <a:off x="2536829" y="3579813"/>
            <a:ext cx="87313" cy="619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276" name="Rectangle 38"/>
          <p:cNvSpPr>
            <a:spLocks noChangeArrowheads="1"/>
          </p:cNvSpPr>
          <p:nvPr/>
        </p:nvSpPr>
        <p:spPr bwMode="auto">
          <a:xfrm>
            <a:off x="2624138" y="3554413"/>
            <a:ext cx="88900" cy="873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277" name="Rectangle 39"/>
          <p:cNvSpPr>
            <a:spLocks noChangeArrowheads="1"/>
          </p:cNvSpPr>
          <p:nvPr/>
        </p:nvSpPr>
        <p:spPr bwMode="auto">
          <a:xfrm>
            <a:off x="2713038" y="3533775"/>
            <a:ext cx="88900" cy="1079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278" name="Rectangle 40"/>
          <p:cNvSpPr>
            <a:spLocks noChangeArrowheads="1"/>
          </p:cNvSpPr>
          <p:nvPr/>
        </p:nvSpPr>
        <p:spPr bwMode="auto">
          <a:xfrm>
            <a:off x="2801938" y="3511556"/>
            <a:ext cx="88900" cy="1301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279" name="Rectangle 41"/>
          <p:cNvSpPr>
            <a:spLocks noChangeArrowheads="1"/>
          </p:cNvSpPr>
          <p:nvPr/>
        </p:nvSpPr>
        <p:spPr bwMode="auto">
          <a:xfrm>
            <a:off x="2890838" y="3481391"/>
            <a:ext cx="88900" cy="1603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280" name="Rectangle 42"/>
          <p:cNvSpPr>
            <a:spLocks noChangeArrowheads="1"/>
          </p:cNvSpPr>
          <p:nvPr/>
        </p:nvSpPr>
        <p:spPr bwMode="auto">
          <a:xfrm>
            <a:off x="2979738" y="3479800"/>
            <a:ext cx="88900" cy="1619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281" name="Rectangle 43"/>
          <p:cNvSpPr>
            <a:spLocks noChangeArrowheads="1"/>
          </p:cNvSpPr>
          <p:nvPr/>
        </p:nvSpPr>
        <p:spPr bwMode="auto">
          <a:xfrm>
            <a:off x="3068638" y="3473457"/>
            <a:ext cx="88900" cy="1682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282" name="Rectangle 44"/>
          <p:cNvSpPr>
            <a:spLocks noChangeArrowheads="1"/>
          </p:cNvSpPr>
          <p:nvPr/>
        </p:nvSpPr>
        <p:spPr bwMode="auto">
          <a:xfrm>
            <a:off x="3157538" y="3478213"/>
            <a:ext cx="87312" cy="1635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283" name="Rectangle 45"/>
          <p:cNvSpPr>
            <a:spLocks noChangeArrowheads="1"/>
          </p:cNvSpPr>
          <p:nvPr/>
        </p:nvSpPr>
        <p:spPr bwMode="auto">
          <a:xfrm>
            <a:off x="3244850" y="3467104"/>
            <a:ext cx="90488" cy="1746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284" name="Rectangle 46"/>
          <p:cNvSpPr>
            <a:spLocks noChangeArrowheads="1"/>
          </p:cNvSpPr>
          <p:nvPr/>
        </p:nvSpPr>
        <p:spPr bwMode="auto">
          <a:xfrm>
            <a:off x="3335338" y="3478213"/>
            <a:ext cx="87312" cy="1635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285" name="Rectangle 47"/>
          <p:cNvSpPr>
            <a:spLocks noChangeArrowheads="1"/>
          </p:cNvSpPr>
          <p:nvPr/>
        </p:nvSpPr>
        <p:spPr bwMode="auto">
          <a:xfrm>
            <a:off x="3422650" y="3460751"/>
            <a:ext cx="88900" cy="1809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286" name="Rectangle 48"/>
          <p:cNvSpPr>
            <a:spLocks noChangeArrowheads="1"/>
          </p:cNvSpPr>
          <p:nvPr/>
        </p:nvSpPr>
        <p:spPr bwMode="auto">
          <a:xfrm>
            <a:off x="3511550" y="3436939"/>
            <a:ext cx="90488" cy="2047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287" name="Rectangle 49"/>
          <p:cNvSpPr>
            <a:spLocks noChangeArrowheads="1"/>
          </p:cNvSpPr>
          <p:nvPr/>
        </p:nvSpPr>
        <p:spPr bwMode="auto">
          <a:xfrm>
            <a:off x="3602038" y="3427413"/>
            <a:ext cx="87312" cy="2143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288" name="Rectangle 50"/>
          <p:cNvSpPr>
            <a:spLocks noChangeArrowheads="1"/>
          </p:cNvSpPr>
          <p:nvPr/>
        </p:nvSpPr>
        <p:spPr bwMode="auto">
          <a:xfrm>
            <a:off x="3689350" y="3430596"/>
            <a:ext cx="88900" cy="2111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289" name="Rectangle 51"/>
          <p:cNvSpPr>
            <a:spLocks noChangeArrowheads="1"/>
          </p:cNvSpPr>
          <p:nvPr/>
        </p:nvSpPr>
        <p:spPr bwMode="auto">
          <a:xfrm>
            <a:off x="3778254" y="3438525"/>
            <a:ext cx="87313" cy="2032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290" name="Rectangle 52"/>
          <p:cNvSpPr>
            <a:spLocks noChangeArrowheads="1"/>
          </p:cNvSpPr>
          <p:nvPr/>
        </p:nvSpPr>
        <p:spPr bwMode="auto">
          <a:xfrm>
            <a:off x="3865567" y="3448054"/>
            <a:ext cx="90487" cy="1936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291" name="Rectangle 53"/>
          <p:cNvSpPr>
            <a:spLocks noChangeArrowheads="1"/>
          </p:cNvSpPr>
          <p:nvPr/>
        </p:nvSpPr>
        <p:spPr bwMode="auto">
          <a:xfrm>
            <a:off x="3956050" y="3476625"/>
            <a:ext cx="88900" cy="1651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292" name="Rectangle 54"/>
          <p:cNvSpPr>
            <a:spLocks noChangeArrowheads="1"/>
          </p:cNvSpPr>
          <p:nvPr/>
        </p:nvSpPr>
        <p:spPr bwMode="auto">
          <a:xfrm>
            <a:off x="4044954" y="3465513"/>
            <a:ext cx="87313" cy="1762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293" name="Rectangle 55"/>
          <p:cNvSpPr>
            <a:spLocks noChangeArrowheads="1"/>
          </p:cNvSpPr>
          <p:nvPr/>
        </p:nvSpPr>
        <p:spPr bwMode="auto">
          <a:xfrm>
            <a:off x="4132267" y="3478213"/>
            <a:ext cx="90487" cy="1635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294" name="Rectangle 56"/>
          <p:cNvSpPr>
            <a:spLocks noChangeArrowheads="1"/>
          </p:cNvSpPr>
          <p:nvPr/>
        </p:nvSpPr>
        <p:spPr bwMode="auto">
          <a:xfrm>
            <a:off x="4222754" y="3471863"/>
            <a:ext cx="87313" cy="1698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295" name="Rectangle 57"/>
          <p:cNvSpPr>
            <a:spLocks noChangeArrowheads="1"/>
          </p:cNvSpPr>
          <p:nvPr/>
        </p:nvSpPr>
        <p:spPr bwMode="auto">
          <a:xfrm>
            <a:off x="4310063" y="3481391"/>
            <a:ext cx="88900" cy="1603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296" name="Rectangle 58"/>
          <p:cNvSpPr>
            <a:spLocks noChangeArrowheads="1"/>
          </p:cNvSpPr>
          <p:nvPr/>
        </p:nvSpPr>
        <p:spPr bwMode="auto">
          <a:xfrm>
            <a:off x="4398967" y="3489325"/>
            <a:ext cx="90487" cy="1524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297" name="Rectangle 59"/>
          <p:cNvSpPr>
            <a:spLocks noChangeArrowheads="1"/>
          </p:cNvSpPr>
          <p:nvPr/>
        </p:nvSpPr>
        <p:spPr bwMode="auto">
          <a:xfrm>
            <a:off x="4489454" y="3513138"/>
            <a:ext cx="87313" cy="1285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298" name="Rectangle 60"/>
          <p:cNvSpPr>
            <a:spLocks noChangeArrowheads="1"/>
          </p:cNvSpPr>
          <p:nvPr/>
        </p:nvSpPr>
        <p:spPr bwMode="auto">
          <a:xfrm>
            <a:off x="4576763" y="3508375"/>
            <a:ext cx="88900" cy="1333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299" name="Rectangle 61"/>
          <p:cNvSpPr>
            <a:spLocks noChangeArrowheads="1"/>
          </p:cNvSpPr>
          <p:nvPr/>
        </p:nvSpPr>
        <p:spPr bwMode="auto">
          <a:xfrm>
            <a:off x="4665663" y="3495675"/>
            <a:ext cx="88900" cy="1460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00" name="Rectangle 62"/>
          <p:cNvSpPr>
            <a:spLocks noChangeArrowheads="1"/>
          </p:cNvSpPr>
          <p:nvPr/>
        </p:nvSpPr>
        <p:spPr bwMode="auto">
          <a:xfrm>
            <a:off x="4754563" y="3476625"/>
            <a:ext cx="88900" cy="1651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01" name="Rectangle 63"/>
          <p:cNvSpPr>
            <a:spLocks noChangeArrowheads="1"/>
          </p:cNvSpPr>
          <p:nvPr/>
        </p:nvSpPr>
        <p:spPr bwMode="auto">
          <a:xfrm>
            <a:off x="4843463" y="3454407"/>
            <a:ext cx="88900" cy="1873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02" name="Rectangle 64"/>
          <p:cNvSpPr>
            <a:spLocks noChangeArrowheads="1"/>
          </p:cNvSpPr>
          <p:nvPr/>
        </p:nvSpPr>
        <p:spPr bwMode="auto">
          <a:xfrm>
            <a:off x="4932363" y="3433763"/>
            <a:ext cx="88900" cy="2079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03" name="Rectangle 65"/>
          <p:cNvSpPr>
            <a:spLocks noChangeArrowheads="1"/>
          </p:cNvSpPr>
          <p:nvPr/>
        </p:nvSpPr>
        <p:spPr bwMode="auto">
          <a:xfrm>
            <a:off x="5021263" y="3406775"/>
            <a:ext cx="88900" cy="2349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04" name="Rectangle 66"/>
          <p:cNvSpPr>
            <a:spLocks noChangeArrowheads="1"/>
          </p:cNvSpPr>
          <p:nvPr/>
        </p:nvSpPr>
        <p:spPr bwMode="auto">
          <a:xfrm>
            <a:off x="5110163" y="3394075"/>
            <a:ext cx="87312" cy="2476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05" name="Rectangle 67"/>
          <p:cNvSpPr>
            <a:spLocks noChangeArrowheads="1"/>
          </p:cNvSpPr>
          <p:nvPr/>
        </p:nvSpPr>
        <p:spPr bwMode="auto">
          <a:xfrm>
            <a:off x="5197478" y="3386143"/>
            <a:ext cx="90488" cy="2555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06" name="Rectangle 68"/>
          <p:cNvSpPr>
            <a:spLocks noChangeArrowheads="1"/>
          </p:cNvSpPr>
          <p:nvPr/>
        </p:nvSpPr>
        <p:spPr bwMode="auto">
          <a:xfrm>
            <a:off x="5287963" y="3381375"/>
            <a:ext cx="87312" cy="2603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07" name="Rectangle 69"/>
          <p:cNvSpPr>
            <a:spLocks noChangeArrowheads="1"/>
          </p:cNvSpPr>
          <p:nvPr/>
        </p:nvSpPr>
        <p:spPr bwMode="auto">
          <a:xfrm>
            <a:off x="5375275" y="3346453"/>
            <a:ext cx="88900" cy="2952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08" name="Rectangle 70"/>
          <p:cNvSpPr>
            <a:spLocks noChangeArrowheads="1"/>
          </p:cNvSpPr>
          <p:nvPr/>
        </p:nvSpPr>
        <p:spPr bwMode="auto">
          <a:xfrm>
            <a:off x="5464178" y="3363913"/>
            <a:ext cx="90488" cy="2778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09" name="Rectangle 71"/>
          <p:cNvSpPr>
            <a:spLocks noChangeArrowheads="1"/>
          </p:cNvSpPr>
          <p:nvPr/>
        </p:nvSpPr>
        <p:spPr bwMode="auto">
          <a:xfrm>
            <a:off x="5554663" y="3355975"/>
            <a:ext cx="87312" cy="2857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10" name="Rectangle 72"/>
          <p:cNvSpPr>
            <a:spLocks noChangeArrowheads="1"/>
          </p:cNvSpPr>
          <p:nvPr/>
        </p:nvSpPr>
        <p:spPr bwMode="auto">
          <a:xfrm>
            <a:off x="5641975" y="3330575"/>
            <a:ext cx="88900" cy="3111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11" name="Rectangle 73"/>
          <p:cNvSpPr>
            <a:spLocks noChangeArrowheads="1"/>
          </p:cNvSpPr>
          <p:nvPr/>
        </p:nvSpPr>
        <p:spPr bwMode="auto">
          <a:xfrm>
            <a:off x="5730879" y="3270255"/>
            <a:ext cx="87313" cy="3714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12" name="Rectangle 74"/>
          <p:cNvSpPr>
            <a:spLocks noChangeArrowheads="1"/>
          </p:cNvSpPr>
          <p:nvPr/>
        </p:nvSpPr>
        <p:spPr bwMode="auto">
          <a:xfrm>
            <a:off x="5818188" y="3236913"/>
            <a:ext cx="90487" cy="4048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13" name="Rectangle 75"/>
          <p:cNvSpPr>
            <a:spLocks noChangeArrowheads="1"/>
          </p:cNvSpPr>
          <p:nvPr/>
        </p:nvSpPr>
        <p:spPr bwMode="auto">
          <a:xfrm>
            <a:off x="5908675" y="3135313"/>
            <a:ext cx="88900" cy="5064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14" name="Rectangle 76"/>
          <p:cNvSpPr>
            <a:spLocks noChangeArrowheads="1"/>
          </p:cNvSpPr>
          <p:nvPr/>
        </p:nvSpPr>
        <p:spPr bwMode="auto">
          <a:xfrm>
            <a:off x="5997579" y="3036896"/>
            <a:ext cx="87313" cy="6048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15" name="Rectangle 77"/>
          <p:cNvSpPr>
            <a:spLocks noChangeArrowheads="1"/>
          </p:cNvSpPr>
          <p:nvPr/>
        </p:nvSpPr>
        <p:spPr bwMode="auto">
          <a:xfrm>
            <a:off x="6084888" y="2987675"/>
            <a:ext cx="90487" cy="6540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16" name="Rectangle 78"/>
          <p:cNvSpPr>
            <a:spLocks noChangeArrowheads="1"/>
          </p:cNvSpPr>
          <p:nvPr/>
        </p:nvSpPr>
        <p:spPr bwMode="auto">
          <a:xfrm>
            <a:off x="6175379" y="2922596"/>
            <a:ext cx="87313" cy="7191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17" name="Rectangle 79"/>
          <p:cNvSpPr>
            <a:spLocks noChangeArrowheads="1"/>
          </p:cNvSpPr>
          <p:nvPr/>
        </p:nvSpPr>
        <p:spPr bwMode="auto">
          <a:xfrm>
            <a:off x="6262688" y="2859096"/>
            <a:ext cx="88900" cy="7826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18" name="Rectangle 80"/>
          <p:cNvSpPr>
            <a:spLocks noChangeArrowheads="1"/>
          </p:cNvSpPr>
          <p:nvPr/>
        </p:nvSpPr>
        <p:spPr bwMode="auto">
          <a:xfrm>
            <a:off x="6351588" y="2852746"/>
            <a:ext cx="88900" cy="7889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19" name="Rectangle 81"/>
          <p:cNvSpPr>
            <a:spLocks noChangeArrowheads="1"/>
          </p:cNvSpPr>
          <p:nvPr/>
        </p:nvSpPr>
        <p:spPr bwMode="auto">
          <a:xfrm>
            <a:off x="6440488" y="2822575"/>
            <a:ext cx="88900" cy="8191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20" name="Rectangle 82"/>
          <p:cNvSpPr>
            <a:spLocks noChangeArrowheads="1"/>
          </p:cNvSpPr>
          <p:nvPr/>
        </p:nvSpPr>
        <p:spPr bwMode="auto">
          <a:xfrm>
            <a:off x="6529388" y="2790825"/>
            <a:ext cx="88900" cy="8509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21" name="Rectangle 83"/>
          <p:cNvSpPr>
            <a:spLocks noChangeArrowheads="1"/>
          </p:cNvSpPr>
          <p:nvPr/>
        </p:nvSpPr>
        <p:spPr bwMode="auto">
          <a:xfrm>
            <a:off x="6618288" y="2798763"/>
            <a:ext cx="88900" cy="8429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22" name="Rectangle 84"/>
          <p:cNvSpPr>
            <a:spLocks noChangeArrowheads="1"/>
          </p:cNvSpPr>
          <p:nvPr/>
        </p:nvSpPr>
        <p:spPr bwMode="auto">
          <a:xfrm>
            <a:off x="6707188" y="2797175"/>
            <a:ext cx="88900" cy="8445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23" name="Rectangle 85"/>
          <p:cNvSpPr>
            <a:spLocks noChangeArrowheads="1"/>
          </p:cNvSpPr>
          <p:nvPr/>
        </p:nvSpPr>
        <p:spPr bwMode="auto">
          <a:xfrm>
            <a:off x="6796088" y="2806708"/>
            <a:ext cx="87312" cy="8350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24" name="Rectangle 86"/>
          <p:cNvSpPr>
            <a:spLocks noChangeArrowheads="1"/>
          </p:cNvSpPr>
          <p:nvPr/>
        </p:nvSpPr>
        <p:spPr bwMode="auto">
          <a:xfrm>
            <a:off x="6883404" y="2841625"/>
            <a:ext cx="90488" cy="8001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25" name="Rectangle 87"/>
          <p:cNvSpPr>
            <a:spLocks noChangeArrowheads="1"/>
          </p:cNvSpPr>
          <p:nvPr/>
        </p:nvSpPr>
        <p:spPr bwMode="auto">
          <a:xfrm>
            <a:off x="6973888" y="2878146"/>
            <a:ext cx="88900" cy="7635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26" name="Rectangle 88"/>
          <p:cNvSpPr>
            <a:spLocks noChangeArrowheads="1"/>
          </p:cNvSpPr>
          <p:nvPr/>
        </p:nvSpPr>
        <p:spPr bwMode="auto">
          <a:xfrm>
            <a:off x="7062788" y="2884496"/>
            <a:ext cx="87312" cy="7572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27" name="Rectangle 89"/>
          <p:cNvSpPr>
            <a:spLocks noChangeArrowheads="1"/>
          </p:cNvSpPr>
          <p:nvPr/>
        </p:nvSpPr>
        <p:spPr bwMode="auto">
          <a:xfrm>
            <a:off x="7150104" y="2927358"/>
            <a:ext cx="90488" cy="7143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28" name="Rectangle 90"/>
          <p:cNvSpPr>
            <a:spLocks noChangeArrowheads="1"/>
          </p:cNvSpPr>
          <p:nvPr/>
        </p:nvSpPr>
        <p:spPr bwMode="auto">
          <a:xfrm>
            <a:off x="7240588" y="2940058"/>
            <a:ext cx="87312" cy="7016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29" name="Rectangle 91"/>
          <p:cNvSpPr>
            <a:spLocks noChangeArrowheads="1"/>
          </p:cNvSpPr>
          <p:nvPr/>
        </p:nvSpPr>
        <p:spPr bwMode="auto">
          <a:xfrm>
            <a:off x="7327900" y="2930525"/>
            <a:ext cx="88900" cy="7112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30" name="Rectangle 92"/>
          <p:cNvSpPr>
            <a:spLocks noChangeArrowheads="1"/>
          </p:cNvSpPr>
          <p:nvPr/>
        </p:nvSpPr>
        <p:spPr bwMode="auto">
          <a:xfrm>
            <a:off x="7416804" y="2922596"/>
            <a:ext cx="90488" cy="7191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31" name="Rectangle 93"/>
          <p:cNvSpPr>
            <a:spLocks noChangeArrowheads="1"/>
          </p:cNvSpPr>
          <p:nvPr/>
        </p:nvSpPr>
        <p:spPr bwMode="auto">
          <a:xfrm>
            <a:off x="7507288" y="2938463"/>
            <a:ext cx="87312" cy="7032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32" name="Rectangle 94"/>
          <p:cNvSpPr>
            <a:spLocks noChangeArrowheads="1"/>
          </p:cNvSpPr>
          <p:nvPr/>
        </p:nvSpPr>
        <p:spPr bwMode="auto">
          <a:xfrm>
            <a:off x="7594600" y="2959108"/>
            <a:ext cx="88900" cy="6826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33" name="Rectangle 95"/>
          <p:cNvSpPr>
            <a:spLocks noChangeArrowheads="1"/>
          </p:cNvSpPr>
          <p:nvPr/>
        </p:nvSpPr>
        <p:spPr bwMode="auto">
          <a:xfrm>
            <a:off x="7683504" y="2971808"/>
            <a:ext cx="87313" cy="6699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34" name="Rectangle 96"/>
          <p:cNvSpPr>
            <a:spLocks noChangeArrowheads="1"/>
          </p:cNvSpPr>
          <p:nvPr/>
        </p:nvSpPr>
        <p:spPr bwMode="auto">
          <a:xfrm>
            <a:off x="7770813" y="3032125"/>
            <a:ext cx="90487" cy="6096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35" name="Rectangle 97"/>
          <p:cNvSpPr>
            <a:spLocks noChangeArrowheads="1"/>
          </p:cNvSpPr>
          <p:nvPr/>
        </p:nvSpPr>
        <p:spPr bwMode="auto">
          <a:xfrm>
            <a:off x="7861300" y="3090863"/>
            <a:ext cx="88900" cy="5508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36" name="Rectangle 98"/>
          <p:cNvSpPr>
            <a:spLocks noChangeArrowheads="1"/>
          </p:cNvSpPr>
          <p:nvPr/>
        </p:nvSpPr>
        <p:spPr bwMode="auto">
          <a:xfrm>
            <a:off x="7950204" y="3184525"/>
            <a:ext cx="87313" cy="4572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37" name="Rectangle 99"/>
          <p:cNvSpPr>
            <a:spLocks noChangeArrowheads="1"/>
          </p:cNvSpPr>
          <p:nvPr/>
        </p:nvSpPr>
        <p:spPr bwMode="auto">
          <a:xfrm>
            <a:off x="8037513" y="3228975"/>
            <a:ext cx="90487" cy="4127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38" name="Rectangle 100"/>
          <p:cNvSpPr>
            <a:spLocks noChangeArrowheads="1"/>
          </p:cNvSpPr>
          <p:nvPr/>
        </p:nvSpPr>
        <p:spPr bwMode="auto">
          <a:xfrm>
            <a:off x="8128004" y="3279775"/>
            <a:ext cx="87313" cy="3619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39" name="Rectangle 101"/>
          <p:cNvSpPr>
            <a:spLocks noChangeArrowheads="1"/>
          </p:cNvSpPr>
          <p:nvPr/>
        </p:nvSpPr>
        <p:spPr bwMode="auto">
          <a:xfrm>
            <a:off x="8215313" y="3321051"/>
            <a:ext cx="88900" cy="3206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40" name="Rectangle 102"/>
          <p:cNvSpPr>
            <a:spLocks noChangeArrowheads="1"/>
          </p:cNvSpPr>
          <p:nvPr/>
        </p:nvSpPr>
        <p:spPr bwMode="auto">
          <a:xfrm>
            <a:off x="8304213" y="3373438"/>
            <a:ext cx="88900" cy="2682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41" name="Rectangle 103"/>
          <p:cNvSpPr>
            <a:spLocks noChangeArrowheads="1"/>
          </p:cNvSpPr>
          <p:nvPr/>
        </p:nvSpPr>
        <p:spPr bwMode="auto">
          <a:xfrm>
            <a:off x="8393113" y="3394075"/>
            <a:ext cx="88900" cy="2476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42" name="Rectangle 104"/>
          <p:cNvSpPr>
            <a:spLocks noChangeArrowheads="1"/>
          </p:cNvSpPr>
          <p:nvPr/>
        </p:nvSpPr>
        <p:spPr bwMode="auto">
          <a:xfrm>
            <a:off x="8482013" y="3424243"/>
            <a:ext cx="88900" cy="2174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43" name="Rectangle 105"/>
          <p:cNvSpPr>
            <a:spLocks noChangeArrowheads="1"/>
          </p:cNvSpPr>
          <p:nvPr/>
        </p:nvSpPr>
        <p:spPr bwMode="auto">
          <a:xfrm>
            <a:off x="8570913" y="3484563"/>
            <a:ext cx="88900" cy="1571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44" name="Rectangle 106"/>
          <p:cNvSpPr>
            <a:spLocks noChangeArrowheads="1"/>
          </p:cNvSpPr>
          <p:nvPr/>
        </p:nvSpPr>
        <p:spPr bwMode="auto">
          <a:xfrm>
            <a:off x="8659813" y="3544893"/>
            <a:ext cx="88900" cy="968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45" name="Rectangle 107"/>
          <p:cNvSpPr>
            <a:spLocks noChangeArrowheads="1"/>
          </p:cNvSpPr>
          <p:nvPr/>
        </p:nvSpPr>
        <p:spPr bwMode="auto">
          <a:xfrm>
            <a:off x="671513" y="3311525"/>
            <a:ext cx="88900" cy="3175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46" name="Rectangle 108"/>
          <p:cNvSpPr>
            <a:spLocks noChangeArrowheads="1"/>
          </p:cNvSpPr>
          <p:nvPr/>
        </p:nvSpPr>
        <p:spPr bwMode="auto">
          <a:xfrm>
            <a:off x="760413" y="3384550"/>
            <a:ext cx="88900" cy="24606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47" name="Rectangle 109"/>
          <p:cNvSpPr>
            <a:spLocks noChangeArrowheads="1"/>
          </p:cNvSpPr>
          <p:nvPr/>
        </p:nvSpPr>
        <p:spPr bwMode="auto">
          <a:xfrm>
            <a:off x="849313" y="3384550"/>
            <a:ext cx="88900" cy="24606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48" name="Rectangle 110"/>
          <p:cNvSpPr>
            <a:spLocks noChangeArrowheads="1"/>
          </p:cNvSpPr>
          <p:nvPr/>
        </p:nvSpPr>
        <p:spPr bwMode="auto">
          <a:xfrm>
            <a:off x="938213" y="3363913"/>
            <a:ext cx="88900" cy="2667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49" name="Rectangle 111"/>
          <p:cNvSpPr>
            <a:spLocks noChangeArrowheads="1"/>
          </p:cNvSpPr>
          <p:nvPr/>
        </p:nvSpPr>
        <p:spPr bwMode="auto">
          <a:xfrm>
            <a:off x="1027113" y="3321057"/>
            <a:ext cx="88900" cy="30956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50" name="Rectangle 112"/>
          <p:cNvSpPr>
            <a:spLocks noChangeArrowheads="1"/>
          </p:cNvSpPr>
          <p:nvPr/>
        </p:nvSpPr>
        <p:spPr bwMode="auto">
          <a:xfrm>
            <a:off x="1116013" y="3309939"/>
            <a:ext cx="88900" cy="31908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51" name="Rectangle 113"/>
          <p:cNvSpPr>
            <a:spLocks noChangeArrowheads="1"/>
          </p:cNvSpPr>
          <p:nvPr/>
        </p:nvSpPr>
        <p:spPr bwMode="auto">
          <a:xfrm>
            <a:off x="1204913" y="2859096"/>
            <a:ext cx="87312" cy="76993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52" name="Rectangle 114"/>
          <p:cNvSpPr>
            <a:spLocks noChangeArrowheads="1"/>
          </p:cNvSpPr>
          <p:nvPr/>
        </p:nvSpPr>
        <p:spPr bwMode="auto">
          <a:xfrm>
            <a:off x="1292225" y="2865446"/>
            <a:ext cx="90488" cy="76358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53" name="Rectangle 115"/>
          <p:cNvSpPr>
            <a:spLocks noChangeArrowheads="1"/>
          </p:cNvSpPr>
          <p:nvPr/>
        </p:nvSpPr>
        <p:spPr bwMode="auto">
          <a:xfrm>
            <a:off x="1382713" y="2876558"/>
            <a:ext cx="87312" cy="7524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54" name="Rectangle 116"/>
          <p:cNvSpPr>
            <a:spLocks noChangeArrowheads="1"/>
          </p:cNvSpPr>
          <p:nvPr/>
        </p:nvSpPr>
        <p:spPr bwMode="auto">
          <a:xfrm>
            <a:off x="1470025" y="2870200"/>
            <a:ext cx="88900" cy="75723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55" name="Rectangle 117"/>
          <p:cNvSpPr>
            <a:spLocks noChangeArrowheads="1"/>
          </p:cNvSpPr>
          <p:nvPr/>
        </p:nvSpPr>
        <p:spPr bwMode="auto">
          <a:xfrm>
            <a:off x="1558925" y="2897188"/>
            <a:ext cx="90488" cy="7302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56" name="Rectangle 118"/>
          <p:cNvSpPr>
            <a:spLocks noChangeArrowheads="1"/>
          </p:cNvSpPr>
          <p:nvPr/>
        </p:nvSpPr>
        <p:spPr bwMode="auto">
          <a:xfrm>
            <a:off x="1649413" y="2889250"/>
            <a:ext cx="87312" cy="7366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57" name="Rectangle 119"/>
          <p:cNvSpPr>
            <a:spLocks noChangeArrowheads="1"/>
          </p:cNvSpPr>
          <p:nvPr/>
        </p:nvSpPr>
        <p:spPr bwMode="auto">
          <a:xfrm>
            <a:off x="1736725" y="2846388"/>
            <a:ext cx="88900" cy="77946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58" name="Rectangle 120"/>
          <p:cNvSpPr>
            <a:spLocks noChangeArrowheads="1"/>
          </p:cNvSpPr>
          <p:nvPr/>
        </p:nvSpPr>
        <p:spPr bwMode="auto">
          <a:xfrm>
            <a:off x="1825629" y="2855913"/>
            <a:ext cx="87313" cy="7683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59" name="Rectangle 121"/>
          <p:cNvSpPr>
            <a:spLocks noChangeArrowheads="1"/>
          </p:cNvSpPr>
          <p:nvPr/>
        </p:nvSpPr>
        <p:spPr bwMode="auto">
          <a:xfrm>
            <a:off x="1912941" y="2860675"/>
            <a:ext cx="90487" cy="7620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60" name="Rectangle 122"/>
          <p:cNvSpPr>
            <a:spLocks noChangeArrowheads="1"/>
          </p:cNvSpPr>
          <p:nvPr/>
        </p:nvSpPr>
        <p:spPr bwMode="auto">
          <a:xfrm>
            <a:off x="2003425" y="2914650"/>
            <a:ext cx="88900" cy="7048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61" name="Rectangle 123"/>
          <p:cNvSpPr>
            <a:spLocks noChangeArrowheads="1"/>
          </p:cNvSpPr>
          <p:nvPr/>
        </p:nvSpPr>
        <p:spPr bwMode="auto">
          <a:xfrm>
            <a:off x="2092329" y="2946408"/>
            <a:ext cx="87313" cy="6762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62" name="Rectangle 124"/>
          <p:cNvSpPr>
            <a:spLocks noChangeArrowheads="1"/>
          </p:cNvSpPr>
          <p:nvPr/>
        </p:nvSpPr>
        <p:spPr bwMode="auto">
          <a:xfrm>
            <a:off x="2179641" y="2971800"/>
            <a:ext cx="90487" cy="6477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63" name="Rectangle 125"/>
          <p:cNvSpPr>
            <a:spLocks noChangeArrowheads="1"/>
          </p:cNvSpPr>
          <p:nvPr/>
        </p:nvSpPr>
        <p:spPr bwMode="auto">
          <a:xfrm>
            <a:off x="2270129" y="3316288"/>
            <a:ext cx="87313" cy="30321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64" name="Rectangle 126"/>
          <p:cNvSpPr>
            <a:spLocks noChangeArrowheads="1"/>
          </p:cNvSpPr>
          <p:nvPr/>
        </p:nvSpPr>
        <p:spPr bwMode="auto">
          <a:xfrm>
            <a:off x="2357438" y="3368675"/>
            <a:ext cx="88900" cy="23653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65" name="Rectangle 127"/>
          <p:cNvSpPr>
            <a:spLocks noChangeArrowheads="1"/>
          </p:cNvSpPr>
          <p:nvPr/>
        </p:nvSpPr>
        <p:spPr bwMode="auto">
          <a:xfrm>
            <a:off x="2446341" y="3441700"/>
            <a:ext cx="90487" cy="14763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66" name="Rectangle 128"/>
          <p:cNvSpPr>
            <a:spLocks noChangeArrowheads="1"/>
          </p:cNvSpPr>
          <p:nvPr/>
        </p:nvSpPr>
        <p:spPr bwMode="auto">
          <a:xfrm>
            <a:off x="2536829" y="3481392"/>
            <a:ext cx="87313" cy="984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67" name="Rectangle 129"/>
          <p:cNvSpPr>
            <a:spLocks noChangeArrowheads="1"/>
          </p:cNvSpPr>
          <p:nvPr/>
        </p:nvSpPr>
        <p:spPr bwMode="auto">
          <a:xfrm>
            <a:off x="2624138" y="3641725"/>
            <a:ext cx="88900" cy="650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68" name="Rectangle 130"/>
          <p:cNvSpPr>
            <a:spLocks noChangeArrowheads="1"/>
          </p:cNvSpPr>
          <p:nvPr/>
        </p:nvSpPr>
        <p:spPr bwMode="auto">
          <a:xfrm>
            <a:off x="2713038" y="3641725"/>
            <a:ext cx="88900" cy="13176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69" name="Rectangle 131"/>
          <p:cNvSpPr>
            <a:spLocks noChangeArrowheads="1"/>
          </p:cNvSpPr>
          <p:nvPr/>
        </p:nvSpPr>
        <p:spPr bwMode="auto">
          <a:xfrm>
            <a:off x="2801938" y="3641726"/>
            <a:ext cx="88900" cy="23336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70" name="Rectangle 132"/>
          <p:cNvSpPr>
            <a:spLocks noChangeArrowheads="1"/>
          </p:cNvSpPr>
          <p:nvPr/>
        </p:nvSpPr>
        <p:spPr bwMode="auto">
          <a:xfrm>
            <a:off x="2890838" y="3641731"/>
            <a:ext cx="88900" cy="2889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71" name="Rectangle 133"/>
          <p:cNvSpPr>
            <a:spLocks noChangeArrowheads="1"/>
          </p:cNvSpPr>
          <p:nvPr/>
        </p:nvSpPr>
        <p:spPr bwMode="auto">
          <a:xfrm>
            <a:off x="2979738" y="3641733"/>
            <a:ext cx="88900" cy="3286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72" name="Rectangle 134"/>
          <p:cNvSpPr>
            <a:spLocks noChangeArrowheads="1"/>
          </p:cNvSpPr>
          <p:nvPr/>
        </p:nvSpPr>
        <p:spPr bwMode="auto">
          <a:xfrm>
            <a:off x="3068638" y="3641726"/>
            <a:ext cx="88900" cy="37306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73" name="Rectangle 135"/>
          <p:cNvSpPr>
            <a:spLocks noChangeArrowheads="1"/>
          </p:cNvSpPr>
          <p:nvPr/>
        </p:nvSpPr>
        <p:spPr bwMode="auto">
          <a:xfrm>
            <a:off x="3157538" y="3641726"/>
            <a:ext cx="87312" cy="3968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74" name="Rectangle 136"/>
          <p:cNvSpPr>
            <a:spLocks noChangeArrowheads="1"/>
          </p:cNvSpPr>
          <p:nvPr/>
        </p:nvSpPr>
        <p:spPr bwMode="auto">
          <a:xfrm>
            <a:off x="3244850" y="3641725"/>
            <a:ext cx="90488" cy="4127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75" name="Rectangle 137"/>
          <p:cNvSpPr>
            <a:spLocks noChangeArrowheads="1"/>
          </p:cNvSpPr>
          <p:nvPr/>
        </p:nvSpPr>
        <p:spPr bwMode="auto">
          <a:xfrm>
            <a:off x="3335338" y="3641728"/>
            <a:ext cx="87312" cy="4222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76" name="Rectangle 138"/>
          <p:cNvSpPr>
            <a:spLocks noChangeArrowheads="1"/>
          </p:cNvSpPr>
          <p:nvPr/>
        </p:nvSpPr>
        <p:spPr bwMode="auto">
          <a:xfrm>
            <a:off x="3422650" y="3641731"/>
            <a:ext cx="88900" cy="4286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77" name="Rectangle 139"/>
          <p:cNvSpPr>
            <a:spLocks noChangeArrowheads="1"/>
          </p:cNvSpPr>
          <p:nvPr/>
        </p:nvSpPr>
        <p:spPr bwMode="auto">
          <a:xfrm>
            <a:off x="3511550" y="3641725"/>
            <a:ext cx="90488" cy="4445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78" name="Rectangle 140"/>
          <p:cNvSpPr>
            <a:spLocks noChangeArrowheads="1"/>
          </p:cNvSpPr>
          <p:nvPr/>
        </p:nvSpPr>
        <p:spPr bwMode="auto">
          <a:xfrm>
            <a:off x="3602038" y="3641730"/>
            <a:ext cx="87312" cy="46196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79" name="Rectangle 141"/>
          <p:cNvSpPr>
            <a:spLocks noChangeArrowheads="1"/>
          </p:cNvSpPr>
          <p:nvPr/>
        </p:nvSpPr>
        <p:spPr bwMode="auto">
          <a:xfrm>
            <a:off x="3689350" y="3641725"/>
            <a:ext cx="88900" cy="4762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80" name="Rectangle 142"/>
          <p:cNvSpPr>
            <a:spLocks noChangeArrowheads="1"/>
          </p:cNvSpPr>
          <p:nvPr/>
        </p:nvSpPr>
        <p:spPr bwMode="auto">
          <a:xfrm>
            <a:off x="3778254" y="3641725"/>
            <a:ext cx="87313" cy="5080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81" name="Rectangle 143"/>
          <p:cNvSpPr>
            <a:spLocks noChangeArrowheads="1"/>
          </p:cNvSpPr>
          <p:nvPr/>
        </p:nvSpPr>
        <p:spPr bwMode="auto">
          <a:xfrm>
            <a:off x="3865567" y="3641725"/>
            <a:ext cx="90487" cy="52863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82" name="Rectangle 144"/>
          <p:cNvSpPr>
            <a:spLocks noChangeArrowheads="1"/>
          </p:cNvSpPr>
          <p:nvPr/>
        </p:nvSpPr>
        <p:spPr bwMode="auto">
          <a:xfrm>
            <a:off x="3956050" y="3641725"/>
            <a:ext cx="88900" cy="5461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83" name="Rectangle 145"/>
          <p:cNvSpPr>
            <a:spLocks noChangeArrowheads="1"/>
          </p:cNvSpPr>
          <p:nvPr/>
        </p:nvSpPr>
        <p:spPr bwMode="auto">
          <a:xfrm>
            <a:off x="4044954" y="3641731"/>
            <a:ext cx="87313" cy="5683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84" name="Rectangle 146"/>
          <p:cNvSpPr>
            <a:spLocks noChangeArrowheads="1"/>
          </p:cNvSpPr>
          <p:nvPr/>
        </p:nvSpPr>
        <p:spPr bwMode="auto">
          <a:xfrm>
            <a:off x="4132267" y="3641727"/>
            <a:ext cx="90487" cy="6000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85" name="Rectangle 147"/>
          <p:cNvSpPr>
            <a:spLocks noChangeArrowheads="1"/>
          </p:cNvSpPr>
          <p:nvPr/>
        </p:nvSpPr>
        <p:spPr bwMode="auto">
          <a:xfrm>
            <a:off x="4222754" y="3641727"/>
            <a:ext cx="87313" cy="61436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86" name="Rectangle 148"/>
          <p:cNvSpPr>
            <a:spLocks noChangeArrowheads="1"/>
          </p:cNvSpPr>
          <p:nvPr/>
        </p:nvSpPr>
        <p:spPr bwMode="auto">
          <a:xfrm>
            <a:off x="4310063" y="3641730"/>
            <a:ext cx="88900" cy="6254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87" name="Rectangle 149"/>
          <p:cNvSpPr>
            <a:spLocks noChangeArrowheads="1"/>
          </p:cNvSpPr>
          <p:nvPr/>
        </p:nvSpPr>
        <p:spPr bwMode="auto">
          <a:xfrm>
            <a:off x="4398967" y="3641725"/>
            <a:ext cx="90487" cy="6413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88" name="Rectangle 150"/>
          <p:cNvSpPr>
            <a:spLocks noChangeArrowheads="1"/>
          </p:cNvSpPr>
          <p:nvPr/>
        </p:nvSpPr>
        <p:spPr bwMode="auto">
          <a:xfrm>
            <a:off x="4489454" y="3641732"/>
            <a:ext cx="87313" cy="6699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89" name="Rectangle 151"/>
          <p:cNvSpPr>
            <a:spLocks noChangeArrowheads="1"/>
          </p:cNvSpPr>
          <p:nvPr/>
        </p:nvSpPr>
        <p:spPr bwMode="auto">
          <a:xfrm>
            <a:off x="4576763" y="3641725"/>
            <a:ext cx="88900" cy="6858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90" name="Rectangle 152"/>
          <p:cNvSpPr>
            <a:spLocks noChangeArrowheads="1"/>
          </p:cNvSpPr>
          <p:nvPr/>
        </p:nvSpPr>
        <p:spPr bwMode="auto">
          <a:xfrm>
            <a:off x="4665663" y="3641725"/>
            <a:ext cx="88900" cy="7096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91" name="Rectangle 153"/>
          <p:cNvSpPr>
            <a:spLocks noChangeArrowheads="1"/>
          </p:cNvSpPr>
          <p:nvPr/>
        </p:nvSpPr>
        <p:spPr bwMode="auto">
          <a:xfrm>
            <a:off x="4754563" y="3641725"/>
            <a:ext cx="88900" cy="7429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92" name="Rectangle 154"/>
          <p:cNvSpPr>
            <a:spLocks noChangeArrowheads="1"/>
          </p:cNvSpPr>
          <p:nvPr/>
        </p:nvSpPr>
        <p:spPr bwMode="auto">
          <a:xfrm>
            <a:off x="4843463" y="3641727"/>
            <a:ext cx="88900" cy="7778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93" name="Rectangle 155"/>
          <p:cNvSpPr>
            <a:spLocks noChangeArrowheads="1"/>
          </p:cNvSpPr>
          <p:nvPr/>
        </p:nvSpPr>
        <p:spPr bwMode="auto">
          <a:xfrm>
            <a:off x="4932363" y="3641727"/>
            <a:ext cx="88900" cy="7778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94" name="Rectangle 156"/>
          <p:cNvSpPr>
            <a:spLocks noChangeArrowheads="1"/>
          </p:cNvSpPr>
          <p:nvPr/>
        </p:nvSpPr>
        <p:spPr bwMode="auto">
          <a:xfrm>
            <a:off x="5021263" y="3641733"/>
            <a:ext cx="88900" cy="7715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95" name="Rectangle 157"/>
          <p:cNvSpPr>
            <a:spLocks noChangeArrowheads="1"/>
          </p:cNvSpPr>
          <p:nvPr/>
        </p:nvSpPr>
        <p:spPr bwMode="auto">
          <a:xfrm>
            <a:off x="5110163" y="3641733"/>
            <a:ext cx="87312" cy="76676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96" name="Rectangle 158"/>
          <p:cNvSpPr>
            <a:spLocks noChangeArrowheads="1"/>
          </p:cNvSpPr>
          <p:nvPr/>
        </p:nvSpPr>
        <p:spPr bwMode="auto">
          <a:xfrm>
            <a:off x="5197478" y="3641730"/>
            <a:ext cx="90488" cy="7651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97" name="Rectangle 159"/>
          <p:cNvSpPr>
            <a:spLocks noChangeArrowheads="1"/>
          </p:cNvSpPr>
          <p:nvPr/>
        </p:nvSpPr>
        <p:spPr bwMode="auto">
          <a:xfrm>
            <a:off x="5287963" y="3641725"/>
            <a:ext cx="87312" cy="7477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98" name="Rectangle 160"/>
          <p:cNvSpPr>
            <a:spLocks noChangeArrowheads="1"/>
          </p:cNvSpPr>
          <p:nvPr/>
        </p:nvSpPr>
        <p:spPr bwMode="auto">
          <a:xfrm>
            <a:off x="5375275" y="3641730"/>
            <a:ext cx="88900" cy="7604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399" name="Rectangle 161"/>
          <p:cNvSpPr>
            <a:spLocks noChangeArrowheads="1"/>
          </p:cNvSpPr>
          <p:nvPr/>
        </p:nvSpPr>
        <p:spPr bwMode="auto">
          <a:xfrm>
            <a:off x="5464178" y="3641725"/>
            <a:ext cx="90488" cy="76993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00" name="Rectangle 162"/>
          <p:cNvSpPr>
            <a:spLocks noChangeArrowheads="1"/>
          </p:cNvSpPr>
          <p:nvPr/>
        </p:nvSpPr>
        <p:spPr bwMode="auto">
          <a:xfrm>
            <a:off x="5554663" y="3641725"/>
            <a:ext cx="87312" cy="7524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01" name="Rectangle 163"/>
          <p:cNvSpPr>
            <a:spLocks noChangeArrowheads="1"/>
          </p:cNvSpPr>
          <p:nvPr/>
        </p:nvSpPr>
        <p:spPr bwMode="auto">
          <a:xfrm>
            <a:off x="5641975" y="3641725"/>
            <a:ext cx="88900" cy="7381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02" name="Rectangle 164"/>
          <p:cNvSpPr>
            <a:spLocks noChangeArrowheads="1"/>
          </p:cNvSpPr>
          <p:nvPr/>
        </p:nvSpPr>
        <p:spPr bwMode="auto">
          <a:xfrm>
            <a:off x="5730879" y="3641725"/>
            <a:ext cx="87313" cy="73183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03" name="Rectangle 165"/>
          <p:cNvSpPr>
            <a:spLocks noChangeArrowheads="1"/>
          </p:cNvSpPr>
          <p:nvPr/>
        </p:nvSpPr>
        <p:spPr bwMode="auto">
          <a:xfrm>
            <a:off x="5818188" y="3641725"/>
            <a:ext cx="90487" cy="60483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04" name="Rectangle 166"/>
          <p:cNvSpPr>
            <a:spLocks noChangeArrowheads="1"/>
          </p:cNvSpPr>
          <p:nvPr/>
        </p:nvSpPr>
        <p:spPr bwMode="auto">
          <a:xfrm>
            <a:off x="5908675" y="3641725"/>
            <a:ext cx="88900" cy="4572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05" name="Rectangle 167"/>
          <p:cNvSpPr>
            <a:spLocks noChangeArrowheads="1"/>
          </p:cNvSpPr>
          <p:nvPr/>
        </p:nvSpPr>
        <p:spPr bwMode="auto">
          <a:xfrm>
            <a:off x="5997579" y="3641725"/>
            <a:ext cx="87313" cy="2984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06" name="Rectangle 168"/>
          <p:cNvSpPr>
            <a:spLocks noChangeArrowheads="1"/>
          </p:cNvSpPr>
          <p:nvPr/>
        </p:nvSpPr>
        <p:spPr bwMode="auto">
          <a:xfrm>
            <a:off x="6084888" y="3641729"/>
            <a:ext cx="90487" cy="857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07" name="Rectangle 169"/>
          <p:cNvSpPr>
            <a:spLocks noChangeArrowheads="1"/>
          </p:cNvSpPr>
          <p:nvPr/>
        </p:nvSpPr>
        <p:spPr bwMode="auto">
          <a:xfrm>
            <a:off x="6175379" y="2805121"/>
            <a:ext cx="87313" cy="1174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08" name="Rectangle 170"/>
          <p:cNvSpPr>
            <a:spLocks noChangeArrowheads="1"/>
          </p:cNvSpPr>
          <p:nvPr/>
        </p:nvSpPr>
        <p:spPr bwMode="auto">
          <a:xfrm>
            <a:off x="6262688" y="2584450"/>
            <a:ext cx="88900" cy="27463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09" name="Rectangle 171"/>
          <p:cNvSpPr>
            <a:spLocks noChangeArrowheads="1"/>
          </p:cNvSpPr>
          <p:nvPr/>
        </p:nvSpPr>
        <p:spPr bwMode="auto">
          <a:xfrm>
            <a:off x="6351588" y="2444750"/>
            <a:ext cx="88900" cy="4079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10" name="Rectangle 172"/>
          <p:cNvSpPr>
            <a:spLocks noChangeArrowheads="1"/>
          </p:cNvSpPr>
          <p:nvPr/>
        </p:nvSpPr>
        <p:spPr bwMode="auto">
          <a:xfrm>
            <a:off x="6440488" y="2332046"/>
            <a:ext cx="88900" cy="49053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11" name="Rectangle 173"/>
          <p:cNvSpPr>
            <a:spLocks noChangeArrowheads="1"/>
          </p:cNvSpPr>
          <p:nvPr/>
        </p:nvSpPr>
        <p:spPr bwMode="auto">
          <a:xfrm>
            <a:off x="6529388" y="2217746"/>
            <a:ext cx="88900" cy="57308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12" name="Rectangle 174"/>
          <p:cNvSpPr>
            <a:spLocks noChangeArrowheads="1"/>
          </p:cNvSpPr>
          <p:nvPr/>
        </p:nvSpPr>
        <p:spPr bwMode="auto">
          <a:xfrm>
            <a:off x="6618288" y="2135196"/>
            <a:ext cx="88900" cy="6635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13" name="Rectangle 175"/>
          <p:cNvSpPr>
            <a:spLocks noChangeArrowheads="1"/>
          </p:cNvSpPr>
          <p:nvPr/>
        </p:nvSpPr>
        <p:spPr bwMode="auto">
          <a:xfrm>
            <a:off x="6707188" y="2071696"/>
            <a:ext cx="88900" cy="72548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14" name="Rectangle 176"/>
          <p:cNvSpPr>
            <a:spLocks noChangeArrowheads="1"/>
          </p:cNvSpPr>
          <p:nvPr/>
        </p:nvSpPr>
        <p:spPr bwMode="auto">
          <a:xfrm>
            <a:off x="6796088" y="2036771"/>
            <a:ext cx="87312" cy="76993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15" name="Rectangle 177"/>
          <p:cNvSpPr>
            <a:spLocks noChangeArrowheads="1"/>
          </p:cNvSpPr>
          <p:nvPr/>
        </p:nvSpPr>
        <p:spPr bwMode="auto">
          <a:xfrm>
            <a:off x="6883404" y="2036763"/>
            <a:ext cx="90488" cy="80486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16" name="Rectangle 178"/>
          <p:cNvSpPr>
            <a:spLocks noChangeArrowheads="1"/>
          </p:cNvSpPr>
          <p:nvPr/>
        </p:nvSpPr>
        <p:spPr bwMode="auto">
          <a:xfrm>
            <a:off x="6973888" y="2033588"/>
            <a:ext cx="88900" cy="8445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17" name="Rectangle 179"/>
          <p:cNvSpPr>
            <a:spLocks noChangeArrowheads="1"/>
          </p:cNvSpPr>
          <p:nvPr/>
        </p:nvSpPr>
        <p:spPr bwMode="auto">
          <a:xfrm>
            <a:off x="7062788" y="1998671"/>
            <a:ext cx="87312" cy="8858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18" name="Rectangle 180"/>
          <p:cNvSpPr>
            <a:spLocks noChangeArrowheads="1"/>
          </p:cNvSpPr>
          <p:nvPr/>
        </p:nvSpPr>
        <p:spPr bwMode="auto">
          <a:xfrm>
            <a:off x="7150104" y="2006600"/>
            <a:ext cx="90488" cy="9207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19" name="Rectangle 181"/>
          <p:cNvSpPr>
            <a:spLocks noChangeArrowheads="1"/>
          </p:cNvSpPr>
          <p:nvPr/>
        </p:nvSpPr>
        <p:spPr bwMode="auto">
          <a:xfrm>
            <a:off x="7240588" y="2000250"/>
            <a:ext cx="87312" cy="9398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20" name="Rectangle 182"/>
          <p:cNvSpPr>
            <a:spLocks noChangeArrowheads="1"/>
          </p:cNvSpPr>
          <p:nvPr/>
        </p:nvSpPr>
        <p:spPr bwMode="auto">
          <a:xfrm>
            <a:off x="7327900" y="1971675"/>
            <a:ext cx="88900" cy="9588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21" name="Rectangle 183"/>
          <p:cNvSpPr>
            <a:spLocks noChangeArrowheads="1"/>
          </p:cNvSpPr>
          <p:nvPr/>
        </p:nvSpPr>
        <p:spPr bwMode="auto">
          <a:xfrm>
            <a:off x="7416804" y="1954221"/>
            <a:ext cx="90488" cy="9683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22" name="Rectangle 184"/>
          <p:cNvSpPr>
            <a:spLocks noChangeArrowheads="1"/>
          </p:cNvSpPr>
          <p:nvPr/>
        </p:nvSpPr>
        <p:spPr bwMode="auto">
          <a:xfrm>
            <a:off x="7507288" y="1965325"/>
            <a:ext cx="87312" cy="97313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23" name="Rectangle 185"/>
          <p:cNvSpPr>
            <a:spLocks noChangeArrowheads="1"/>
          </p:cNvSpPr>
          <p:nvPr/>
        </p:nvSpPr>
        <p:spPr bwMode="auto">
          <a:xfrm>
            <a:off x="7594600" y="1960571"/>
            <a:ext cx="88900" cy="99853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24" name="Rectangle 186"/>
          <p:cNvSpPr>
            <a:spLocks noChangeArrowheads="1"/>
          </p:cNvSpPr>
          <p:nvPr/>
        </p:nvSpPr>
        <p:spPr bwMode="auto">
          <a:xfrm>
            <a:off x="7683504" y="1965333"/>
            <a:ext cx="87313" cy="10064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25" name="Rectangle 187"/>
          <p:cNvSpPr>
            <a:spLocks noChangeArrowheads="1"/>
          </p:cNvSpPr>
          <p:nvPr/>
        </p:nvSpPr>
        <p:spPr bwMode="auto">
          <a:xfrm>
            <a:off x="7770813" y="2001846"/>
            <a:ext cx="90487" cy="103028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26" name="Rectangle 188"/>
          <p:cNvSpPr>
            <a:spLocks noChangeArrowheads="1"/>
          </p:cNvSpPr>
          <p:nvPr/>
        </p:nvSpPr>
        <p:spPr bwMode="auto">
          <a:xfrm>
            <a:off x="7861300" y="2041525"/>
            <a:ext cx="88900" cy="104933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27" name="Rectangle 189"/>
          <p:cNvSpPr>
            <a:spLocks noChangeArrowheads="1"/>
          </p:cNvSpPr>
          <p:nvPr/>
        </p:nvSpPr>
        <p:spPr bwMode="auto">
          <a:xfrm>
            <a:off x="7950204" y="2070108"/>
            <a:ext cx="87313" cy="11144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28" name="Rectangle 190"/>
          <p:cNvSpPr>
            <a:spLocks noChangeArrowheads="1"/>
          </p:cNvSpPr>
          <p:nvPr/>
        </p:nvSpPr>
        <p:spPr bwMode="auto">
          <a:xfrm>
            <a:off x="8037513" y="2068513"/>
            <a:ext cx="90487" cy="116046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29" name="Rectangle 191"/>
          <p:cNvSpPr>
            <a:spLocks noChangeArrowheads="1"/>
          </p:cNvSpPr>
          <p:nvPr/>
        </p:nvSpPr>
        <p:spPr bwMode="auto">
          <a:xfrm>
            <a:off x="8128004" y="2078046"/>
            <a:ext cx="87313" cy="120173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30" name="Rectangle 192"/>
          <p:cNvSpPr>
            <a:spLocks noChangeArrowheads="1"/>
          </p:cNvSpPr>
          <p:nvPr/>
        </p:nvSpPr>
        <p:spPr bwMode="auto">
          <a:xfrm>
            <a:off x="8215313" y="2087571"/>
            <a:ext cx="88900" cy="123348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31" name="Rectangle 193"/>
          <p:cNvSpPr>
            <a:spLocks noChangeArrowheads="1"/>
          </p:cNvSpPr>
          <p:nvPr/>
        </p:nvSpPr>
        <p:spPr bwMode="auto">
          <a:xfrm>
            <a:off x="8304213" y="2112971"/>
            <a:ext cx="88900" cy="12604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32" name="Rectangle 194"/>
          <p:cNvSpPr>
            <a:spLocks noChangeArrowheads="1"/>
          </p:cNvSpPr>
          <p:nvPr/>
        </p:nvSpPr>
        <p:spPr bwMode="auto">
          <a:xfrm>
            <a:off x="8393113" y="2063758"/>
            <a:ext cx="88900" cy="13303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33" name="Rectangle 195"/>
          <p:cNvSpPr>
            <a:spLocks noChangeArrowheads="1"/>
          </p:cNvSpPr>
          <p:nvPr/>
        </p:nvSpPr>
        <p:spPr bwMode="auto">
          <a:xfrm>
            <a:off x="8482013" y="2041533"/>
            <a:ext cx="88900" cy="13827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34" name="Rectangle 196"/>
          <p:cNvSpPr>
            <a:spLocks noChangeArrowheads="1"/>
          </p:cNvSpPr>
          <p:nvPr/>
        </p:nvSpPr>
        <p:spPr bwMode="auto">
          <a:xfrm>
            <a:off x="8570913" y="2044708"/>
            <a:ext cx="88900" cy="143986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35" name="Rectangle 197"/>
          <p:cNvSpPr>
            <a:spLocks noChangeArrowheads="1"/>
          </p:cNvSpPr>
          <p:nvPr/>
        </p:nvSpPr>
        <p:spPr bwMode="auto">
          <a:xfrm>
            <a:off x="8659813" y="2049471"/>
            <a:ext cx="88900" cy="14954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36" name="Rectangle 198"/>
          <p:cNvSpPr>
            <a:spLocks noChangeArrowheads="1"/>
          </p:cNvSpPr>
          <p:nvPr/>
        </p:nvSpPr>
        <p:spPr bwMode="auto">
          <a:xfrm>
            <a:off x="671513" y="2863858"/>
            <a:ext cx="88900" cy="4476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37" name="Rectangle 199"/>
          <p:cNvSpPr>
            <a:spLocks noChangeArrowheads="1"/>
          </p:cNvSpPr>
          <p:nvPr/>
        </p:nvSpPr>
        <p:spPr bwMode="auto">
          <a:xfrm>
            <a:off x="760413" y="2997200"/>
            <a:ext cx="88900" cy="3873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38" name="Rectangle 200"/>
          <p:cNvSpPr>
            <a:spLocks noChangeArrowheads="1"/>
          </p:cNvSpPr>
          <p:nvPr/>
        </p:nvSpPr>
        <p:spPr bwMode="auto">
          <a:xfrm>
            <a:off x="849313" y="2982921"/>
            <a:ext cx="88900" cy="40163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39" name="Rectangle 201"/>
          <p:cNvSpPr>
            <a:spLocks noChangeArrowheads="1"/>
          </p:cNvSpPr>
          <p:nvPr/>
        </p:nvSpPr>
        <p:spPr bwMode="auto">
          <a:xfrm>
            <a:off x="938213" y="2922596"/>
            <a:ext cx="88900" cy="4413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40" name="Rectangle 202"/>
          <p:cNvSpPr>
            <a:spLocks noChangeArrowheads="1"/>
          </p:cNvSpPr>
          <p:nvPr/>
        </p:nvSpPr>
        <p:spPr bwMode="auto">
          <a:xfrm>
            <a:off x="1027113" y="2855921"/>
            <a:ext cx="88900" cy="46513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41" name="Rectangle 203"/>
          <p:cNvSpPr>
            <a:spLocks noChangeArrowheads="1"/>
          </p:cNvSpPr>
          <p:nvPr/>
        </p:nvSpPr>
        <p:spPr bwMode="auto">
          <a:xfrm>
            <a:off x="1116013" y="2838450"/>
            <a:ext cx="88900" cy="47148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42" name="Rectangle 204"/>
          <p:cNvSpPr>
            <a:spLocks noChangeArrowheads="1"/>
          </p:cNvSpPr>
          <p:nvPr/>
        </p:nvSpPr>
        <p:spPr bwMode="auto">
          <a:xfrm>
            <a:off x="1204913" y="2413000"/>
            <a:ext cx="87312" cy="44608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43" name="Rectangle 206"/>
          <p:cNvSpPr>
            <a:spLocks noChangeArrowheads="1"/>
          </p:cNvSpPr>
          <p:nvPr/>
        </p:nvSpPr>
        <p:spPr bwMode="auto">
          <a:xfrm>
            <a:off x="1292225" y="2444750"/>
            <a:ext cx="90488" cy="42068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44" name="Rectangle 207"/>
          <p:cNvSpPr>
            <a:spLocks noChangeArrowheads="1"/>
          </p:cNvSpPr>
          <p:nvPr/>
        </p:nvSpPr>
        <p:spPr bwMode="auto">
          <a:xfrm>
            <a:off x="1382713" y="2432050"/>
            <a:ext cx="87312" cy="4445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45" name="Rectangle 208"/>
          <p:cNvSpPr>
            <a:spLocks noChangeArrowheads="1"/>
          </p:cNvSpPr>
          <p:nvPr/>
        </p:nvSpPr>
        <p:spPr bwMode="auto">
          <a:xfrm>
            <a:off x="1470025" y="2382838"/>
            <a:ext cx="88900" cy="48736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46" name="Rectangle 209"/>
          <p:cNvSpPr>
            <a:spLocks noChangeArrowheads="1"/>
          </p:cNvSpPr>
          <p:nvPr/>
        </p:nvSpPr>
        <p:spPr bwMode="auto">
          <a:xfrm>
            <a:off x="1558925" y="2359033"/>
            <a:ext cx="90488" cy="53816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47" name="Rectangle 210"/>
          <p:cNvSpPr>
            <a:spLocks noChangeArrowheads="1"/>
          </p:cNvSpPr>
          <p:nvPr/>
        </p:nvSpPr>
        <p:spPr bwMode="auto">
          <a:xfrm>
            <a:off x="1649413" y="2308233"/>
            <a:ext cx="87312" cy="5810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48" name="Rectangle 211"/>
          <p:cNvSpPr>
            <a:spLocks noChangeArrowheads="1"/>
          </p:cNvSpPr>
          <p:nvPr/>
        </p:nvSpPr>
        <p:spPr bwMode="auto">
          <a:xfrm>
            <a:off x="1736725" y="2232033"/>
            <a:ext cx="88900" cy="61436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49" name="Rectangle 212"/>
          <p:cNvSpPr>
            <a:spLocks noChangeArrowheads="1"/>
          </p:cNvSpPr>
          <p:nvPr/>
        </p:nvSpPr>
        <p:spPr bwMode="auto">
          <a:xfrm>
            <a:off x="1825629" y="2173296"/>
            <a:ext cx="87313" cy="6826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50" name="Rectangle 213"/>
          <p:cNvSpPr>
            <a:spLocks noChangeArrowheads="1"/>
          </p:cNvSpPr>
          <p:nvPr/>
        </p:nvSpPr>
        <p:spPr bwMode="auto">
          <a:xfrm>
            <a:off x="1912941" y="2109796"/>
            <a:ext cx="90487" cy="75088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51" name="Rectangle 214"/>
          <p:cNvSpPr>
            <a:spLocks noChangeArrowheads="1"/>
          </p:cNvSpPr>
          <p:nvPr/>
        </p:nvSpPr>
        <p:spPr bwMode="auto">
          <a:xfrm>
            <a:off x="2003425" y="2084388"/>
            <a:ext cx="88900" cy="83026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52" name="Rectangle 215"/>
          <p:cNvSpPr>
            <a:spLocks noChangeArrowheads="1"/>
          </p:cNvSpPr>
          <p:nvPr/>
        </p:nvSpPr>
        <p:spPr bwMode="auto">
          <a:xfrm>
            <a:off x="2092329" y="2073283"/>
            <a:ext cx="87313" cy="8731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53" name="Rectangle 216"/>
          <p:cNvSpPr>
            <a:spLocks noChangeArrowheads="1"/>
          </p:cNvSpPr>
          <p:nvPr/>
        </p:nvSpPr>
        <p:spPr bwMode="auto">
          <a:xfrm>
            <a:off x="2179641" y="1960571"/>
            <a:ext cx="90487" cy="101123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54" name="Rectangle 217"/>
          <p:cNvSpPr>
            <a:spLocks noChangeArrowheads="1"/>
          </p:cNvSpPr>
          <p:nvPr/>
        </p:nvSpPr>
        <p:spPr bwMode="auto">
          <a:xfrm>
            <a:off x="2270129" y="2254250"/>
            <a:ext cx="87313" cy="106203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55" name="Rectangle 218"/>
          <p:cNvSpPr>
            <a:spLocks noChangeArrowheads="1"/>
          </p:cNvSpPr>
          <p:nvPr/>
        </p:nvSpPr>
        <p:spPr bwMode="auto">
          <a:xfrm>
            <a:off x="2357438" y="2376496"/>
            <a:ext cx="88900" cy="99218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56" name="Rectangle 219"/>
          <p:cNvSpPr>
            <a:spLocks noChangeArrowheads="1"/>
          </p:cNvSpPr>
          <p:nvPr/>
        </p:nvSpPr>
        <p:spPr bwMode="auto">
          <a:xfrm>
            <a:off x="2446341" y="2517783"/>
            <a:ext cx="90487" cy="9239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57" name="Rectangle 220"/>
          <p:cNvSpPr>
            <a:spLocks noChangeArrowheads="1"/>
          </p:cNvSpPr>
          <p:nvPr/>
        </p:nvSpPr>
        <p:spPr bwMode="auto">
          <a:xfrm>
            <a:off x="2536829" y="2655888"/>
            <a:ext cx="87313" cy="8255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58" name="Rectangle 221"/>
          <p:cNvSpPr>
            <a:spLocks noChangeArrowheads="1"/>
          </p:cNvSpPr>
          <p:nvPr/>
        </p:nvSpPr>
        <p:spPr bwMode="auto">
          <a:xfrm>
            <a:off x="2624138" y="2940058"/>
            <a:ext cx="88900" cy="61436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59" name="Rectangle 222"/>
          <p:cNvSpPr>
            <a:spLocks noChangeArrowheads="1"/>
          </p:cNvSpPr>
          <p:nvPr/>
        </p:nvSpPr>
        <p:spPr bwMode="auto">
          <a:xfrm>
            <a:off x="2713038" y="3103563"/>
            <a:ext cx="88900" cy="43021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60" name="Rectangle 223"/>
          <p:cNvSpPr>
            <a:spLocks noChangeArrowheads="1"/>
          </p:cNvSpPr>
          <p:nvPr/>
        </p:nvSpPr>
        <p:spPr bwMode="auto">
          <a:xfrm>
            <a:off x="2801938" y="3201988"/>
            <a:ext cx="88900" cy="30956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61" name="Rectangle 224"/>
          <p:cNvSpPr>
            <a:spLocks noChangeArrowheads="1"/>
          </p:cNvSpPr>
          <p:nvPr/>
        </p:nvSpPr>
        <p:spPr bwMode="auto">
          <a:xfrm>
            <a:off x="2890838" y="3255971"/>
            <a:ext cx="88900" cy="2254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62" name="Rectangle 225"/>
          <p:cNvSpPr>
            <a:spLocks noChangeArrowheads="1"/>
          </p:cNvSpPr>
          <p:nvPr/>
        </p:nvSpPr>
        <p:spPr bwMode="auto">
          <a:xfrm>
            <a:off x="2979738" y="3319471"/>
            <a:ext cx="88900" cy="16033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63" name="Rectangle 226"/>
          <p:cNvSpPr>
            <a:spLocks noChangeArrowheads="1"/>
          </p:cNvSpPr>
          <p:nvPr/>
        </p:nvSpPr>
        <p:spPr bwMode="auto">
          <a:xfrm>
            <a:off x="3068638" y="3355983"/>
            <a:ext cx="88900" cy="1174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64" name="Rectangle 227"/>
          <p:cNvSpPr>
            <a:spLocks noChangeArrowheads="1"/>
          </p:cNvSpPr>
          <p:nvPr/>
        </p:nvSpPr>
        <p:spPr bwMode="auto">
          <a:xfrm>
            <a:off x="3157538" y="3395663"/>
            <a:ext cx="87312" cy="825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65" name="Rectangle 228"/>
          <p:cNvSpPr>
            <a:spLocks noChangeArrowheads="1"/>
          </p:cNvSpPr>
          <p:nvPr/>
        </p:nvSpPr>
        <p:spPr bwMode="auto">
          <a:xfrm>
            <a:off x="3244850" y="3424238"/>
            <a:ext cx="90488" cy="4286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66" name="Rectangle 229"/>
          <p:cNvSpPr>
            <a:spLocks noChangeArrowheads="1"/>
          </p:cNvSpPr>
          <p:nvPr/>
        </p:nvSpPr>
        <p:spPr bwMode="auto">
          <a:xfrm>
            <a:off x="3335338" y="4064000"/>
            <a:ext cx="87312" cy="158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67" name="Rectangle 230"/>
          <p:cNvSpPr>
            <a:spLocks noChangeArrowheads="1"/>
          </p:cNvSpPr>
          <p:nvPr/>
        </p:nvSpPr>
        <p:spPr bwMode="auto">
          <a:xfrm>
            <a:off x="3422650" y="4070350"/>
            <a:ext cx="88900" cy="349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68" name="Rectangle 231"/>
          <p:cNvSpPr>
            <a:spLocks noChangeArrowheads="1"/>
          </p:cNvSpPr>
          <p:nvPr/>
        </p:nvSpPr>
        <p:spPr bwMode="auto">
          <a:xfrm>
            <a:off x="3511550" y="4086225"/>
            <a:ext cx="90488" cy="698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69" name="Rectangle 232"/>
          <p:cNvSpPr>
            <a:spLocks noChangeArrowheads="1"/>
          </p:cNvSpPr>
          <p:nvPr/>
        </p:nvSpPr>
        <p:spPr bwMode="auto">
          <a:xfrm>
            <a:off x="3602038" y="4103693"/>
            <a:ext cx="87312" cy="11588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70" name="Rectangle 233"/>
          <p:cNvSpPr>
            <a:spLocks noChangeArrowheads="1"/>
          </p:cNvSpPr>
          <p:nvPr/>
        </p:nvSpPr>
        <p:spPr bwMode="auto">
          <a:xfrm>
            <a:off x="3689350" y="4117975"/>
            <a:ext cx="88900" cy="1587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71" name="Rectangle 234"/>
          <p:cNvSpPr>
            <a:spLocks noChangeArrowheads="1"/>
          </p:cNvSpPr>
          <p:nvPr/>
        </p:nvSpPr>
        <p:spPr bwMode="auto">
          <a:xfrm>
            <a:off x="3778254" y="4149733"/>
            <a:ext cx="87313" cy="20161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72" name="Rectangle 235"/>
          <p:cNvSpPr>
            <a:spLocks noChangeArrowheads="1"/>
          </p:cNvSpPr>
          <p:nvPr/>
        </p:nvSpPr>
        <p:spPr bwMode="auto">
          <a:xfrm>
            <a:off x="3865567" y="4170363"/>
            <a:ext cx="90487" cy="2476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73" name="Rectangle 236"/>
          <p:cNvSpPr>
            <a:spLocks noChangeArrowheads="1"/>
          </p:cNvSpPr>
          <p:nvPr/>
        </p:nvSpPr>
        <p:spPr bwMode="auto">
          <a:xfrm>
            <a:off x="3956050" y="4187833"/>
            <a:ext cx="88900" cy="3016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74" name="Rectangle 237"/>
          <p:cNvSpPr>
            <a:spLocks noChangeArrowheads="1"/>
          </p:cNvSpPr>
          <p:nvPr/>
        </p:nvSpPr>
        <p:spPr bwMode="auto">
          <a:xfrm>
            <a:off x="4044954" y="4210050"/>
            <a:ext cx="87313" cy="3365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75" name="Rectangle 238"/>
          <p:cNvSpPr>
            <a:spLocks noChangeArrowheads="1"/>
          </p:cNvSpPr>
          <p:nvPr/>
        </p:nvSpPr>
        <p:spPr bwMode="auto">
          <a:xfrm>
            <a:off x="4132267" y="4241800"/>
            <a:ext cx="90487" cy="3810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76" name="Rectangle 239"/>
          <p:cNvSpPr>
            <a:spLocks noChangeArrowheads="1"/>
          </p:cNvSpPr>
          <p:nvPr/>
        </p:nvSpPr>
        <p:spPr bwMode="auto">
          <a:xfrm>
            <a:off x="4222754" y="4256096"/>
            <a:ext cx="87313" cy="4349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77" name="Rectangle 240"/>
          <p:cNvSpPr>
            <a:spLocks noChangeArrowheads="1"/>
          </p:cNvSpPr>
          <p:nvPr/>
        </p:nvSpPr>
        <p:spPr bwMode="auto">
          <a:xfrm>
            <a:off x="4310063" y="4267200"/>
            <a:ext cx="88900" cy="4762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78" name="Rectangle 241"/>
          <p:cNvSpPr>
            <a:spLocks noChangeArrowheads="1"/>
          </p:cNvSpPr>
          <p:nvPr/>
        </p:nvSpPr>
        <p:spPr bwMode="auto">
          <a:xfrm>
            <a:off x="4398967" y="4283075"/>
            <a:ext cx="90487" cy="5143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79" name="Rectangle 242"/>
          <p:cNvSpPr>
            <a:spLocks noChangeArrowheads="1"/>
          </p:cNvSpPr>
          <p:nvPr/>
        </p:nvSpPr>
        <p:spPr bwMode="auto">
          <a:xfrm>
            <a:off x="4489454" y="4311658"/>
            <a:ext cx="87313" cy="56991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80" name="Rectangle 243"/>
          <p:cNvSpPr>
            <a:spLocks noChangeArrowheads="1"/>
          </p:cNvSpPr>
          <p:nvPr/>
        </p:nvSpPr>
        <p:spPr bwMode="auto">
          <a:xfrm>
            <a:off x="4576763" y="4327533"/>
            <a:ext cx="88900" cy="5937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81" name="Rectangle 244"/>
          <p:cNvSpPr>
            <a:spLocks noChangeArrowheads="1"/>
          </p:cNvSpPr>
          <p:nvPr/>
        </p:nvSpPr>
        <p:spPr bwMode="auto">
          <a:xfrm>
            <a:off x="4665663" y="4351346"/>
            <a:ext cx="88900" cy="61118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82" name="Rectangle 245"/>
          <p:cNvSpPr>
            <a:spLocks noChangeArrowheads="1"/>
          </p:cNvSpPr>
          <p:nvPr/>
        </p:nvSpPr>
        <p:spPr bwMode="auto">
          <a:xfrm>
            <a:off x="4754563" y="4384675"/>
            <a:ext cx="88900" cy="65563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83" name="Rectangle 246"/>
          <p:cNvSpPr>
            <a:spLocks noChangeArrowheads="1"/>
          </p:cNvSpPr>
          <p:nvPr/>
        </p:nvSpPr>
        <p:spPr bwMode="auto">
          <a:xfrm>
            <a:off x="4843463" y="4419600"/>
            <a:ext cx="88900" cy="6731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84" name="Rectangle 247"/>
          <p:cNvSpPr>
            <a:spLocks noChangeArrowheads="1"/>
          </p:cNvSpPr>
          <p:nvPr/>
        </p:nvSpPr>
        <p:spPr bwMode="auto">
          <a:xfrm>
            <a:off x="4932363" y="4419608"/>
            <a:ext cx="88900" cy="67786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85" name="Rectangle 248"/>
          <p:cNvSpPr>
            <a:spLocks noChangeArrowheads="1"/>
          </p:cNvSpPr>
          <p:nvPr/>
        </p:nvSpPr>
        <p:spPr bwMode="auto">
          <a:xfrm>
            <a:off x="5021263" y="4413258"/>
            <a:ext cx="88900" cy="67151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86" name="Rectangle 249"/>
          <p:cNvSpPr>
            <a:spLocks noChangeArrowheads="1"/>
          </p:cNvSpPr>
          <p:nvPr/>
        </p:nvSpPr>
        <p:spPr bwMode="auto">
          <a:xfrm>
            <a:off x="5110163" y="4408496"/>
            <a:ext cx="87312" cy="65563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87" name="Rectangle 250"/>
          <p:cNvSpPr>
            <a:spLocks noChangeArrowheads="1"/>
          </p:cNvSpPr>
          <p:nvPr/>
        </p:nvSpPr>
        <p:spPr bwMode="auto">
          <a:xfrm>
            <a:off x="5197478" y="4406900"/>
            <a:ext cx="90488" cy="5842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88" name="Rectangle 251"/>
          <p:cNvSpPr>
            <a:spLocks noChangeArrowheads="1"/>
          </p:cNvSpPr>
          <p:nvPr/>
        </p:nvSpPr>
        <p:spPr bwMode="auto">
          <a:xfrm>
            <a:off x="5287963" y="4389438"/>
            <a:ext cx="87312" cy="5461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89" name="Rectangle 252"/>
          <p:cNvSpPr>
            <a:spLocks noChangeArrowheads="1"/>
          </p:cNvSpPr>
          <p:nvPr/>
        </p:nvSpPr>
        <p:spPr bwMode="auto">
          <a:xfrm>
            <a:off x="5375275" y="4402146"/>
            <a:ext cx="88900" cy="4984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90" name="Rectangle 253"/>
          <p:cNvSpPr>
            <a:spLocks noChangeArrowheads="1"/>
          </p:cNvSpPr>
          <p:nvPr/>
        </p:nvSpPr>
        <p:spPr bwMode="auto">
          <a:xfrm>
            <a:off x="5464178" y="4411671"/>
            <a:ext cx="90488" cy="42703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91" name="Rectangle 254"/>
          <p:cNvSpPr>
            <a:spLocks noChangeArrowheads="1"/>
          </p:cNvSpPr>
          <p:nvPr/>
        </p:nvSpPr>
        <p:spPr bwMode="auto">
          <a:xfrm>
            <a:off x="5554663" y="4394208"/>
            <a:ext cx="87312" cy="36036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92" name="Rectangle 255"/>
          <p:cNvSpPr>
            <a:spLocks noChangeArrowheads="1"/>
          </p:cNvSpPr>
          <p:nvPr/>
        </p:nvSpPr>
        <p:spPr bwMode="auto">
          <a:xfrm>
            <a:off x="5641975" y="4379913"/>
            <a:ext cx="88900" cy="30956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93" name="Rectangle 256"/>
          <p:cNvSpPr>
            <a:spLocks noChangeArrowheads="1"/>
          </p:cNvSpPr>
          <p:nvPr/>
        </p:nvSpPr>
        <p:spPr bwMode="auto">
          <a:xfrm>
            <a:off x="5730879" y="4373563"/>
            <a:ext cx="87313" cy="2603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94" name="Rectangle 257"/>
          <p:cNvSpPr>
            <a:spLocks noChangeArrowheads="1"/>
          </p:cNvSpPr>
          <p:nvPr/>
        </p:nvSpPr>
        <p:spPr bwMode="auto">
          <a:xfrm>
            <a:off x="5818188" y="4246571"/>
            <a:ext cx="90487" cy="2000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95" name="Rectangle 258"/>
          <p:cNvSpPr>
            <a:spLocks noChangeArrowheads="1"/>
          </p:cNvSpPr>
          <p:nvPr/>
        </p:nvSpPr>
        <p:spPr bwMode="auto">
          <a:xfrm>
            <a:off x="5908675" y="4098925"/>
            <a:ext cx="88900" cy="1968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96" name="Rectangle 259"/>
          <p:cNvSpPr>
            <a:spLocks noChangeArrowheads="1"/>
          </p:cNvSpPr>
          <p:nvPr/>
        </p:nvSpPr>
        <p:spPr bwMode="auto">
          <a:xfrm>
            <a:off x="5997579" y="3940177"/>
            <a:ext cx="87313" cy="1809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97" name="Rectangle 260"/>
          <p:cNvSpPr>
            <a:spLocks noChangeArrowheads="1"/>
          </p:cNvSpPr>
          <p:nvPr/>
        </p:nvSpPr>
        <p:spPr bwMode="auto">
          <a:xfrm>
            <a:off x="6084888" y="3727452"/>
            <a:ext cx="90487" cy="1682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98" name="Rectangle 261"/>
          <p:cNvSpPr>
            <a:spLocks noChangeArrowheads="1"/>
          </p:cNvSpPr>
          <p:nvPr/>
        </p:nvSpPr>
        <p:spPr bwMode="auto">
          <a:xfrm>
            <a:off x="6175379" y="3641725"/>
            <a:ext cx="87313" cy="15081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499" name="Rectangle 262"/>
          <p:cNvSpPr>
            <a:spLocks noChangeArrowheads="1"/>
          </p:cNvSpPr>
          <p:nvPr/>
        </p:nvSpPr>
        <p:spPr bwMode="auto">
          <a:xfrm>
            <a:off x="6262688" y="3641725"/>
            <a:ext cx="88900" cy="15081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500" name="Rectangle 263"/>
          <p:cNvSpPr>
            <a:spLocks noChangeArrowheads="1"/>
          </p:cNvSpPr>
          <p:nvPr/>
        </p:nvSpPr>
        <p:spPr bwMode="auto">
          <a:xfrm>
            <a:off x="6351588" y="3641725"/>
            <a:ext cx="88900" cy="15081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501" name="Rectangle 264"/>
          <p:cNvSpPr>
            <a:spLocks noChangeArrowheads="1"/>
          </p:cNvSpPr>
          <p:nvPr/>
        </p:nvSpPr>
        <p:spPr bwMode="auto">
          <a:xfrm>
            <a:off x="6440488" y="3641728"/>
            <a:ext cx="88900" cy="15716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502" name="Rectangle 265"/>
          <p:cNvSpPr>
            <a:spLocks noChangeArrowheads="1"/>
          </p:cNvSpPr>
          <p:nvPr/>
        </p:nvSpPr>
        <p:spPr bwMode="auto">
          <a:xfrm>
            <a:off x="6529388" y="3641728"/>
            <a:ext cx="88900" cy="15716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503" name="Rectangle 266"/>
          <p:cNvSpPr>
            <a:spLocks noChangeArrowheads="1"/>
          </p:cNvSpPr>
          <p:nvPr/>
        </p:nvSpPr>
        <p:spPr bwMode="auto">
          <a:xfrm>
            <a:off x="6618288" y="3641731"/>
            <a:ext cx="88900" cy="16351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504" name="Rectangle 267"/>
          <p:cNvSpPr>
            <a:spLocks noChangeArrowheads="1"/>
          </p:cNvSpPr>
          <p:nvPr/>
        </p:nvSpPr>
        <p:spPr bwMode="auto">
          <a:xfrm>
            <a:off x="6707188" y="3641731"/>
            <a:ext cx="88900" cy="16351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505" name="Rectangle 268"/>
          <p:cNvSpPr>
            <a:spLocks noChangeArrowheads="1"/>
          </p:cNvSpPr>
          <p:nvPr/>
        </p:nvSpPr>
        <p:spPr bwMode="auto">
          <a:xfrm>
            <a:off x="6796088" y="3641725"/>
            <a:ext cx="87312" cy="15081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506" name="Rectangle 269"/>
          <p:cNvSpPr>
            <a:spLocks noChangeArrowheads="1"/>
          </p:cNvSpPr>
          <p:nvPr/>
        </p:nvSpPr>
        <p:spPr bwMode="auto">
          <a:xfrm>
            <a:off x="6883404" y="3641725"/>
            <a:ext cx="90488" cy="1333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507" name="Rectangle 270"/>
          <p:cNvSpPr>
            <a:spLocks noChangeArrowheads="1"/>
          </p:cNvSpPr>
          <p:nvPr/>
        </p:nvSpPr>
        <p:spPr bwMode="auto">
          <a:xfrm>
            <a:off x="6973888" y="3641725"/>
            <a:ext cx="88900" cy="1174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508" name="Rectangle 271"/>
          <p:cNvSpPr>
            <a:spLocks noChangeArrowheads="1"/>
          </p:cNvSpPr>
          <p:nvPr/>
        </p:nvSpPr>
        <p:spPr bwMode="auto">
          <a:xfrm>
            <a:off x="7062788" y="3641732"/>
            <a:ext cx="87312" cy="1111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509" name="Rectangle 272"/>
          <p:cNvSpPr>
            <a:spLocks noChangeArrowheads="1"/>
          </p:cNvSpPr>
          <p:nvPr/>
        </p:nvSpPr>
        <p:spPr bwMode="auto">
          <a:xfrm>
            <a:off x="7150104" y="3641726"/>
            <a:ext cx="90488" cy="984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510" name="Rectangle 273"/>
          <p:cNvSpPr>
            <a:spLocks noChangeArrowheads="1"/>
          </p:cNvSpPr>
          <p:nvPr/>
        </p:nvSpPr>
        <p:spPr bwMode="auto">
          <a:xfrm>
            <a:off x="7240588" y="3641725"/>
            <a:ext cx="87312" cy="6508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511" name="Rectangle 274"/>
          <p:cNvSpPr>
            <a:spLocks noChangeArrowheads="1"/>
          </p:cNvSpPr>
          <p:nvPr/>
        </p:nvSpPr>
        <p:spPr bwMode="auto">
          <a:xfrm>
            <a:off x="7327900" y="3641727"/>
            <a:ext cx="88900" cy="412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512" name="Rectangle 275"/>
          <p:cNvSpPr>
            <a:spLocks noChangeArrowheads="1"/>
          </p:cNvSpPr>
          <p:nvPr/>
        </p:nvSpPr>
        <p:spPr bwMode="auto">
          <a:xfrm>
            <a:off x="7416804" y="3641725"/>
            <a:ext cx="90488" cy="3016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513" name="Rectangle 276"/>
          <p:cNvSpPr>
            <a:spLocks noChangeArrowheads="1"/>
          </p:cNvSpPr>
          <p:nvPr/>
        </p:nvSpPr>
        <p:spPr bwMode="auto">
          <a:xfrm>
            <a:off x="7507288" y="1947863"/>
            <a:ext cx="87312" cy="1746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514" name="Rectangle 277"/>
          <p:cNvSpPr>
            <a:spLocks noChangeArrowheads="1"/>
          </p:cNvSpPr>
          <p:nvPr/>
        </p:nvSpPr>
        <p:spPr bwMode="auto">
          <a:xfrm>
            <a:off x="7594600" y="1906589"/>
            <a:ext cx="88900" cy="539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515" name="Rectangle 278"/>
          <p:cNvSpPr>
            <a:spLocks noChangeArrowheads="1"/>
          </p:cNvSpPr>
          <p:nvPr/>
        </p:nvSpPr>
        <p:spPr bwMode="auto">
          <a:xfrm>
            <a:off x="7683504" y="1895475"/>
            <a:ext cx="87313" cy="698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516" name="Rectangle 279"/>
          <p:cNvSpPr>
            <a:spLocks noChangeArrowheads="1"/>
          </p:cNvSpPr>
          <p:nvPr/>
        </p:nvSpPr>
        <p:spPr bwMode="auto">
          <a:xfrm>
            <a:off x="7770813" y="1876429"/>
            <a:ext cx="90487" cy="12541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517" name="Rectangle 280"/>
          <p:cNvSpPr>
            <a:spLocks noChangeArrowheads="1"/>
          </p:cNvSpPr>
          <p:nvPr/>
        </p:nvSpPr>
        <p:spPr bwMode="auto">
          <a:xfrm>
            <a:off x="7861300" y="1873250"/>
            <a:ext cx="88900" cy="1682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518" name="Rectangle 281"/>
          <p:cNvSpPr>
            <a:spLocks noChangeArrowheads="1"/>
          </p:cNvSpPr>
          <p:nvPr/>
        </p:nvSpPr>
        <p:spPr bwMode="auto">
          <a:xfrm>
            <a:off x="7950204" y="1854200"/>
            <a:ext cx="87313" cy="2159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519" name="Rectangle 282"/>
          <p:cNvSpPr>
            <a:spLocks noChangeArrowheads="1"/>
          </p:cNvSpPr>
          <p:nvPr/>
        </p:nvSpPr>
        <p:spPr bwMode="auto">
          <a:xfrm>
            <a:off x="8037513" y="1809754"/>
            <a:ext cx="90487" cy="25876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520" name="Rectangle 283"/>
          <p:cNvSpPr>
            <a:spLocks noChangeArrowheads="1"/>
          </p:cNvSpPr>
          <p:nvPr/>
        </p:nvSpPr>
        <p:spPr bwMode="auto">
          <a:xfrm>
            <a:off x="8128004" y="1779588"/>
            <a:ext cx="87313" cy="2984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521" name="Rectangle 284"/>
          <p:cNvSpPr>
            <a:spLocks noChangeArrowheads="1"/>
          </p:cNvSpPr>
          <p:nvPr/>
        </p:nvSpPr>
        <p:spPr bwMode="auto">
          <a:xfrm>
            <a:off x="8215313" y="1746252"/>
            <a:ext cx="88900" cy="34131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522" name="Rectangle 285"/>
          <p:cNvSpPr>
            <a:spLocks noChangeArrowheads="1"/>
          </p:cNvSpPr>
          <p:nvPr/>
        </p:nvSpPr>
        <p:spPr bwMode="auto">
          <a:xfrm>
            <a:off x="8304213" y="1709741"/>
            <a:ext cx="88900" cy="4032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523" name="Rectangle 286"/>
          <p:cNvSpPr>
            <a:spLocks noChangeArrowheads="1"/>
          </p:cNvSpPr>
          <p:nvPr/>
        </p:nvSpPr>
        <p:spPr bwMode="auto">
          <a:xfrm>
            <a:off x="8393113" y="1600200"/>
            <a:ext cx="88900" cy="4635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524" name="Rectangle 287"/>
          <p:cNvSpPr>
            <a:spLocks noChangeArrowheads="1"/>
          </p:cNvSpPr>
          <p:nvPr/>
        </p:nvSpPr>
        <p:spPr bwMode="auto">
          <a:xfrm>
            <a:off x="8482013" y="1544641"/>
            <a:ext cx="88900" cy="49688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525" name="Rectangle 288"/>
          <p:cNvSpPr>
            <a:spLocks noChangeArrowheads="1"/>
          </p:cNvSpPr>
          <p:nvPr/>
        </p:nvSpPr>
        <p:spPr bwMode="auto">
          <a:xfrm>
            <a:off x="8570913" y="1495427"/>
            <a:ext cx="88900" cy="5492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526" name="Rectangle 289"/>
          <p:cNvSpPr>
            <a:spLocks noChangeArrowheads="1"/>
          </p:cNvSpPr>
          <p:nvPr/>
        </p:nvSpPr>
        <p:spPr bwMode="auto">
          <a:xfrm>
            <a:off x="8659813" y="1444625"/>
            <a:ext cx="88900" cy="60483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527" name="Line 290"/>
          <p:cNvSpPr>
            <a:spLocks noChangeShapeType="1"/>
          </p:cNvSpPr>
          <p:nvPr/>
        </p:nvSpPr>
        <p:spPr bwMode="auto">
          <a:xfrm>
            <a:off x="671513" y="1085858"/>
            <a:ext cx="0" cy="46005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6528" name="Line 291"/>
          <p:cNvSpPr>
            <a:spLocks noChangeShapeType="1"/>
          </p:cNvSpPr>
          <p:nvPr/>
        </p:nvSpPr>
        <p:spPr bwMode="auto">
          <a:xfrm>
            <a:off x="671513" y="5686425"/>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6529" name="Line 292"/>
          <p:cNvSpPr>
            <a:spLocks noChangeShapeType="1"/>
          </p:cNvSpPr>
          <p:nvPr/>
        </p:nvSpPr>
        <p:spPr bwMode="auto">
          <a:xfrm>
            <a:off x="671513" y="5175250"/>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6530" name="Line 293"/>
          <p:cNvSpPr>
            <a:spLocks noChangeShapeType="1"/>
          </p:cNvSpPr>
          <p:nvPr/>
        </p:nvSpPr>
        <p:spPr bwMode="auto">
          <a:xfrm>
            <a:off x="671513" y="4664075"/>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6531" name="Line 294"/>
          <p:cNvSpPr>
            <a:spLocks noChangeShapeType="1"/>
          </p:cNvSpPr>
          <p:nvPr/>
        </p:nvSpPr>
        <p:spPr bwMode="auto">
          <a:xfrm>
            <a:off x="671513" y="4152900"/>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6532" name="Line 295"/>
          <p:cNvSpPr>
            <a:spLocks noChangeShapeType="1"/>
          </p:cNvSpPr>
          <p:nvPr/>
        </p:nvSpPr>
        <p:spPr bwMode="auto">
          <a:xfrm>
            <a:off x="671513" y="3641725"/>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6533" name="Line 296"/>
          <p:cNvSpPr>
            <a:spLocks noChangeShapeType="1"/>
          </p:cNvSpPr>
          <p:nvPr/>
        </p:nvSpPr>
        <p:spPr bwMode="auto">
          <a:xfrm>
            <a:off x="671513" y="3130550"/>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6534" name="Line 297"/>
          <p:cNvSpPr>
            <a:spLocks noChangeShapeType="1"/>
          </p:cNvSpPr>
          <p:nvPr/>
        </p:nvSpPr>
        <p:spPr bwMode="auto">
          <a:xfrm>
            <a:off x="671513" y="2619375"/>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6535" name="Line 298"/>
          <p:cNvSpPr>
            <a:spLocks noChangeShapeType="1"/>
          </p:cNvSpPr>
          <p:nvPr/>
        </p:nvSpPr>
        <p:spPr bwMode="auto">
          <a:xfrm>
            <a:off x="671513" y="2106613"/>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6536" name="Line 299"/>
          <p:cNvSpPr>
            <a:spLocks noChangeShapeType="1"/>
          </p:cNvSpPr>
          <p:nvPr/>
        </p:nvSpPr>
        <p:spPr bwMode="auto">
          <a:xfrm>
            <a:off x="671513" y="1595438"/>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6537" name="Line 300"/>
          <p:cNvSpPr>
            <a:spLocks noChangeShapeType="1"/>
          </p:cNvSpPr>
          <p:nvPr/>
        </p:nvSpPr>
        <p:spPr bwMode="auto">
          <a:xfrm>
            <a:off x="671513" y="1085850"/>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6538" name="Line 301"/>
          <p:cNvSpPr>
            <a:spLocks noChangeShapeType="1"/>
          </p:cNvSpPr>
          <p:nvPr/>
        </p:nvSpPr>
        <p:spPr bwMode="auto">
          <a:xfrm>
            <a:off x="671513" y="3641725"/>
            <a:ext cx="80772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6539" name="Freeform 302"/>
          <p:cNvSpPr>
            <a:spLocks/>
          </p:cNvSpPr>
          <p:nvPr/>
        </p:nvSpPr>
        <p:spPr bwMode="auto">
          <a:xfrm>
            <a:off x="715963" y="1444625"/>
            <a:ext cx="7988300" cy="3462338"/>
          </a:xfrm>
          <a:custGeom>
            <a:avLst/>
            <a:gdLst>
              <a:gd name="T0" fmla="*/ 2147483647 w 5518"/>
              <a:gd name="T1" fmla="*/ 2147483647 h 2392"/>
              <a:gd name="T2" fmla="*/ 2147483647 w 5518"/>
              <a:gd name="T3" fmla="*/ 2147483647 h 2392"/>
              <a:gd name="T4" fmla="*/ 2147483647 w 5518"/>
              <a:gd name="T5" fmla="*/ 2147483647 h 2392"/>
              <a:gd name="T6" fmla="*/ 2147483647 w 5518"/>
              <a:gd name="T7" fmla="*/ 2147483647 h 2392"/>
              <a:gd name="T8" fmla="*/ 2147483647 w 5518"/>
              <a:gd name="T9" fmla="*/ 2147483647 h 2392"/>
              <a:gd name="T10" fmla="*/ 2147483647 w 5518"/>
              <a:gd name="T11" fmla="*/ 2147483647 h 2392"/>
              <a:gd name="T12" fmla="*/ 2147483647 w 5518"/>
              <a:gd name="T13" fmla="*/ 2147483647 h 2392"/>
              <a:gd name="T14" fmla="*/ 2147483647 w 5518"/>
              <a:gd name="T15" fmla="*/ 2147483647 h 2392"/>
              <a:gd name="T16" fmla="*/ 2147483647 w 5518"/>
              <a:gd name="T17" fmla="*/ 2147483647 h 2392"/>
              <a:gd name="T18" fmla="*/ 2147483647 w 5518"/>
              <a:gd name="T19" fmla="*/ 2147483647 h 2392"/>
              <a:gd name="T20" fmla="*/ 2147483647 w 5518"/>
              <a:gd name="T21" fmla="*/ 2147483647 h 2392"/>
              <a:gd name="T22" fmla="*/ 2147483647 w 5518"/>
              <a:gd name="T23" fmla="*/ 2147483647 h 2392"/>
              <a:gd name="T24" fmla="*/ 2147483647 w 5518"/>
              <a:gd name="T25" fmla="*/ 2147483647 h 2392"/>
              <a:gd name="T26" fmla="*/ 2147483647 w 5518"/>
              <a:gd name="T27" fmla="*/ 2147483647 h 2392"/>
              <a:gd name="T28" fmla="*/ 2147483647 w 5518"/>
              <a:gd name="T29" fmla="*/ 2147483647 h 2392"/>
              <a:gd name="T30" fmla="*/ 2147483647 w 5518"/>
              <a:gd name="T31" fmla="*/ 2147483647 h 2392"/>
              <a:gd name="T32" fmla="*/ 2147483647 w 5518"/>
              <a:gd name="T33" fmla="*/ 2147483647 h 2392"/>
              <a:gd name="T34" fmla="*/ 2147483647 w 5518"/>
              <a:gd name="T35" fmla="*/ 2147483647 h 2392"/>
              <a:gd name="T36" fmla="*/ 2147483647 w 5518"/>
              <a:gd name="T37" fmla="*/ 2147483647 h 2392"/>
              <a:gd name="T38" fmla="*/ 2147483647 w 5518"/>
              <a:gd name="T39" fmla="*/ 2147483647 h 2392"/>
              <a:gd name="T40" fmla="*/ 2147483647 w 5518"/>
              <a:gd name="T41" fmla="*/ 2147483647 h 2392"/>
              <a:gd name="T42" fmla="*/ 2147483647 w 5518"/>
              <a:gd name="T43" fmla="*/ 2147483647 h 2392"/>
              <a:gd name="T44" fmla="*/ 2147483647 w 5518"/>
              <a:gd name="T45" fmla="*/ 2147483647 h 2392"/>
              <a:gd name="T46" fmla="*/ 2147483647 w 5518"/>
              <a:gd name="T47" fmla="*/ 2147483647 h 2392"/>
              <a:gd name="T48" fmla="*/ 2147483647 w 5518"/>
              <a:gd name="T49" fmla="*/ 2147483647 h 2392"/>
              <a:gd name="T50" fmla="*/ 2147483647 w 5518"/>
              <a:gd name="T51" fmla="*/ 2147483647 h 2392"/>
              <a:gd name="T52" fmla="*/ 2147483647 w 5518"/>
              <a:gd name="T53" fmla="*/ 2147483647 h 2392"/>
              <a:gd name="T54" fmla="*/ 2147483647 w 5518"/>
              <a:gd name="T55" fmla="*/ 2147483647 h 2392"/>
              <a:gd name="T56" fmla="*/ 2147483647 w 5518"/>
              <a:gd name="T57" fmla="*/ 2147483647 h 2392"/>
              <a:gd name="T58" fmla="*/ 2147483647 w 5518"/>
              <a:gd name="T59" fmla="*/ 2147483647 h 2392"/>
              <a:gd name="T60" fmla="*/ 2147483647 w 5518"/>
              <a:gd name="T61" fmla="*/ 2147483647 h 2392"/>
              <a:gd name="T62" fmla="*/ 2147483647 w 5518"/>
              <a:gd name="T63" fmla="*/ 2147483647 h 2392"/>
              <a:gd name="T64" fmla="*/ 2147483647 w 5518"/>
              <a:gd name="T65" fmla="*/ 2147483647 h 2392"/>
              <a:gd name="T66" fmla="*/ 2147483647 w 5518"/>
              <a:gd name="T67" fmla="*/ 2147483647 h 2392"/>
              <a:gd name="T68" fmla="*/ 2147483647 w 5518"/>
              <a:gd name="T69" fmla="*/ 2147483647 h 2392"/>
              <a:gd name="T70" fmla="*/ 2147483647 w 5518"/>
              <a:gd name="T71" fmla="*/ 2147483647 h 2392"/>
              <a:gd name="T72" fmla="*/ 2147483647 w 5518"/>
              <a:gd name="T73" fmla="*/ 2147483647 h 2392"/>
              <a:gd name="T74" fmla="*/ 2147483647 w 5518"/>
              <a:gd name="T75" fmla="*/ 2147483647 h 2392"/>
              <a:gd name="T76" fmla="*/ 2147483647 w 5518"/>
              <a:gd name="T77" fmla="*/ 2147483647 h 2392"/>
              <a:gd name="T78" fmla="*/ 2147483647 w 5518"/>
              <a:gd name="T79" fmla="*/ 2147483647 h 2392"/>
              <a:gd name="T80" fmla="*/ 2147483647 w 5518"/>
              <a:gd name="T81" fmla="*/ 2147483647 h 2392"/>
              <a:gd name="T82" fmla="*/ 2147483647 w 5518"/>
              <a:gd name="T83" fmla="*/ 2147483647 h 2392"/>
              <a:gd name="T84" fmla="*/ 2147483647 w 5518"/>
              <a:gd name="T85" fmla="*/ 2147483647 h 2392"/>
              <a:gd name="T86" fmla="*/ 2147483647 w 5518"/>
              <a:gd name="T87" fmla="*/ 2147483647 h 2392"/>
              <a:gd name="T88" fmla="*/ 2147483647 w 5518"/>
              <a:gd name="T89" fmla="*/ 2147483647 h 239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518" h="2392">
                <a:moveTo>
                  <a:pt x="0" y="981"/>
                </a:moveTo>
                <a:lnTo>
                  <a:pt x="61" y="1073"/>
                </a:lnTo>
                <a:lnTo>
                  <a:pt x="122" y="1063"/>
                </a:lnTo>
                <a:lnTo>
                  <a:pt x="184" y="1021"/>
                </a:lnTo>
                <a:lnTo>
                  <a:pt x="245" y="975"/>
                </a:lnTo>
                <a:lnTo>
                  <a:pt x="306" y="963"/>
                </a:lnTo>
                <a:lnTo>
                  <a:pt x="368" y="669"/>
                </a:lnTo>
                <a:lnTo>
                  <a:pt x="429" y="691"/>
                </a:lnTo>
                <a:lnTo>
                  <a:pt x="490" y="682"/>
                </a:lnTo>
                <a:lnTo>
                  <a:pt x="552" y="649"/>
                </a:lnTo>
                <a:lnTo>
                  <a:pt x="613" y="632"/>
                </a:lnTo>
                <a:lnTo>
                  <a:pt x="674" y="597"/>
                </a:lnTo>
                <a:lnTo>
                  <a:pt x="735" y="544"/>
                </a:lnTo>
                <a:lnTo>
                  <a:pt x="797" y="504"/>
                </a:lnTo>
                <a:lnTo>
                  <a:pt x="858" y="460"/>
                </a:lnTo>
                <a:lnTo>
                  <a:pt x="919" y="442"/>
                </a:lnTo>
                <a:lnTo>
                  <a:pt x="981" y="435"/>
                </a:lnTo>
                <a:lnTo>
                  <a:pt x="1042" y="357"/>
                </a:lnTo>
                <a:lnTo>
                  <a:pt x="1103" y="560"/>
                </a:lnTo>
                <a:lnTo>
                  <a:pt x="1165" y="644"/>
                </a:lnTo>
                <a:lnTo>
                  <a:pt x="1226" y="742"/>
                </a:lnTo>
                <a:lnTo>
                  <a:pt x="1287" y="837"/>
                </a:lnTo>
                <a:lnTo>
                  <a:pt x="1349" y="1078"/>
                </a:lnTo>
                <a:lnTo>
                  <a:pt x="1410" y="1237"/>
                </a:lnTo>
                <a:lnTo>
                  <a:pt x="1471" y="1375"/>
                </a:lnTo>
                <a:lnTo>
                  <a:pt x="1533" y="1452"/>
                </a:lnTo>
                <a:lnTo>
                  <a:pt x="1594" y="1523"/>
                </a:lnTo>
                <a:lnTo>
                  <a:pt x="1655" y="1579"/>
                </a:lnTo>
                <a:lnTo>
                  <a:pt x="1717" y="1622"/>
                </a:lnTo>
                <a:lnTo>
                  <a:pt x="1778" y="1654"/>
                </a:lnTo>
                <a:lnTo>
                  <a:pt x="1839" y="1697"/>
                </a:lnTo>
                <a:lnTo>
                  <a:pt x="1901" y="1714"/>
                </a:lnTo>
                <a:lnTo>
                  <a:pt x="1962" y="1732"/>
                </a:lnTo>
                <a:lnTo>
                  <a:pt x="2023" y="1770"/>
                </a:lnTo>
                <a:lnTo>
                  <a:pt x="2084" y="1810"/>
                </a:lnTo>
                <a:lnTo>
                  <a:pt x="2146" y="1869"/>
                </a:lnTo>
                <a:lnTo>
                  <a:pt x="2207" y="1922"/>
                </a:lnTo>
                <a:lnTo>
                  <a:pt x="2268" y="1990"/>
                </a:lnTo>
                <a:lnTo>
                  <a:pt x="2330" y="2022"/>
                </a:lnTo>
                <a:lnTo>
                  <a:pt x="2391" y="2083"/>
                </a:lnTo>
                <a:lnTo>
                  <a:pt x="2452" y="2126"/>
                </a:lnTo>
                <a:lnTo>
                  <a:pt x="2514" y="2170"/>
                </a:lnTo>
                <a:lnTo>
                  <a:pt x="2575" y="2211"/>
                </a:lnTo>
                <a:lnTo>
                  <a:pt x="2636" y="2286"/>
                </a:lnTo>
                <a:lnTo>
                  <a:pt x="2698" y="2310"/>
                </a:lnTo>
                <a:lnTo>
                  <a:pt x="2759" y="2330"/>
                </a:lnTo>
                <a:lnTo>
                  <a:pt x="2820" y="2371"/>
                </a:lnTo>
                <a:lnTo>
                  <a:pt x="2882" y="2392"/>
                </a:lnTo>
                <a:lnTo>
                  <a:pt x="2943" y="2381"/>
                </a:lnTo>
                <a:lnTo>
                  <a:pt x="3004" y="2353"/>
                </a:lnTo>
                <a:lnTo>
                  <a:pt x="3066" y="2329"/>
                </a:lnTo>
                <a:lnTo>
                  <a:pt x="3127" y="2275"/>
                </a:lnTo>
                <a:lnTo>
                  <a:pt x="3188" y="2232"/>
                </a:lnTo>
                <a:lnTo>
                  <a:pt x="3250" y="2183"/>
                </a:lnTo>
                <a:lnTo>
                  <a:pt x="3311" y="2153"/>
                </a:lnTo>
                <a:lnTo>
                  <a:pt x="3372" y="2091"/>
                </a:lnTo>
                <a:lnTo>
                  <a:pt x="3434" y="2027"/>
                </a:lnTo>
                <a:lnTo>
                  <a:pt x="3495" y="1948"/>
                </a:lnTo>
                <a:lnTo>
                  <a:pt x="3556" y="1795"/>
                </a:lnTo>
                <a:lnTo>
                  <a:pt x="3617" y="1620"/>
                </a:lnTo>
                <a:lnTo>
                  <a:pt x="3679" y="1432"/>
                </a:lnTo>
                <a:lnTo>
                  <a:pt x="3740" y="1242"/>
                </a:lnTo>
                <a:lnTo>
                  <a:pt x="3801" y="1045"/>
                </a:lnTo>
                <a:lnTo>
                  <a:pt x="3863" y="892"/>
                </a:lnTo>
                <a:lnTo>
                  <a:pt x="3924" y="794"/>
                </a:lnTo>
                <a:lnTo>
                  <a:pt x="3985" y="722"/>
                </a:lnTo>
                <a:lnTo>
                  <a:pt x="4047" y="644"/>
                </a:lnTo>
                <a:lnTo>
                  <a:pt x="4108" y="589"/>
                </a:lnTo>
                <a:lnTo>
                  <a:pt x="4169" y="547"/>
                </a:lnTo>
                <a:lnTo>
                  <a:pt x="4231" y="514"/>
                </a:lnTo>
                <a:lnTo>
                  <a:pt x="4292" y="502"/>
                </a:lnTo>
                <a:lnTo>
                  <a:pt x="4353" y="488"/>
                </a:lnTo>
                <a:lnTo>
                  <a:pt x="4415" y="460"/>
                </a:lnTo>
                <a:lnTo>
                  <a:pt x="4476" y="458"/>
                </a:lnTo>
                <a:lnTo>
                  <a:pt x="4537" y="429"/>
                </a:lnTo>
                <a:lnTo>
                  <a:pt x="4599" y="392"/>
                </a:lnTo>
                <a:lnTo>
                  <a:pt x="4660" y="373"/>
                </a:lnTo>
                <a:lnTo>
                  <a:pt x="4721" y="348"/>
                </a:lnTo>
                <a:lnTo>
                  <a:pt x="4783" y="320"/>
                </a:lnTo>
                <a:lnTo>
                  <a:pt x="4844" y="312"/>
                </a:lnTo>
                <a:lnTo>
                  <a:pt x="4905" y="299"/>
                </a:lnTo>
                <a:lnTo>
                  <a:pt x="4966" y="297"/>
                </a:lnTo>
                <a:lnTo>
                  <a:pt x="5028" y="283"/>
                </a:lnTo>
                <a:lnTo>
                  <a:pt x="5089" y="253"/>
                </a:lnTo>
                <a:lnTo>
                  <a:pt x="5150" y="232"/>
                </a:lnTo>
                <a:lnTo>
                  <a:pt x="5212" y="209"/>
                </a:lnTo>
                <a:lnTo>
                  <a:pt x="5273" y="183"/>
                </a:lnTo>
                <a:lnTo>
                  <a:pt x="5334" y="108"/>
                </a:lnTo>
                <a:lnTo>
                  <a:pt x="5396" y="69"/>
                </a:lnTo>
                <a:lnTo>
                  <a:pt x="5457" y="35"/>
                </a:lnTo>
                <a:lnTo>
                  <a:pt x="5518" y="0"/>
                </a:lnTo>
              </a:path>
            </a:pathLst>
          </a:custGeom>
          <a:noFill/>
          <a:ln w="34925">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6540" name="Rectangle 343"/>
          <p:cNvSpPr>
            <a:spLocks noChangeArrowheads="1"/>
          </p:cNvSpPr>
          <p:nvPr/>
        </p:nvSpPr>
        <p:spPr bwMode="auto">
          <a:xfrm>
            <a:off x="395288" y="5586413"/>
            <a:ext cx="13625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-4</a:t>
            </a:r>
          </a:p>
        </p:txBody>
      </p:sp>
      <p:sp>
        <p:nvSpPr>
          <p:cNvPr id="266541" name="Rectangle 344"/>
          <p:cNvSpPr>
            <a:spLocks noChangeArrowheads="1"/>
          </p:cNvSpPr>
          <p:nvPr/>
        </p:nvSpPr>
        <p:spPr bwMode="auto">
          <a:xfrm>
            <a:off x="395288" y="5075238"/>
            <a:ext cx="13625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-3</a:t>
            </a:r>
          </a:p>
        </p:txBody>
      </p:sp>
      <p:sp>
        <p:nvSpPr>
          <p:cNvPr id="266542" name="Rectangle 345"/>
          <p:cNvSpPr>
            <a:spLocks noChangeArrowheads="1"/>
          </p:cNvSpPr>
          <p:nvPr/>
        </p:nvSpPr>
        <p:spPr bwMode="auto">
          <a:xfrm>
            <a:off x="395288" y="4565651"/>
            <a:ext cx="13625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-2</a:t>
            </a:r>
          </a:p>
        </p:txBody>
      </p:sp>
      <p:sp>
        <p:nvSpPr>
          <p:cNvPr id="266543" name="Rectangle 346"/>
          <p:cNvSpPr>
            <a:spLocks noChangeArrowheads="1"/>
          </p:cNvSpPr>
          <p:nvPr/>
        </p:nvSpPr>
        <p:spPr bwMode="auto">
          <a:xfrm>
            <a:off x="395288" y="4052888"/>
            <a:ext cx="13625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-1</a:t>
            </a:r>
          </a:p>
        </p:txBody>
      </p:sp>
      <p:sp>
        <p:nvSpPr>
          <p:cNvPr id="266544" name="Rectangle 347"/>
          <p:cNvSpPr>
            <a:spLocks noChangeArrowheads="1"/>
          </p:cNvSpPr>
          <p:nvPr/>
        </p:nvSpPr>
        <p:spPr bwMode="auto">
          <a:xfrm>
            <a:off x="461964" y="3541713"/>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0</a:t>
            </a:r>
          </a:p>
        </p:txBody>
      </p:sp>
      <p:sp>
        <p:nvSpPr>
          <p:cNvPr id="266545" name="Rectangle 348"/>
          <p:cNvSpPr>
            <a:spLocks noChangeArrowheads="1"/>
          </p:cNvSpPr>
          <p:nvPr/>
        </p:nvSpPr>
        <p:spPr bwMode="auto">
          <a:xfrm>
            <a:off x="461964" y="3030538"/>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1</a:t>
            </a:r>
          </a:p>
        </p:txBody>
      </p:sp>
      <p:sp>
        <p:nvSpPr>
          <p:cNvPr id="266546" name="Rectangle 349"/>
          <p:cNvSpPr>
            <a:spLocks noChangeArrowheads="1"/>
          </p:cNvSpPr>
          <p:nvPr/>
        </p:nvSpPr>
        <p:spPr bwMode="auto">
          <a:xfrm>
            <a:off x="461964" y="2519363"/>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2</a:t>
            </a:r>
          </a:p>
        </p:txBody>
      </p:sp>
      <p:sp>
        <p:nvSpPr>
          <p:cNvPr id="266547" name="Rectangle 350"/>
          <p:cNvSpPr>
            <a:spLocks noChangeArrowheads="1"/>
          </p:cNvSpPr>
          <p:nvPr/>
        </p:nvSpPr>
        <p:spPr bwMode="auto">
          <a:xfrm>
            <a:off x="461964" y="2008188"/>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3</a:t>
            </a:r>
          </a:p>
        </p:txBody>
      </p:sp>
      <p:sp>
        <p:nvSpPr>
          <p:cNvPr id="266548" name="Rectangle 351"/>
          <p:cNvSpPr>
            <a:spLocks noChangeArrowheads="1"/>
          </p:cNvSpPr>
          <p:nvPr/>
        </p:nvSpPr>
        <p:spPr bwMode="auto">
          <a:xfrm>
            <a:off x="461964" y="1497013"/>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4</a:t>
            </a:r>
          </a:p>
        </p:txBody>
      </p:sp>
      <p:sp>
        <p:nvSpPr>
          <p:cNvPr id="266549" name="Rectangle 352"/>
          <p:cNvSpPr>
            <a:spLocks noChangeArrowheads="1"/>
          </p:cNvSpPr>
          <p:nvPr/>
        </p:nvSpPr>
        <p:spPr bwMode="auto">
          <a:xfrm>
            <a:off x="461964" y="985838"/>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5</a:t>
            </a:r>
          </a:p>
        </p:txBody>
      </p:sp>
      <p:sp>
        <p:nvSpPr>
          <p:cNvPr id="266550" name="Rectangle 353"/>
          <p:cNvSpPr>
            <a:spLocks noChangeArrowheads="1"/>
          </p:cNvSpPr>
          <p:nvPr/>
        </p:nvSpPr>
        <p:spPr bwMode="auto">
          <a:xfrm>
            <a:off x="684214" y="5786438"/>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0</a:t>
            </a:r>
          </a:p>
        </p:txBody>
      </p:sp>
      <p:sp>
        <p:nvSpPr>
          <p:cNvPr id="266551" name="Rectangle 354"/>
          <p:cNvSpPr>
            <a:spLocks noChangeArrowheads="1"/>
          </p:cNvSpPr>
          <p:nvPr/>
        </p:nvSpPr>
        <p:spPr bwMode="auto">
          <a:xfrm>
            <a:off x="1127125" y="5786438"/>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5</a:t>
            </a:r>
          </a:p>
        </p:txBody>
      </p:sp>
      <p:sp>
        <p:nvSpPr>
          <p:cNvPr id="266552" name="Rectangle 355"/>
          <p:cNvSpPr>
            <a:spLocks noChangeArrowheads="1"/>
          </p:cNvSpPr>
          <p:nvPr/>
        </p:nvSpPr>
        <p:spPr bwMode="auto">
          <a:xfrm>
            <a:off x="1538289"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10</a:t>
            </a:r>
          </a:p>
        </p:txBody>
      </p:sp>
      <p:sp>
        <p:nvSpPr>
          <p:cNvPr id="266553" name="Rectangle 356"/>
          <p:cNvSpPr>
            <a:spLocks noChangeArrowheads="1"/>
          </p:cNvSpPr>
          <p:nvPr/>
        </p:nvSpPr>
        <p:spPr bwMode="auto">
          <a:xfrm>
            <a:off x="1981201"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15</a:t>
            </a:r>
          </a:p>
        </p:txBody>
      </p:sp>
      <p:sp>
        <p:nvSpPr>
          <p:cNvPr id="266554" name="Rectangle 357"/>
          <p:cNvSpPr>
            <a:spLocks noChangeArrowheads="1"/>
          </p:cNvSpPr>
          <p:nvPr/>
        </p:nvSpPr>
        <p:spPr bwMode="auto">
          <a:xfrm>
            <a:off x="2425701"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20</a:t>
            </a:r>
          </a:p>
        </p:txBody>
      </p:sp>
      <p:sp>
        <p:nvSpPr>
          <p:cNvPr id="266555" name="Rectangle 358"/>
          <p:cNvSpPr>
            <a:spLocks noChangeArrowheads="1"/>
          </p:cNvSpPr>
          <p:nvPr/>
        </p:nvSpPr>
        <p:spPr bwMode="auto">
          <a:xfrm>
            <a:off x="2870201"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25</a:t>
            </a:r>
          </a:p>
        </p:txBody>
      </p:sp>
      <p:sp>
        <p:nvSpPr>
          <p:cNvPr id="266556" name="Rectangle 359"/>
          <p:cNvSpPr>
            <a:spLocks noChangeArrowheads="1"/>
          </p:cNvSpPr>
          <p:nvPr/>
        </p:nvSpPr>
        <p:spPr bwMode="auto">
          <a:xfrm>
            <a:off x="3313113"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30</a:t>
            </a:r>
          </a:p>
        </p:txBody>
      </p:sp>
      <p:sp>
        <p:nvSpPr>
          <p:cNvPr id="266557" name="Rectangle 360"/>
          <p:cNvSpPr>
            <a:spLocks noChangeArrowheads="1"/>
          </p:cNvSpPr>
          <p:nvPr/>
        </p:nvSpPr>
        <p:spPr bwMode="auto">
          <a:xfrm>
            <a:off x="3757614"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35</a:t>
            </a:r>
          </a:p>
        </p:txBody>
      </p:sp>
      <p:sp>
        <p:nvSpPr>
          <p:cNvPr id="266558" name="Rectangle 361"/>
          <p:cNvSpPr>
            <a:spLocks noChangeArrowheads="1"/>
          </p:cNvSpPr>
          <p:nvPr/>
        </p:nvSpPr>
        <p:spPr bwMode="auto">
          <a:xfrm>
            <a:off x="4200525"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40</a:t>
            </a:r>
          </a:p>
        </p:txBody>
      </p:sp>
      <p:sp>
        <p:nvSpPr>
          <p:cNvPr id="266559" name="Rectangle 362"/>
          <p:cNvSpPr>
            <a:spLocks noChangeArrowheads="1"/>
          </p:cNvSpPr>
          <p:nvPr/>
        </p:nvSpPr>
        <p:spPr bwMode="auto">
          <a:xfrm>
            <a:off x="4645026"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45</a:t>
            </a:r>
          </a:p>
        </p:txBody>
      </p:sp>
      <p:sp>
        <p:nvSpPr>
          <p:cNvPr id="266560" name="Rectangle 363"/>
          <p:cNvSpPr>
            <a:spLocks noChangeArrowheads="1"/>
          </p:cNvSpPr>
          <p:nvPr/>
        </p:nvSpPr>
        <p:spPr bwMode="auto">
          <a:xfrm>
            <a:off x="5089526"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50</a:t>
            </a:r>
          </a:p>
        </p:txBody>
      </p:sp>
      <p:sp>
        <p:nvSpPr>
          <p:cNvPr id="266561" name="Rectangle 364"/>
          <p:cNvSpPr>
            <a:spLocks noChangeArrowheads="1"/>
          </p:cNvSpPr>
          <p:nvPr/>
        </p:nvSpPr>
        <p:spPr bwMode="auto">
          <a:xfrm>
            <a:off x="5532441"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55</a:t>
            </a:r>
          </a:p>
        </p:txBody>
      </p:sp>
      <p:sp>
        <p:nvSpPr>
          <p:cNvPr id="266562" name="Rectangle 365"/>
          <p:cNvSpPr>
            <a:spLocks noChangeArrowheads="1"/>
          </p:cNvSpPr>
          <p:nvPr/>
        </p:nvSpPr>
        <p:spPr bwMode="auto">
          <a:xfrm>
            <a:off x="5976939"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60</a:t>
            </a:r>
          </a:p>
        </p:txBody>
      </p:sp>
      <p:sp>
        <p:nvSpPr>
          <p:cNvPr id="266563" name="Rectangle 366"/>
          <p:cNvSpPr>
            <a:spLocks noChangeArrowheads="1"/>
          </p:cNvSpPr>
          <p:nvPr/>
        </p:nvSpPr>
        <p:spPr bwMode="auto">
          <a:xfrm>
            <a:off x="6419851"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65</a:t>
            </a:r>
          </a:p>
        </p:txBody>
      </p:sp>
      <p:sp>
        <p:nvSpPr>
          <p:cNvPr id="266564" name="Rectangle 367"/>
          <p:cNvSpPr>
            <a:spLocks noChangeArrowheads="1"/>
          </p:cNvSpPr>
          <p:nvPr/>
        </p:nvSpPr>
        <p:spPr bwMode="auto">
          <a:xfrm>
            <a:off x="6864351"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70</a:t>
            </a:r>
          </a:p>
        </p:txBody>
      </p:sp>
      <p:sp>
        <p:nvSpPr>
          <p:cNvPr id="266565" name="Rectangle 368"/>
          <p:cNvSpPr>
            <a:spLocks noChangeArrowheads="1"/>
          </p:cNvSpPr>
          <p:nvPr/>
        </p:nvSpPr>
        <p:spPr bwMode="auto">
          <a:xfrm>
            <a:off x="7308850"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75</a:t>
            </a:r>
          </a:p>
        </p:txBody>
      </p:sp>
      <p:sp>
        <p:nvSpPr>
          <p:cNvPr id="266566" name="Rectangle 369"/>
          <p:cNvSpPr>
            <a:spLocks noChangeArrowheads="1"/>
          </p:cNvSpPr>
          <p:nvPr/>
        </p:nvSpPr>
        <p:spPr bwMode="auto">
          <a:xfrm>
            <a:off x="7751764"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80</a:t>
            </a:r>
          </a:p>
        </p:txBody>
      </p:sp>
      <p:sp>
        <p:nvSpPr>
          <p:cNvPr id="266567" name="Rectangle 370"/>
          <p:cNvSpPr>
            <a:spLocks noChangeArrowheads="1"/>
          </p:cNvSpPr>
          <p:nvPr/>
        </p:nvSpPr>
        <p:spPr bwMode="auto">
          <a:xfrm>
            <a:off x="8196263"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85</a:t>
            </a:r>
          </a:p>
        </p:txBody>
      </p:sp>
      <p:sp>
        <p:nvSpPr>
          <p:cNvPr id="266568" name="Rectangle 371"/>
          <p:cNvSpPr>
            <a:spLocks noChangeArrowheads="1"/>
          </p:cNvSpPr>
          <p:nvPr/>
        </p:nvSpPr>
        <p:spPr bwMode="auto">
          <a:xfrm>
            <a:off x="8605839" y="5786438"/>
            <a:ext cx="25968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90+</a:t>
            </a:r>
          </a:p>
        </p:txBody>
      </p:sp>
      <p:sp>
        <p:nvSpPr>
          <p:cNvPr id="266569" name="Rectangle 372"/>
          <p:cNvSpPr>
            <a:spLocks noChangeArrowheads="1"/>
          </p:cNvSpPr>
          <p:nvPr/>
        </p:nvSpPr>
        <p:spPr bwMode="auto">
          <a:xfrm>
            <a:off x="1382717" y="6267450"/>
            <a:ext cx="6645275" cy="177800"/>
          </a:xfrm>
          <a:prstGeom prst="rect">
            <a:avLst/>
          </a:prstGeom>
          <a:solidFill>
            <a:srgbClr val="FFFFFF"/>
          </a:solidFill>
          <a:ln w="0">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570" name="Rectangle 373"/>
          <p:cNvSpPr>
            <a:spLocks noChangeArrowheads="1"/>
          </p:cNvSpPr>
          <p:nvPr/>
        </p:nvSpPr>
        <p:spPr bwMode="auto">
          <a:xfrm>
            <a:off x="1423988" y="6321425"/>
            <a:ext cx="258762" cy="762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571" name="Rectangle 374"/>
          <p:cNvSpPr>
            <a:spLocks noChangeArrowheads="1"/>
          </p:cNvSpPr>
          <p:nvPr/>
        </p:nvSpPr>
        <p:spPr bwMode="auto">
          <a:xfrm>
            <a:off x="1712914" y="6270626"/>
            <a:ext cx="175528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Asset-based reallocations</a:t>
            </a:r>
          </a:p>
        </p:txBody>
      </p:sp>
      <p:sp>
        <p:nvSpPr>
          <p:cNvPr id="266572" name="Rectangle 375"/>
          <p:cNvSpPr>
            <a:spLocks noChangeArrowheads="1"/>
          </p:cNvSpPr>
          <p:nvPr/>
        </p:nvSpPr>
        <p:spPr bwMode="auto">
          <a:xfrm>
            <a:off x="3581404" y="6321425"/>
            <a:ext cx="257175" cy="762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573" name="Rectangle 376"/>
          <p:cNvSpPr>
            <a:spLocks noChangeArrowheads="1"/>
          </p:cNvSpPr>
          <p:nvPr/>
        </p:nvSpPr>
        <p:spPr bwMode="auto">
          <a:xfrm>
            <a:off x="3868738" y="6270626"/>
            <a:ext cx="105798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Public transfers</a:t>
            </a:r>
          </a:p>
        </p:txBody>
      </p:sp>
      <p:sp>
        <p:nvSpPr>
          <p:cNvPr id="266574" name="Rectangle 377"/>
          <p:cNvSpPr>
            <a:spLocks noChangeArrowheads="1"/>
          </p:cNvSpPr>
          <p:nvPr/>
        </p:nvSpPr>
        <p:spPr bwMode="auto">
          <a:xfrm>
            <a:off x="5026025" y="6321425"/>
            <a:ext cx="257175" cy="762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6575" name="Rectangle 378"/>
          <p:cNvSpPr>
            <a:spLocks noChangeArrowheads="1"/>
          </p:cNvSpPr>
          <p:nvPr/>
        </p:nvSpPr>
        <p:spPr bwMode="auto">
          <a:xfrm>
            <a:off x="5313367" y="6270626"/>
            <a:ext cx="111889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Private transfers</a:t>
            </a:r>
          </a:p>
        </p:txBody>
      </p:sp>
      <p:sp>
        <p:nvSpPr>
          <p:cNvPr id="266576" name="Line 379"/>
          <p:cNvSpPr>
            <a:spLocks noChangeShapeType="1"/>
          </p:cNvSpPr>
          <p:nvPr/>
        </p:nvSpPr>
        <p:spPr bwMode="auto">
          <a:xfrm>
            <a:off x="6529388" y="6348413"/>
            <a:ext cx="258762" cy="0"/>
          </a:xfrm>
          <a:prstGeom prst="line">
            <a:avLst/>
          </a:prstGeom>
          <a:noFill/>
          <a:ln w="34925">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6577" name="Rectangle 380"/>
          <p:cNvSpPr>
            <a:spLocks noChangeArrowheads="1"/>
          </p:cNvSpPr>
          <p:nvPr/>
        </p:nvSpPr>
        <p:spPr bwMode="auto">
          <a:xfrm>
            <a:off x="6818317" y="6270626"/>
            <a:ext cx="104034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Lifecycle deficit</a:t>
            </a:r>
          </a:p>
        </p:txBody>
      </p:sp>
      <p:sp>
        <p:nvSpPr>
          <p:cNvPr id="266578" name="Rectangle 381"/>
          <p:cNvSpPr>
            <a:spLocks noChangeArrowheads="1"/>
          </p:cNvSpPr>
          <p:nvPr/>
        </p:nvSpPr>
        <p:spPr bwMode="auto">
          <a:xfrm>
            <a:off x="4643439" y="6002338"/>
            <a:ext cx="27251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Age</a:t>
            </a:r>
          </a:p>
        </p:txBody>
      </p:sp>
      <p:sp>
        <p:nvSpPr>
          <p:cNvPr id="266579" name="Rectangle 382"/>
          <p:cNvSpPr>
            <a:spLocks noChangeArrowheads="1"/>
          </p:cNvSpPr>
          <p:nvPr/>
        </p:nvSpPr>
        <p:spPr bwMode="auto">
          <a:xfrm>
            <a:off x="655658" y="749300"/>
            <a:ext cx="130965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Million yen </a:t>
            </a:r>
            <a:br>
              <a:rPr kumimoji="1" lang="en-US" altLang="ja-JP" sz="10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br>
            <a:r>
              <a:rPr kumimoji="1" lang="en-US" altLang="ja-JP" sz="10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in 2000 constant prices</a:t>
            </a:r>
          </a:p>
        </p:txBody>
      </p:sp>
      <p:sp>
        <p:nvSpPr>
          <p:cNvPr id="266580" name="Rectangle 383"/>
          <p:cNvSpPr>
            <a:spLocks noChangeArrowheads="1"/>
          </p:cNvSpPr>
          <p:nvPr/>
        </p:nvSpPr>
        <p:spPr bwMode="auto">
          <a:xfrm>
            <a:off x="0" y="333383"/>
            <a:ext cx="9144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3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2004</a:t>
            </a:r>
          </a:p>
        </p:txBody>
      </p:sp>
    </p:spTree>
    <p:extLst>
      <p:ext uri="{BB962C8B-B14F-4D97-AF65-F5344CB8AC3E}">
        <p14:creationId xmlns:p14="http://schemas.microsoft.com/office/powerpoint/2010/main" val="27642396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67266" name="AutoShape 3"/>
          <p:cNvSpPr>
            <a:spLocks noChangeAspect="1" noChangeArrowheads="1" noTextEdit="1"/>
          </p:cNvSpPr>
          <p:nvPr/>
        </p:nvSpPr>
        <p:spPr bwMode="auto">
          <a:xfrm>
            <a:off x="117479" y="849313"/>
            <a:ext cx="8774113" cy="545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7267" name="Rectangle 5"/>
          <p:cNvSpPr>
            <a:spLocks noChangeArrowheads="1"/>
          </p:cNvSpPr>
          <p:nvPr/>
        </p:nvSpPr>
        <p:spPr bwMode="auto">
          <a:xfrm>
            <a:off x="671513" y="1085858"/>
            <a:ext cx="8077200" cy="4600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268" name="Line 6"/>
          <p:cNvSpPr>
            <a:spLocks noChangeShapeType="1"/>
          </p:cNvSpPr>
          <p:nvPr/>
        </p:nvSpPr>
        <p:spPr bwMode="auto">
          <a:xfrm>
            <a:off x="671513" y="5686425"/>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7269" name="Line 7"/>
          <p:cNvSpPr>
            <a:spLocks noChangeShapeType="1"/>
          </p:cNvSpPr>
          <p:nvPr/>
        </p:nvSpPr>
        <p:spPr bwMode="auto">
          <a:xfrm>
            <a:off x="671513" y="5175250"/>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7270" name="Line 8"/>
          <p:cNvSpPr>
            <a:spLocks noChangeShapeType="1"/>
          </p:cNvSpPr>
          <p:nvPr/>
        </p:nvSpPr>
        <p:spPr bwMode="auto">
          <a:xfrm>
            <a:off x="671513" y="4664075"/>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7271" name="Line 9"/>
          <p:cNvSpPr>
            <a:spLocks noChangeShapeType="1"/>
          </p:cNvSpPr>
          <p:nvPr/>
        </p:nvSpPr>
        <p:spPr bwMode="auto">
          <a:xfrm>
            <a:off x="671513" y="4152900"/>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7272" name="Line 10"/>
          <p:cNvSpPr>
            <a:spLocks noChangeShapeType="1"/>
          </p:cNvSpPr>
          <p:nvPr/>
        </p:nvSpPr>
        <p:spPr bwMode="auto">
          <a:xfrm>
            <a:off x="671513" y="3130550"/>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7273" name="Line 11"/>
          <p:cNvSpPr>
            <a:spLocks noChangeShapeType="1"/>
          </p:cNvSpPr>
          <p:nvPr/>
        </p:nvSpPr>
        <p:spPr bwMode="auto">
          <a:xfrm>
            <a:off x="671513" y="2619375"/>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7274" name="Line 12"/>
          <p:cNvSpPr>
            <a:spLocks noChangeShapeType="1"/>
          </p:cNvSpPr>
          <p:nvPr/>
        </p:nvSpPr>
        <p:spPr bwMode="auto">
          <a:xfrm>
            <a:off x="671513" y="2106613"/>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7275" name="Line 13"/>
          <p:cNvSpPr>
            <a:spLocks noChangeShapeType="1"/>
          </p:cNvSpPr>
          <p:nvPr/>
        </p:nvSpPr>
        <p:spPr bwMode="auto">
          <a:xfrm>
            <a:off x="671513" y="1595438"/>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7276" name="Line 14"/>
          <p:cNvSpPr>
            <a:spLocks noChangeShapeType="1"/>
          </p:cNvSpPr>
          <p:nvPr/>
        </p:nvSpPr>
        <p:spPr bwMode="auto">
          <a:xfrm>
            <a:off x="671513" y="1085850"/>
            <a:ext cx="80772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7277" name="Rectangle 15"/>
          <p:cNvSpPr>
            <a:spLocks noChangeArrowheads="1"/>
          </p:cNvSpPr>
          <p:nvPr/>
        </p:nvSpPr>
        <p:spPr bwMode="auto">
          <a:xfrm>
            <a:off x="671513" y="1085858"/>
            <a:ext cx="8077200" cy="4600575"/>
          </a:xfrm>
          <a:prstGeom prst="rect">
            <a:avLst/>
          </a:prstGeom>
          <a:noFill/>
          <a:ln w="11113">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278" name="Rectangle 16"/>
          <p:cNvSpPr>
            <a:spLocks noChangeArrowheads="1"/>
          </p:cNvSpPr>
          <p:nvPr/>
        </p:nvSpPr>
        <p:spPr bwMode="auto">
          <a:xfrm>
            <a:off x="671513" y="3584575"/>
            <a:ext cx="88900" cy="571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279" name="Rectangle 17"/>
          <p:cNvSpPr>
            <a:spLocks noChangeArrowheads="1"/>
          </p:cNvSpPr>
          <p:nvPr/>
        </p:nvSpPr>
        <p:spPr bwMode="auto">
          <a:xfrm>
            <a:off x="760413" y="3595689"/>
            <a:ext cx="88900" cy="460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280" name="Rectangle 18"/>
          <p:cNvSpPr>
            <a:spLocks noChangeArrowheads="1"/>
          </p:cNvSpPr>
          <p:nvPr/>
        </p:nvSpPr>
        <p:spPr bwMode="auto">
          <a:xfrm>
            <a:off x="849313" y="3605213"/>
            <a:ext cx="88900" cy="365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281" name="Rectangle 19"/>
          <p:cNvSpPr>
            <a:spLocks noChangeArrowheads="1"/>
          </p:cNvSpPr>
          <p:nvPr/>
        </p:nvSpPr>
        <p:spPr bwMode="auto">
          <a:xfrm>
            <a:off x="938213" y="3579813"/>
            <a:ext cx="88900" cy="619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282" name="Rectangle 20"/>
          <p:cNvSpPr>
            <a:spLocks noChangeArrowheads="1"/>
          </p:cNvSpPr>
          <p:nvPr/>
        </p:nvSpPr>
        <p:spPr bwMode="auto">
          <a:xfrm>
            <a:off x="1027113" y="3586163"/>
            <a:ext cx="88900" cy="555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283" name="Rectangle 21"/>
          <p:cNvSpPr>
            <a:spLocks noChangeArrowheads="1"/>
          </p:cNvSpPr>
          <p:nvPr/>
        </p:nvSpPr>
        <p:spPr bwMode="auto">
          <a:xfrm>
            <a:off x="1116013" y="3581401"/>
            <a:ext cx="88900" cy="603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284" name="Rectangle 22"/>
          <p:cNvSpPr>
            <a:spLocks noChangeArrowheads="1"/>
          </p:cNvSpPr>
          <p:nvPr/>
        </p:nvSpPr>
        <p:spPr bwMode="auto">
          <a:xfrm>
            <a:off x="1204913" y="3611563"/>
            <a:ext cx="87312" cy="301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285" name="Rectangle 23"/>
          <p:cNvSpPr>
            <a:spLocks noChangeArrowheads="1"/>
          </p:cNvSpPr>
          <p:nvPr/>
        </p:nvSpPr>
        <p:spPr bwMode="auto">
          <a:xfrm>
            <a:off x="1292225" y="3600451"/>
            <a:ext cx="90488" cy="412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286" name="Rectangle 24"/>
          <p:cNvSpPr>
            <a:spLocks noChangeArrowheads="1"/>
          </p:cNvSpPr>
          <p:nvPr/>
        </p:nvSpPr>
        <p:spPr bwMode="auto">
          <a:xfrm>
            <a:off x="1382713" y="3590925"/>
            <a:ext cx="87312" cy="508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287" name="Rectangle 25"/>
          <p:cNvSpPr>
            <a:spLocks noChangeArrowheads="1"/>
          </p:cNvSpPr>
          <p:nvPr/>
        </p:nvSpPr>
        <p:spPr bwMode="auto">
          <a:xfrm>
            <a:off x="1470025" y="3587754"/>
            <a:ext cx="88900" cy="539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288" name="Rectangle 26"/>
          <p:cNvSpPr>
            <a:spLocks noChangeArrowheads="1"/>
          </p:cNvSpPr>
          <p:nvPr/>
        </p:nvSpPr>
        <p:spPr bwMode="auto">
          <a:xfrm>
            <a:off x="1558925" y="3584575"/>
            <a:ext cx="90488" cy="571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289" name="Rectangle 27"/>
          <p:cNvSpPr>
            <a:spLocks noChangeArrowheads="1"/>
          </p:cNvSpPr>
          <p:nvPr/>
        </p:nvSpPr>
        <p:spPr bwMode="auto">
          <a:xfrm>
            <a:off x="1649413" y="3581401"/>
            <a:ext cx="87312" cy="603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290" name="Rectangle 28"/>
          <p:cNvSpPr>
            <a:spLocks noChangeArrowheads="1"/>
          </p:cNvSpPr>
          <p:nvPr/>
        </p:nvSpPr>
        <p:spPr bwMode="auto">
          <a:xfrm>
            <a:off x="1736725" y="3584575"/>
            <a:ext cx="88900" cy="571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291" name="Rectangle 29"/>
          <p:cNvSpPr>
            <a:spLocks noChangeArrowheads="1"/>
          </p:cNvSpPr>
          <p:nvPr/>
        </p:nvSpPr>
        <p:spPr bwMode="auto">
          <a:xfrm>
            <a:off x="1825629" y="3587754"/>
            <a:ext cx="87313" cy="539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292" name="Rectangle 30"/>
          <p:cNvSpPr>
            <a:spLocks noChangeArrowheads="1"/>
          </p:cNvSpPr>
          <p:nvPr/>
        </p:nvSpPr>
        <p:spPr bwMode="auto">
          <a:xfrm>
            <a:off x="1912941" y="3582992"/>
            <a:ext cx="90487" cy="587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293" name="Rectangle 31"/>
          <p:cNvSpPr>
            <a:spLocks noChangeArrowheads="1"/>
          </p:cNvSpPr>
          <p:nvPr/>
        </p:nvSpPr>
        <p:spPr bwMode="auto">
          <a:xfrm>
            <a:off x="2003425" y="3579813"/>
            <a:ext cx="88900" cy="619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294" name="Rectangle 32"/>
          <p:cNvSpPr>
            <a:spLocks noChangeArrowheads="1"/>
          </p:cNvSpPr>
          <p:nvPr/>
        </p:nvSpPr>
        <p:spPr bwMode="auto">
          <a:xfrm>
            <a:off x="2092329" y="3581401"/>
            <a:ext cx="87313" cy="603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295" name="Rectangle 33"/>
          <p:cNvSpPr>
            <a:spLocks noChangeArrowheads="1"/>
          </p:cNvSpPr>
          <p:nvPr/>
        </p:nvSpPr>
        <p:spPr bwMode="auto">
          <a:xfrm>
            <a:off x="2179641" y="3573463"/>
            <a:ext cx="90487" cy="682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296" name="Rectangle 34"/>
          <p:cNvSpPr>
            <a:spLocks noChangeArrowheads="1"/>
          </p:cNvSpPr>
          <p:nvPr/>
        </p:nvSpPr>
        <p:spPr bwMode="auto">
          <a:xfrm>
            <a:off x="2270129" y="3533775"/>
            <a:ext cx="87313" cy="1079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297" name="Rectangle 35"/>
          <p:cNvSpPr>
            <a:spLocks noChangeArrowheads="1"/>
          </p:cNvSpPr>
          <p:nvPr/>
        </p:nvSpPr>
        <p:spPr bwMode="auto">
          <a:xfrm>
            <a:off x="2357438" y="3530606"/>
            <a:ext cx="88900" cy="1111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298" name="Rectangle 36"/>
          <p:cNvSpPr>
            <a:spLocks noChangeArrowheads="1"/>
          </p:cNvSpPr>
          <p:nvPr/>
        </p:nvSpPr>
        <p:spPr bwMode="auto">
          <a:xfrm>
            <a:off x="2446341" y="3522663"/>
            <a:ext cx="90487" cy="1190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299" name="Rectangle 37"/>
          <p:cNvSpPr>
            <a:spLocks noChangeArrowheads="1"/>
          </p:cNvSpPr>
          <p:nvPr/>
        </p:nvSpPr>
        <p:spPr bwMode="auto">
          <a:xfrm>
            <a:off x="2536829" y="3521075"/>
            <a:ext cx="87313" cy="1206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00" name="Rectangle 38"/>
          <p:cNvSpPr>
            <a:spLocks noChangeArrowheads="1"/>
          </p:cNvSpPr>
          <p:nvPr/>
        </p:nvSpPr>
        <p:spPr bwMode="auto">
          <a:xfrm>
            <a:off x="2624138" y="3506794"/>
            <a:ext cx="88900" cy="1349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01" name="Rectangle 39"/>
          <p:cNvSpPr>
            <a:spLocks noChangeArrowheads="1"/>
          </p:cNvSpPr>
          <p:nvPr/>
        </p:nvSpPr>
        <p:spPr bwMode="auto">
          <a:xfrm>
            <a:off x="2713038" y="3498850"/>
            <a:ext cx="88900" cy="1428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02" name="Rectangle 40"/>
          <p:cNvSpPr>
            <a:spLocks noChangeArrowheads="1"/>
          </p:cNvSpPr>
          <p:nvPr/>
        </p:nvSpPr>
        <p:spPr bwMode="auto">
          <a:xfrm>
            <a:off x="2801938" y="3484563"/>
            <a:ext cx="88900" cy="1571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03" name="Rectangle 41"/>
          <p:cNvSpPr>
            <a:spLocks noChangeArrowheads="1"/>
          </p:cNvSpPr>
          <p:nvPr/>
        </p:nvSpPr>
        <p:spPr bwMode="auto">
          <a:xfrm>
            <a:off x="2890838" y="3473457"/>
            <a:ext cx="88900" cy="1682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04" name="Rectangle 42"/>
          <p:cNvSpPr>
            <a:spLocks noChangeArrowheads="1"/>
          </p:cNvSpPr>
          <p:nvPr/>
        </p:nvSpPr>
        <p:spPr bwMode="auto">
          <a:xfrm>
            <a:off x="2979738" y="3455989"/>
            <a:ext cx="88900" cy="1857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05" name="Rectangle 43"/>
          <p:cNvSpPr>
            <a:spLocks noChangeArrowheads="1"/>
          </p:cNvSpPr>
          <p:nvPr/>
        </p:nvSpPr>
        <p:spPr bwMode="auto">
          <a:xfrm>
            <a:off x="3068638" y="3448054"/>
            <a:ext cx="88900" cy="1936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06" name="Rectangle 44"/>
          <p:cNvSpPr>
            <a:spLocks noChangeArrowheads="1"/>
          </p:cNvSpPr>
          <p:nvPr/>
        </p:nvSpPr>
        <p:spPr bwMode="auto">
          <a:xfrm>
            <a:off x="3157538" y="3432175"/>
            <a:ext cx="87312" cy="2095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07" name="Rectangle 45"/>
          <p:cNvSpPr>
            <a:spLocks noChangeArrowheads="1"/>
          </p:cNvSpPr>
          <p:nvPr/>
        </p:nvSpPr>
        <p:spPr bwMode="auto">
          <a:xfrm>
            <a:off x="3244850" y="3398840"/>
            <a:ext cx="90488" cy="2428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08" name="Rectangle 46"/>
          <p:cNvSpPr>
            <a:spLocks noChangeArrowheads="1"/>
          </p:cNvSpPr>
          <p:nvPr/>
        </p:nvSpPr>
        <p:spPr bwMode="auto">
          <a:xfrm>
            <a:off x="3335338" y="3386143"/>
            <a:ext cx="87312" cy="2555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09" name="Rectangle 47"/>
          <p:cNvSpPr>
            <a:spLocks noChangeArrowheads="1"/>
          </p:cNvSpPr>
          <p:nvPr/>
        </p:nvSpPr>
        <p:spPr bwMode="auto">
          <a:xfrm>
            <a:off x="3422650" y="3379790"/>
            <a:ext cx="88900" cy="2619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10" name="Rectangle 48"/>
          <p:cNvSpPr>
            <a:spLocks noChangeArrowheads="1"/>
          </p:cNvSpPr>
          <p:nvPr/>
        </p:nvSpPr>
        <p:spPr bwMode="auto">
          <a:xfrm>
            <a:off x="3511550" y="3365503"/>
            <a:ext cx="90488" cy="2762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11" name="Rectangle 49"/>
          <p:cNvSpPr>
            <a:spLocks noChangeArrowheads="1"/>
          </p:cNvSpPr>
          <p:nvPr/>
        </p:nvSpPr>
        <p:spPr bwMode="auto">
          <a:xfrm>
            <a:off x="3602038" y="3360741"/>
            <a:ext cx="87312" cy="2809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12" name="Rectangle 50"/>
          <p:cNvSpPr>
            <a:spLocks noChangeArrowheads="1"/>
          </p:cNvSpPr>
          <p:nvPr/>
        </p:nvSpPr>
        <p:spPr bwMode="auto">
          <a:xfrm>
            <a:off x="3689350" y="3382963"/>
            <a:ext cx="88900" cy="2587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13" name="Rectangle 51"/>
          <p:cNvSpPr>
            <a:spLocks noChangeArrowheads="1"/>
          </p:cNvSpPr>
          <p:nvPr/>
        </p:nvSpPr>
        <p:spPr bwMode="auto">
          <a:xfrm>
            <a:off x="3778254" y="3386143"/>
            <a:ext cx="87313" cy="2555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14" name="Rectangle 52"/>
          <p:cNvSpPr>
            <a:spLocks noChangeArrowheads="1"/>
          </p:cNvSpPr>
          <p:nvPr/>
        </p:nvSpPr>
        <p:spPr bwMode="auto">
          <a:xfrm>
            <a:off x="3865567" y="3382963"/>
            <a:ext cx="90487" cy="2587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15" name="Rectangle 53"/>
          <p:cNvSpPr>
            <a:spLocks noChangeArrowheads="1"/>
          </p:cNvSpPr>
          <p:nvPr/>
        </p:nvSpPr>
        <p:spPr bwMode="auto">
          <a:xfrm>
            <a:off x="3956050" y="3384552"/>
            <a:ext cx="88900" cy="2571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16" name="Rectangle 54"/>
          <p:cNvSpPr>
            <a:spLocks noChangeArrowheads="1"/>
          </p:cNvSpPr>
          <p:nvPr/>
        </p:nvSpPr>
        <p:spPr bwMode="auto">
          <a:xfrm>
            <a:off x="4044954" y="3390906"/>
            <a:ext cx="87313" cy="2508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17" name="Rectangle 55"/>
          <p:cNvSpPr>
            <a:spLocks noChangeArrowheads="1"/>
          </p:cNvSpPr>
          <p:nvPr/>
        </p:nvSpPr>
        <p:spPr bwMode="auto">
          <a:xfrm>
            <a:off x="4132267" y="3382963"/>
            <a:ext cx="90487" cy="2587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18" name="Rectangle 56"/>
          <p:cNvSpPr>
            <a:spLocks noChangeArrowheads="1"/>
          </p:cNvSpPr>
          <p:nvPr/>
        </p:nvSpPr>
        <p:spPr bwMode="auto">
          <a:xfrm>
            <a:off x="4222754" y="3371856"/>
            <a:ext cx="87313" cy="2698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19" name="Rectangle 57"/>
          <p:cNvSpPr>
            <a:spLocks noChangeArrowheads="1"/>
          </p:cNvSpPr>
          <p:nvPr/>
        </p:nvSpPr>
        <p:spPr bwMode="auto">
          <a:xfrm>
            <a:off x="4310063" y="3373438"/>
            <a:ext cx="88900" cy="2682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20" name="Rectangle 58"/>
          <p:cNvSpPr>
            <a:spLocks noChangeArrowheads="1"/>
          </p:cNvSpPr>
          <p:nvPr/>
        </p:nvSpPr>
        <p:spPr bwMode="auto">
          <a:xfrm>
            <a:off x="4398967" y="3363913"/>
            <a:ext cx="90487" cy="2778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21" name="Rectangle 59"/>
          <p:cNvSpPr>
            <a:spLocks noChangeArrowheads="1"/>
          </p:cNvSpPr>
          <p:nvPr/>
        </p:nvSpPr>
        <p:spPr bwMode="auto">
          <a:xfrm>
            <a:off x="4489454" y="3349625"/>
            <a:ext cx="87313" cy="2921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22" name="Rectangle 60"/>
          <p:cNvSpPr>
            <a:spLocks noChangeArrowheads="1"/>
          </p:cNvSpPr>
          <p:nvPr/>
        </p:nvSpPr>
        <p:spPr bwMode="auto">
          <a:xfrm>
            <a:off x="4576763" y="3321051"/>
            <a:ext cx="88900" cy="3206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23" name="Rectangle 61"/>
          <p:cNvSpPr>
            <a:spLocks noChangeArrowheads="1"/>
          </p:cNvSpPr>
          <p:nvPr/>
        </p:nvSpPr>
        <p:spPr bwMode="auto">
          <a:xfrm>
            <a:off x="4665663" y="3314707"/>
            <a:ext cx="88900" cy="3270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24" name="Rectangle 62"/>
          <p:cNvSpPr>
            <a:spLocks noChangeArrowheads="1"/>
          </p:cNvSpPr>
          <p:nvPr/>
        </p:nvSpPr>
        <p:spPr bwMode="auto">
          <a:xfrm>
            <a:off x="4754563" y="3289305"/>
            <a:ext cx="88900" cy="3524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25" name="Rectangle 63"/>
          <p:cNvSpPr>
            <a:spLocks noChangeArrowheads="1"/>
          </p:cNvSpPr>
          <p:nvPr/>
        </p:nvSpPr>
        <p:spPr bwMode="auto">
          <a:xfrm>
            <a:off x="4843463" y="3273425"/>
            <a:ext cx="88900" cy="3683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26" name="Rectangle 64"/>
          <p:cNvSpPr>
            <a:spLocks noChangeArrowheads="1"/>
          </p:cNvSpPr>
          <p:nvPr/>
        </p:nvSpPr>
        <p:spPr bwMode="auto">
          <a:xfrm>
            <a:off x="4932363" y="3270255"/>
            <a:ext cx="88900" cy="3714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27" name="Rectangle 65"/>
          <p:cNvSpPr>
            <a:spLocks noChangeArrowheads="1"/>
          </p:cNvSpPr>
          <p:nvPr/>
        </p:nvSpPr>
        <p:spPr bwMode="auto">
          <a:xfrm>
            <a:off x="5021263" y="3276608"/>
            <a:ext cx="88900" cy="3651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28" name="Rectangle 66"/>
          <p:cNvSpPr>
            <a:spLocks noChangeArrowheads="1"/>
          </p:cNvSpPr>
          <p:nvPr/>
        </p:nvSpPr>
        <p:spPr bwMode="auto">
          <a:xfrm>
            <a:off x="5110163" y="3255963"/>
            <a:ext cx="87312" cy="3857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29" name="Rectangle 67"/>
          <p:cNvSpPr>
            <a:spLocks noChangeArrowheads="1"/>
          </p:cNvSpPr>
          <p:nvPr/>
        </p:nvSpPr>
        <p:spPr bwMode="auto">
          <a:xfrm>
            <a:off x="5197478" y="3290896"/>
            <a:ext cx="90488" cy="3508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30" name="Rectangle 68"/>
          <p:cNvSpPr>
            <a:spLocks noChangeArrowheads="1"/>
          </p:cNvSpPr>
          <p:nvPr/>
        </p:nvSpPr>
        <p:spPr bwMode="auto">
          <a:xfrm>
            <a:off x="5287963" y="3282951"/>
            <a:ext cx="87312" cy="3587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31" name="Rectangle 69"/>
          <p:cNvSpPr>
            <a:spLocks noChangeArrowheads="1"/>
          </p:cNvSpPr>
          <p:nvPr/>
        </p:nvSpPr>
        <p:spPr bwMode="auto">
          <a:xfrm>
            <a:off x="5375275" y="3284542"/>
            <a:ext cx="88900" cy="3571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32" name="Rectangle 70"/>
          <p:cNvSpPr>
            <a:spLocks noChangeArrowheads="1"/>
          </p:cNvSpPr>
          <p:nvPr/>
        </p:nvSpPr>
        <p:spPr bwMode="auto">
          <a:xfrm>
            <a:off x="5464178" y="3321051"/>
            <a:ext cx="90488" cy="3206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33" name="Rectangle 71"/>
          <p:cNvSpPr>
            <a:spLocks noChangeArrowheads="1"/>
          </p:cNvSpPr>
          <p:nvPr/>
        </p:nvSpPr>
        <p:spPr bwMode="auto">
          <a:xfrm>
            <a:off x="5554663" y="3330575"/>
            <a:ext cx="87312" cy="3111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34" name="Rectangle 72"/>
          <p:cNvSpPr>
            <a:spLocks noChangeArrowheads="1"/>
          </p:cNvSpPr>
          <p:nvPr/>
        </p:nvSpPr>
        <p:spPr bwMode="auto">
          <a:xfrm>
            <a:off x="5641975" y="3284542"/>
            <a:ext cx="88900" cy="3571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35" name="Rectangle 73"/>
          <p:cNvSpPr>
            <a:spLocks noChangeArrowheads="1"/>
          </p:cNvSpPr>
          <p:nvPr/>
        </p:nvSpPr>
        <p:spPr bwMode="auto">
          <a:xfrm>
            <a:off x="5730879" y="3284542"/>
            <a:ext cx="87313" cy="3571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36" name="Rectangle 74"/>
          <p:cNvSpPr>
            <a:spLocks noChangeArrowheads="1"/>
          </p:cNvSpPr>
          <p:nvPr/>
        </p:nvSpPr>
        <p:spPr bwMode="auto">
          <a:xfrm>
            <a:off x="5818188" y="3209925"/>
            <a:ext cx="90487" cy="4318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37" name="Rectangle 75"/>
          <p:cNvSpPr>
            <a:spLocks noChangeArrowheads="1"/>
          </p:cNvSpPr>
          <p:nvPr/>
        </p:nvSpPr>
        <p:spPr bwMode="auto">
          <a:xfrm>
            <a:off x="5908675" y="3089275"/>
            <a:ext cx="88900" cy="5524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38" name="Rectangle 76"/>
          <p:cNvSpPr>
            <a:spLocks noChangeArrowheads="1"/>
          </p:cNvSpPr>
          <p:nvPr/>
        </p:nvSpPr>
        <p:spPr bwMode="auto">
          <a:xfrm>
            <a:off x="5997579" y="2984508"/>
            <a:ext cx="87313" cy="6572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39" name="Rectangle 77"/>
          <p:cNvSpPr>
            <a:spLocks noChangeArrowheads="1"/>
          </p:cNvSpPr>
          <p:nvPr/>
        </p:nvSpPr>
        <p:spPr bwMode="auto">
          <a:xfrm>
            <a:off x="6084888" y="2909896"/>
            <a:ext cx="90487" cy="7318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40" name="Rectangle 78"/>
          <p:cNvSpPr>
            <a:spLocks noChangeArrowheads="1"/>
          </p:cNvSpPr>
          <p:nvPr/>
        </p:nvSpPr>
        <p:spPr bwMode="auto">
          <a:xfrm>
            <a:off x="6175379" y="2838458"/>
            <a:ext cx="87313" cy="8032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41" name="Rectangle 79"/>
          <p:cNvSpPr>
            <a:spLocks noChangeArrowheads="1"/>
          </p:cNvSpPr>
          <p:nvPr/>
        </p:nvSpPr>
        <p:spPr bwMode="auto">
          <a:xfrm>
            <a:off x="6262688" y="2805113"/>
            <a:ext cx="88900" cy="8366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42" name="Rectangle 80"/>
          <p:cNvSpPr>
            <a:spLocks noChangeArrowheads="1"/>
          </p:cNvSpPr>
          <p:nvPr/>
        </p:nvSpPr>
        <p:spPr bwMode="auto">
          <a:xfrm>
            <a:off x="6351588" y="2813058"/>
            <a:ext cx="88900" cy="8286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43" name="Rectangle 81"/>
          <p:cNvSpPr>
            <a:spLocks noChangeArrowheads="1"/>
          </p:cNvSpPr>
          <p:nvPr/>
        </p:nvSpPr>
        <p:spPr bwMode="auto">
          <a:xfrm>
            <a:off x="6440488" y="2828925"/>
            <a:ext cx="88900" cy="8128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44" name="Rectangle 82"/>
          <p:cNvSpPr>
            <a:spLocks noChangeArrowheads="1"/>
          </p:cNvSpPr>
          <p:nvPr/>
        </p:nvSpPr>
        <p:spPr bwMode="auto">
          <a:xfrm>
            <a:off x="6529388" y="2814646"/>
            <a:ext cx="88900" cy="8270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45" name="Rectangle 83"/>
          <p:cNvSpPr>
            <a:spLocks noChangeArrowheads="1"/>
          </p:cNvSpPr>
          <p:nvPr/>
        </p:nvSpPr>
        <p:spPr bwMode="auto">
          <a:xfrm>
            <a:off x="6618288" y="2832108"/>
            <a:ext cx="88900" cy="8096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46" name="Rectangle 84"/>
          <p:cNvSpPr>
            <a:spLocks noChangeArrowheads="1"/>
          </p:cNvSpPr>
          <p:nvPr/>
        </p:nvSpPr>
        <p:spPr bwMode="auto">
          <a:xfrm>
            <a:off x="6707188" y="2851158"/>
            <a:ext cx="88900" cy="7905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47" name="Rectangle 85"/>
          <p:cNvSpPr>
            <a:spLocks noChangeArrowheads="1"/>
          </p:cNvSpPr>
          <p:nvPr/>
        </p:nvSpPr>
        <p:spPr bwMode="auto">
          <a:xfrm>
            <a:off x="6796088" y="2847975"/>
            <a:ext cx="87312" cy="7937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48" name="Rectangle 86"/>
          <p:cNvSpPr>
            <a:spLocks noChangeArrowheads="1"/>
          </p:cNvSpPr>
          <p:nvPr/>
        </p:nvSpPr>
        <p:spPr bwMode="auto">
          <a:xfrm>
            <a:off x="6883404" y="2873375"/>
            <a:ext cx="90488" cy="7683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49" name="Rectangle 87"/>
          <p:cNvSpPr>
            <a:spLocks noChangeArrowheads="1"/>
          </p:cNvSpPr>
          <p:nvPr/>
        </p:nvSpPr>
        <p:spPr bwMode="auto">
          <a:xfrm>
            <a:off x="6973888" y="2878146"/>
            <a:ext cx="88900" cy="7635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50" name="Rectangle 88"/>
          <p:cNvSpPr>
            <a:spLocks noChangeArrowheads="1"/>
          </p:cNvSpPr>
          <p:nvPr/>
        </p:nvSpPr>
        <p:spPr bwMode="auto">
          <a:xfrm>
            <a:off x="7062788" y="2890846"/>
            <a:ext cx="87312" cy="7508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51" name="Rectangle 89"/>
          <p:cNvSpPr>
            <a:spLocks noChangeArrowheads="1"/>
          </p:cNvSpPr>
          <p:nvPr/>
        </p:nvSpPr>
        <p:spPr bwMode="auto">
          <a:xfrm>
            <a:off x="7150104" y="2906713"/>
            <a:ext cx="90488" cy="7350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52" name="Rectangle 90"/>
          <p:cNvSpPr>
            <a:spLocks noChangeArrowheads="1"/>
          </p:cNvSpPr>
          <p:nvPr/>
        </p:nvSpPr>
        <p:spPr bwMode="auto">
          <a:xfrm>
            <a:off x="7240588" y="2944813"/>
            <a:ext cx="87312" cy="6969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53" name="Rectangle 91"/>
          <p:cNvSpPr>
            <a:spLocks noChangeArrowheads="1"/>
          </p:cNvSpPr>
          <p:nvPr/>
        </p:nvSpPr>
        <p:spPr bwMode="auto">
          <a:xfrm>
            <a:off x="7327900" y="2978158"/>
            <a:ext cx="88900" cy="6635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54" name="Rectangle 92"/>
          <p:cNvSpPr>
            <a:spLocks noChangeArrowheads="1"/>
          </p:cNvSpPr>
          <p:nvPr/>
        </p:nvSpPr>
        <p:spPr bwMode="auto">
          <a:xfrm>
            <a:off x="7416804" y="2995613"/>
            <a:ext cx="90488" cy="6461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55" name="Rectangle 93"/>
          <p:cNvSpPr>
            <a:spLocks noChangeArrowheads="1"/>
          </p:cNvSpPr>
          <p:nvPr/>
        </p:nvSpPr>
        <p:spPr bwMode="auto">
          <a:xfrm>
            <a:off x="7507288" y="3009908"/>
            <a:ext cx="87312" cy="6318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56" name="Rectangle 94"/>
          <p:cNvSpPr>
            <a:spLocks noChangeArrowheads="1"/>
          </p:cNvSpPr>
          <p:nvPr/>
        </p:nvSpPr>
        <p:spPr bwMode="auto">
          <a:xfrm>
            <a:off x="7594600" y="3024196"/>
            <a:ext cx="88900" cy="6175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57" name="Rectangle 95"/>
          <p:cNvSpPr>
            <a:spLocks noChangeArrowheads="1"/>
          </p:cNvSpPr>
          <p:nvPr/>
        </p:nvSpPr>
        <p:spPr bwMode="auto">
          <a:xfrm>
            <a:off x="7683504" y="3065463"/>
            <a:ext cx="87313" cy="5762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58" name="Rectangle 96"/>
          <p:cNvSpPr>
            <a:spLocks noChangeArrowheads="1"/>
          </p:cNvSpPr>
          <p:nvPr/>
        </p:nvSpPr>
        <p:spPr bwMode="auto">
          <a:xfrm>
            <a:off x="7770813" y="3090863"/>
            <a:ext cx="90487" cy="5508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59" name="Rectangle 97"/>
          <p:cNvSpPr>
            <a:spLocks noChangeArrowheads="1"/>
          </p:cNvSpPr>
          <p:nvPr/>
        </p:nvSpPr>
        <p:spPr bwMode="auto">
          <a:xfrm>
            <a:off x="7861300" y="3151196"/>
            <a:ext cx="88900" cy="4905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60" name="Rectangle 98"/>
          <p:cNvSpPr>
            <a:spLocks noChangeArrowheads="1"/>
          </p:cNvSpPr>
          <p:nvPr/>
        </p:nvSpPr>
        <p:spPr bwMode="auto">
          <a:xfrm>
            <a:off x="7950204" y="3200408"/>
            <a:ext cx="87313" cy="4413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61" name="Rectangle 99"/>
          <p:cNvSpPr>
            <a:spLocks noChangeArrowheads="1"/>
          </p:cNvSpPr>
          <p:nvPr/>
        </p:nvSpPr>
        <p:spPr bwMode="auto">
          <a:xfrm>
            <a:off x="8037513" y="3232156"/>
            <a:ext cx="90487" cy="4095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62" name="Rectangle 100"/>
          <p:cNvSpPr>
            <a:spLocks noChangeArrowheads="1"/>
          </p:cNvSpPr>
          <p:nvPr/>
        </p:nvSpPr>
        <p:spPr bwMode="auto">
          <a:xfrm>
            <a:off x="8128004" y="3225803"/>
            <a:ext cx="87313" cy="4159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63" name="Rectangle 101"/>
          <p:cNvSpPr>
            <a:spLocks noChangeArrowheads="1"/>
          </p:cNvSpPr>
          <p:nvPr/>
        </p:nvSpPr>
        <p:spPr bwMode="auto">
          <a:xfrm>
            <a:off x="8215313" y="3260725"/>
            <a:ext cx="88900" cy="3810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64" name="Rectangle 102"/>
          <p:cNvSpPr>
            <a:spLocks noChangeArrowheads="1"/>
          </p:cNvSpPr>
          <p:nvPr/>
        </p:nvSpPr>
        <p:spPr bwMode="auto">
          <a:xfrm>
            <a:off x="8304213" y="3303592"/>
            <a:ext cx="88900" cy="3381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65" name="Rectangle 103"/>
          <p:cNvSpPr>
            <a:spLocks noChangeArrowheads="1"/>
          </p:cNvSpPr>
          <p:nvPr/>
        </p:nvSpPr>
        <p:spPr bwMode="auto">
          <a:xfrm>
            <a:off x="8393113" y="3306763"/>
            <a:ext cx="88900" cy="3349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66" name="Rectangle 104"/>
          <p:cNvSpPr>
            <a:spLocks noChangeArrowheads="1"/>
          </p:cNvSpPr>
          <p:nvPr/>
        </p:nvSpPr>
        <p:spPr bwMode="auto">
          <a:xfrm>
            <a:off x="8482013" y="3351213"/>
            <a:ext cx="88900" cy="2905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67" name="Rectangle 105"/>
          <p:cNvSpPr>
            <a:spLocks noChangeArrowheads="1"/>
          </p:cNvSpPr>
          <p:nvPr/>
        </p:nvSpPr>
        <p:spPr bwMode="auto">
          <a:xfrm>
            <a:off x="8570913" y="3389313"/>
            <a:ext cx="88900" cy="2524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68" name="Rectangle 106"/>
          <p:cNvSpPr>
            <a:spLocks noChangeArrowheads="1"/>
          </p:cNvSpPr>
          <p:nvPr/>
        </p:nvSpPr>
        <p:spPr bwMode="auto">
          <a:xfrm>
            <a:off x="8659813" y="3429005"/>
            <a:ext cx="88900" cy="2127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69" name="Rectangle 107"/>
          <p:cNvSpPr>
            <a:spLocks noChangeArrowheads="1"/>
          </p:cNvSpPr>
          <p:nvPr/>
        </p:nvSpPr>
        <p:spPr bwMode="auto">
          <a:xfrm>
            <a:off x="671513" y="3271846"/>
            <a:ext cx="88900" cy="31273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70" name="Rectangle 108"/>
          <p:cNvSpPr>
            <a:spLocks noChangeArrowheads="1"/>
          </p:cNvSpPr>
          <p:nvPr/>
        </p:nvSpPr>
        <p:spPr bwMode="auto">
          <a:xfrm>
            <a:off x="760413" y="3284538"/>
            <a:ext cx="88900" cy="3111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71" name="Rectangle 109"/>
          <p:cNvSpPr>
            <a:spLocks noChangeArrowheads="1"/>
          </p:cNvSpPr>
          <p:nvPr/>
        </p:nvSpPr>
        <p:spPr bwMode="auto">
          <a:xfrm>
            <a:off x="849313" y="3298825"/>
            <a:ext cx="88900" cy="3063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72" name="Rectangle 110"/>
          <p:cNvSpPr>
            <a:spLocks noChangeArrowheads="1"/>
          </p:cNvSpPr>
          <p:nvPr/>
        </p:nvSpPr>
        <p:spPr bwMode="auto">
          <a:xfrm>
            <a:off x="938213" y="3243263"/>
            <a:ext cx="88900" cy="3365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73" name="Rectangle 111"/>
          <p:cNvSpPr>
            <a:spLocks noChangeArrowheads="1"/>
          </p:cNvSpPr>
          <p:nvPr/>
        </p:nvSpPr>
        <p:spPr bwMode="auto">
          <a:xfrm>
            <a:off x="1027113" y="3211513"/>
            <a:ext cx="88900" cy="3746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74" name="Rectangle 112"/>
          <p:cNvSpPr>
            <a:spLocks noChangeArrowheads="1"/>
          </p:cNvSpPr>
          <p:nvPr/>
        </p:nvSpPr>
        <p:spPr bwMode="auto">
          <a:xfrm>
            <a:off x="1116013" y="3205171"/>
            <a:ext cx="88900" cy="37623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75" name="Rectangle 113"/>
          <p:cNvSpPr>
            <a:spLocks noChangeArrowheads="1"/>
          </p:cNvSpPr>
          <p:nvPr/>
        </p:nvSpPr>
        <p:spPr bwMode="auto">
          <a:xfrm>
            <a:off x="1204913" y="2746375"/>
            <a:ext cx="87312" cy="8651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76" name="Rectangle 114"/>
          <p:cNvSpPr>
            <a:spLocks noChangeArrowheads="1"/>
          </p:cNvSpPr>
          <p:nvPr/>
        </p:nvSpPr>
        <p:spPr bwMode="auto">
          <a:xfrm>
            <a:off x="1292225" y="2763838"/>
            <a:ext cx="90488" cy="83661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77" name="Rectangle 115"/>
          <p:cNvSpPr>
            <a:spLocks noChangeArrowheads="1"/>
          </p:cNvSpPr>
          <p:nvPr/>
        </p:nvSpPr>
        <p:spPr bwMode="auto">
          <a:xfrm>
            <a:off x="1382713" y="2781308"/>
            <a:ext cx="87312" cy="8096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78" name="Rectangle 116"/>
          <p:cNvSpPr>
            <a:spLocks noChangeArrowheads="1"/>
          </p:cNvSpPr>
          <p:nvPr/>
        </p:nvSpPr>
        <p:spPr bwMode="auto">
          <a:xfrm>
            <a:off x="1470025" y="2776538"/>
            <a:ext cx="88900" cy="81121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79" name="Rectangle 117"/>
          <p:cNvSpPr>
            <a:spLocks noChangeArrowheads="1"/>
          </p:cNvSpPr>
          <p:nvPr/>
        </p:nvSpPr>
        <p:spPr bwMode="auto">
          <a:xfrm>
            <a:off x="1558925" y="2800358"/>
            <a:ext cx="90488" cy="7842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80" name="Rectangle 118"/>
          <p:cNvSpPr>
            <a:spLocks noChangeArrowheads="1"/>
          </p:cNvSpPr>
          <p:nvPr/>
        </p:nvSpPr>
        <p:spPr bwMode="auto">
          <a:xfrm>
            <a:off x="1649413" y="2805121"/>
            <a:ext cx="87312" cy="77628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81" name="Rectangle 119"/>
          <p:cNvSpPr>
            <a:spLocks noChangeArrowheads="1"/>
          </p:cNvSpPr>
          <p:nvPr/>
        </p:nvSpPr>
        <p:spPr bwMode="auto">
          <a:xfrm>
            <a:off x="1736725" y="2755908"/>
            <a:ext cx="88900" cy="8286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82" name="Rectangle 120"/>
          <p:cNvSpPr>
            <a:spLocks noChangeArrowheads="1"/>
          </p:cNvSpPr>
          <p:nvPr/>
        </p:nvSpPr>
        <p:spPr bwMode="auto">
          <a:xfrm>
            <a:off x="1825629" y="2763838"/>
            <a:ext cx="87313" cy="82391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83" name="Rectangle 121"/>
          <p:cNvSpPr>
            <a:spLocks noChangeArrowheads="1"/>
          </p:cNvSpPr>
          <p:nvPr/>
        </p:nvSpPr>
        <p:spPr bwMode="auto">
          <a:xfrm>
            <a:off x="1912941" y="2765433"/>
            <a:ext cx="90487" cy="81756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84" name="Rectangle 122"/>
          <p:cNvSpPr>
            <a:spLocks noChangeArrowheads="1"/>
          </p:cNvSpPr>
          <p:nvPr/>
        </p:nvSpPr>
        <p:spPr bwMode="auto">
          <a:xfrm>
            <a:off x="2003425" y="2809875"/>
            <a:ext cx="88900" cy="76993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85" name="Rectangle 123"/>
          <p:cNvSpPr>
            <a:spLocks noChangeArrowheads="1"/>
          </p:cNvSpPr>
          <p:nvPr/>
        </p:nvSpPr>
        <p:spPr bwMode="auto">
          <a:xfrm>
            <a:off x="2092329" y="2814638"/>
            <a:ext cx="87313" cy="76676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86" name="Rectangle 124"/>
          <p:cNvSpPr>
            <a:spLocks noChangeArrowheads="1"/>
          </p:cNvSpPr>
          <p:nvPr/>
        </p:nvSpPr>
        <p:spPr bwMode="auto">
          <a:xfrm>
            <a:off x="2179641" y="2832108"/>
            <a:ext cx="90487" cy="74136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87" name="Rectangle 125"/>
          <p:cNvSpPr>
            <a:spLocks noChangeArrowheads="1"/>
          </p:cNvSpPr>
          <p:nvPr/>
        </p:nvSpPr>
        <p:spPr bwMode="auto">
          <a:xfrm>
            <a:off x="2270129" y="3186113"/>
            <a:ext cx="87313" cy="34766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88" name="Rectangle 126"/>
          <p:cNvSpPr>
            <a:spLocks noChangeArrowheads="1"/>
          </p:cNvSpPr>
          <p:nvPr/>
        </p:nvSpPr>
        <p:spPr bwMode="auto">
          <a:xfrm>
            <a:off x="2357438" y="3236921"/>
            <a:ext cx="88900" cy="29368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89" name="Rectangle 127"/>
          <p:cNvSpPr>
            <a:spLocks noChangeArrowheads="1"/>
          </p:cNvSpPr>
          <p:nvPr/>
        </p:nvSpPr>
        <p:spPr bwMode="auto">
          <a:xfrm>
            <a:off x="2446341" y="3330575"/>
            <a:ext cx="90487" cy="1920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90" name="Rectangle 128"/>
          <p:cNvSpPr>
            <a:spLocks noChangeArrowheads="1"/>
          </p:cNvSpPr>
          <p:nvPr/>
        </p:nvSpPr>
        <p:spPr bwMode="auto">
          <a:xfrm>
            <a:off x="2536829" y="3376613"/>
            <a:ext cx="87313" cy="14446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91" name="Rectangle 129"/>
          <p:cNvSpPr>
            <a:spLocks noChangeArrowheads="1"/>
          </p:cNvSpPr>
          <p:nvPr/>
        </p:nvSpPr>
        <p:spPr bwMode="auto">
          <a:xfrm>
            <a:off x="2624138" y="3641725"/>
            <a:ext cx="88900" cy="571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92" name="Rectangle 130"/>
          <p:cNvSpPr>
            <a:spLocks noChangeArrowheads="1"/>
          </p:cNvSpPr>
          <p:nvPr/>
        </p:nvSpPr>
        <p:spPr bwMode="auto">
          <a:xfrm>
            <a:off x="2713038" y="3641725"/>
            <a:ext cx="88900" cy="1174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93" name="Rectangle 131"/>
          <p:cNvSpPr>
            <a:spLocks noChangeArrowheads="1"/>
          </p:cNvSpPr>
          <p:nvPr/>
        </p:nvSpPr>
        <p:spPr bwMode="auto">
          <a:xfrm>
            <a:off x="2801938" y="3641725"/>
            <a:ext cx="88900" cy="2222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94" name="Rectangle 132"/>
          <p:cNvSpPr>
            <a:spLocks noChangeArrowheads="1"/>
          </p:cNvSpPr>
          <p:nvPr/>
        </p:nvSpPr>
        <p:spPr bwMode="auto">
          <a:xfrm>
            <a:off x="2890838" y="3641725"/>
            <a:ext cx="88900" cy="2603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95" name="Rectangle 133"/>
          <p:cNvSpPr>
            <a:spLocks noChangeArrowheads="1"/>
          </p:cNvSpPr>
          <p:nvPr/>
        </p:nvSpPr>
        <p:spPr bwMode="auto">
          <a:xfrm>
            <a:off x="2979738" y="3641725"/>
            <a:ext cx="88900" cy="2921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96" name="Rectangle 134"/>
          <p:cNvSpPr>
            <a:spLocks noChangeArrowheads="1"/>
          </p:cNvSpPr>
          <p:nvPr/>
        </p:nvSpPr>
        <p:spPr bwMode="auto">
          <a:xfrm>
            <a:off x="3068638" y="3641725"/>
            <a:ext cx="88900" cy="3190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97" name="Rectangle 135"/>
          <p:cNvSpPr>
            <a:spLocks noChangeArrowheads="1"/>
          </p:cNvSpPr>
          <p:nvPr/>
        </p:nvSpPr>
        <p:spPr bwMode="auto">
          <a:xfrm>
            <a:off x="3157538" y="3641725"/>
            <a:ext cx="87312" cy="3492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98" name="Rectangle 136"/>
          <p:cNvSpPr>
            <a:spLocks noChangeArrowheads="1"/>
          </p:cNvSpPr>
          <p:nvPr/>
        </p:nvSpPr>
        <p:spPr bwMode="auto">
          <a:xfrm>
            <a:off x="3244850" y="3641725"/>
            <a:ext cx="90488" cy="3825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399" name="Rectangle 137"/>
          <p:cNvSpPr>
            <a:spLocks noChangeArrowheads="1"/>
          </p:cNvSpPr>
          <p:nvPr/>
        </p:nvSpPr>
        <p:spPr bwMode="auto">
          <a:xfrm>
            <a:off x="3335338" y="3641725"/>
            <a:ext cx="87312" cy="4254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00" name="Rectangle 138"/>
          <p:cNvSpPr>
            <a:spLocks noChangeArrowheads="1"/>
          </p:cNvSpPr>
          <p:nvPr/>
        </p:nvSpPr>
        <p:spPr bwMode="auto">
          <a:xfrm>
            <a:off x="3422650" y="3641727"/>
            <a:ext cx="88900" cy="4603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01" name="Rectangle 139"/>
          <p:cNvSpPr>
            <a:spLocks noChangeArrowheads="1"/>
          </p:cNvSpPr>
          <p:nvPr/>
        </p:nvSpPr>
        <p:spPr bwMode="auto">
          <a:xfrm>
            <a:off x="3511550" y="3641725"/>
            <a:ext cx="90488" cy="4953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02" name="Rectangle 140"/>
          <p:cNvSpPr>
            <a:spLocks noChangeArrowheads="1"/>
          </p:cNvSpPr>
          <p:nvPr/>
        </p:nvSpPr>
        <p:spPr bwMode="auto">
          <a:xfrm>
            <a:off x="3602038" y="3641729"/>
            <a:ext cx="87312" cy="5191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03" name="Rectangle 141"/>
          <p:cNvSpPr>
            <a:spLocks noChangeArrowheads="1"/>
          </p:cNvSpPr>
          <p:nvPr/>
        </p:nvSpPr>
        <p:spPr bwMode="auto">
          <a:xfrm>
            <a:off x="3689350" y="3641725"/>
            <a:ext cx="88900" cy="52863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04" name="Rectangle 142"/>
          <p:cNvSpPr>
            <a:spLocks noChangeArrowheads="1"/>
          </p:cNvSpPr>
          <p:nvPr/>
        </p:nvSpPr>
        <p:spPr bwMode="auto">
          <a:xfrm>
            <a:off x="3778254" y="3641725"/>
            <a:ext cx="87313" cy="5524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05" name="Rectangle 143"/>
          <p:cNvSpPr>
            <a:spLocks noChangeArrowheads="1"/>
          </p:cNvSpPr>
          <p:nvPr/>
        </p:nvSpPr>
        <p:spPr bwMode="auto">
          <a:xfrm>
            <a:off x="3865567" y="3641725"/>
            <a:ext cx="90487" cy="5699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06" name="Rectangle 144"/>
          <p:cNvSpPr>
            <a:spLocks noChangeArrowheads="1"/>
          </p:cNvSpPr>
          <p:nvPr/>
        </p:nvSpPr>
        <p:spPr bwMode="auto">
          <a:xfrm>
            <a:off x="3956050" y="3641731"/>
            <a:ext cx="88900" cy="6064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07" name="Rectangle 145"/>
          <p:cNvSpPr>
            <a:spLocks noChangeArrowheads="1"/>
          </p:cNvSpPr>
          <p:nvPr/>
        </p:nvSpPr>
        <p:spPr bwMode="auto">
          <a:xfrm>
            <a:off x="4044954" y="3641725"/>
            <a:ext cx="87313" cy="6540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08" name="Rectangle 146"/>
          <p:cNvSpPr>
            <a:spLocks noChangeArrowheads="1"/>
          </p:cNvSpPr>
          <p:nvPr/>
        </p:nvSpPr>
        <p:spPr bwMode="auto">
          <a:xfrm>
            <a:off x="4132267" y="3641732"/>
            <a:ext cx="90487" cy="6889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09" name="Rectangle 147"/>
          <p:cNvSpPr>
            <a:spLocks noChangeArrowheads="1"/>
          </p:cNvSpPr>
          <p:nvPr/>
        </p:nvSpPr>
        <p:spPr bwMode="auto">
          <a:xfrm>
            <a:off x="4222754" y="3641725"/>
            <a:ext cx="87313" cy="7239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10" name="Rectangle 148"/>
          <p:cNvSpPr>
            <a:spLocks noChangeArrowheads="1"/>
          </p:cNvSpPr>
          <p:nvPr/>
        </p:nvSpPr>
        <p:spPr bwMode="auto">
          <a:xfrm>
            <a:off x="4310063" y="3641733"/>
            <a:ext cx="88900" cy="7858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11" name="Rectangle 149"/>
          <p:cNvSpPr>
            <a:spLocks noChangeArrowheads="1"/>
          </p:cNvSpPr>
          <p:nvPr/>
        </p:nvSpPr>
        <p:spPr bwMode="auto">
          <a:xfrm>
            <a:off x="4398967" y="3641725"/>
            <a:ext cx="90487" cy="8318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12" name="Rectangle 150"/>
          <p:cNvSpPr>
            <a:spLocks noChangeArrowheads="1"/>
          </p:cNvSpPr>
          <p:nvPr/>
        </p:nvSpPr>
        <p:spPr bwMode="auto">
          <a:xfrm>
            <a:off x="4489454" y="3641725"/>
            <a:ext cx="87313" cy="8493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13" name="Rectangle 151"/>
          <p:cNvSpPr>
            <a:spLocks noChangeArrowheads="1"/>
          </p:cNvSpPr>
          <p:nvPr/>
        </p:nvSpPr>
        <p:spPr bwMode="auto">
          <a:xfrm>
            <a:off x="4576763" y="3641725"/>
            <a:ext cx="88900" cy="8905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14" name="Rectangle 152"/>
          <p:cNvSpPr>
            <a:spLocks noChangeArrowheads="1"/>
          </p:cNvSpPr>
          <p:nvPr/>
        </p:nvSpPr>
        <p:spPr bwMode="auto">
          <a:xfrm>
            <a:off x="4665663" y="3641725"/>
            <a:ext cx="88900" cy="9144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15" name="Rectangle 153"/>
          <p:cNvSpPr>
            <a:spLocks noChangeArrowheads="1"/>
          </p:cNvSpPr>
          <p:nvPr/>
        </p:nvSpPr>
        <p:spPr bwMode="auto">
          <a:xfrm>
            <a:off x="4754563" y="3641725"/>
            <a:ext cx="88900" cy="9207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16" name="Rectangle 154"/>
          <p:cNvSpPr>
            <a:spLocks noChangeArrowheads="1"/>
          </p:cNvSpPr>
          <p:nvPr/>
        </p:nvSpPr>
        <p:spPr bwMode="auto">
          <a:xfrm>
            <a:off x="4843463" y="3641725"/>
            <a:ext cx="88900" cy="9413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17" name="Rectangle 155"/>
          <p:cNvSpPr>
            <a:spLocks noChangeArrowheads="1"/>
          </p:cNvSpPr>
          <p:nvPr/>
        </p:nvSpPr>
        <p:spPr bwMode="auto">
          <a:xfrm>
            <a:off x="4932363" y="3641725"/>
            <a:ext cx="88900" cy="9937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18" name="Rectangle 156"/>
          <p:cNvSpPr>
            <a:spLocks noChangeArrowheads="1"/>
          </p:cNvSpPr>
          <p:nvPr/>
        </p:nvSpPr>
        <p:spPr bwMode="auto">
          <a:xfrm>
            <a:off x="5021263" y="3641725"/>
            <a:ext cx="88900" cy="10160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19" name="Rectangle 157"/>
          <p:cNvSpPr>
            <a:spLocks noChangeArrowheads="1"/>
          </p:cNvSpPr>
          <p:nvPr/>
        </p:nvSpPr>
        <p:spPr bwMode="auto">
          <a:xfrm>
            <a:off x="5110163" y="3641733"/>
            <a:ext cx="87312" cy="104616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20" name="Rectangle 158"/>
          <p:cNvSpPr>
            <a:spLocks noChangeArrowheads="1"/>
          </p:cNvSpPr>
          <p:nvPr/>
        </p:nvSpPr>
        <p:spPr bwMode="auto">
          <a:xfrm>
            <a:off x="5197478" y="3641726"/>
            <a:ext cx="90488" cy="10763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21" name="Rectangle 159"/>
          <p:cNvSpPr>
            <a:spLocks noChangeArrowheads="1"/>
          </p:cNvSpPr>
          <p:nvPr/>
        </p:nvSpPr>
        <p:spPr bwMode="auto">
          <a:xfrm>
            <a:off x="5287963" y="3641725"/>
            <a:ext cx="87312" cy="10795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22" name="Rectangle 160"/>
          <p:cNvSpPr>
            <a:spLocks noChangeArrowheads="1"/>
          </p:cNvSpPr>
          <p:nvPr/>
        </p:nvSpPr>
        <p:spPr bwMode="auto">
          <a:xfrm>
            <a:off x="5375275" y="3641725"/>
            <a:ext cx="88900" cy="103663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23" name="Rectangle 161"/>
          <p:cNvSpPr>
            <a:spLocks noChangeArrowheads="1"/>
          </p:cNvSpPr>
          <p:nvPr/>
        </p:nvSpPr>
        <p:spPr bwMode="auto">
          <a:xfrm>
            <a:off x="5464178" y="3641725"/>
            <a:ext cx="90488" cy="10128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24" name="Rectangle 162"/>
          <p:cNvSpPr>
            <a:spLocks noChangeArrowheads="1"/>
          </p:cNvSpPr>
          <p:nvPr/>
        </p:nvSpPr>
        <p:spPr bwMode="auto">
          <a:xfrm>
            <a:off x="5554663" y="3641725"/>
            <a:ext cx="87312" cy="9715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25" name="Rectangle 163"/>
          <p:cNvSpPr>
            <a:spLocks noChangeArrowheads="1"/>
          </p:cNvSpPr>
          <p:nvPr/>
        </p:nvSpPr>
        <p:spPr bwMode="auto">
          <a:xfrm>
            <a:off x="5641975" y="3641729"/>
            <a:ext cx="88900" cy="9382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26" name="Rectangle 164"/>
          <p:cNvSpPr>
            <a:spLocks noChangeArrowheads="1"/>
          </p:cNvSpPr>
          <p:nvPr/>
        </p:nvSpPr>
        <p:spPr bwMode="auto">
          <a:xfrm>
            <a:off x="5730879" y="3641725"/>
            <a:ext cx="87313" cy="8874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27" name="Rectangle 165"/>
          <p:cNvSpPr>
            <a:spLocks noChangeArrowheads="1"/>
          </p:cNvSpPr>
          <p:nvPr/>
        </p:nvSpPr>
        <p:spPr bwMode="auto">
          <a:xfrm>
            <a:off x="5818188" y="3641725"/>
            <a:ext cx="90487" cy="8001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28" name="Rectangle 166"/>
          <p:cNvSpPr>
            <a:spLocks noChangeArrowheads="1"/>
          </p:cNvSpPr>
          <p:nvPr/>
        </p:nvSpPr>
        <p:spPr bwMode="auto">
          <a:xfrm>
            <a:off x="5908675" y="3641729"/>
            <a:ext cx="88900" cy="6635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29" name="Rectangle 167"/>
          <p:cNvSpPr>
            <a:spLocks noChangeArrowheads="1"/>
          </p:cNvSpPr>
          <p:nvPr/>
        </p:nvSpPr>
        <p:spPr bwMode="auto">
          <a:xfrm>
            <a:off x="5997579" y="3641730"/>
            <a:ext cx="87313" cy="5048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30" name="Rectangle 168"/>
          <p:cNvSpPr>
            <a:spLocks noChangeArrowheads="1"/>
          </p:cNvSpPr>
          <p:nvPr/>
        </p:nvSpPr>
        <p:spPr bwMode="auto">
          <a:xfrm>
            <a:off x="6084888" y="3641725"/>
            <a:ext cx="90487" cy="2857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31" name="Rectangle 169"/>
          <p:cNvSpPr>
            <a:spLocks noChangeArrowheads="1"/>
          </p:cNvSpPr>
          <p:nvPr/>
        </p:nvSpPr>
        <p:spPr bwMode="auto">
          <a:xfrm>
            <a:off x="6175379" y="3641725"/>
            <a:ext cx="87313" cy="650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32" name="Rectangle 170"/>
          <p:cNvSpPr>
            <a:spLocks noChangeArrowheads="1"/>
          </p:cNvSpPr>
          <p:nvPr/>
        </p:nvSpPr>
        <p:spPr bwMode="auto">
          <a:xfrm>
            <a:off x="6262688" y="2676525"/>
            <a:ext cx="88900" cy="1285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33" name="Rectangle 171"/>
          <p:cNvSpPr>
            <a:spLocks noChangeArrowheads="1"/>
          </p:cNvSpPr>
          <p:nvPr/>
        </p:nvSpPr>
        <p:spPr bwMode="auto">
          <a:xfrm>
            <a:off x="6351588" y="2503488"/>
            <a:ext cx="88900" cy="30956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34" name="Rectangle 172"/>
          <p:cNvSpPr>
            <a:spLocks noChangeArrowheads="1"/>
          </p:cNvSpPr>
          <p:nvPr/>
        </p:nvSpPr>
        <p:spPr bwMode="auto">
          <a:xfrm>
            <a:off x="6440488" y="2371725"/>
            <a:ext cx="88900" cy="4572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35" name="Rectangle 173"/>
          <p:cNvSpPr>
            <a:spLocks noChangeArrowheads="1"/>
          </p:cNvSpPr>
          <p:nvPr/>
        </p:nvSpPr>
        <p:spPr bwMode="auto">
          <a:xfrm>
            <a:off x="6529388" y="2251083"/>
            <a:ext cx="88900" cy="56356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36" name="Rectangle 174"/>
          <p:cNvSpPr>
            <a:spLocks noChangeArrowheads="1"/>
          </p:cNvSpPr>
          <p:nvPr/>
        </p:nvSpPr>
        <p:spPr bwMode="auto">
          <a:xfrm>
            <a:off x="6618288" y="2160588"/>
            <a:ext cx="88900" cy="67151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37" name="Rectangle 175"/>
          <p:cNvSpPr>
            <a:spLocks noChangeArrowheads="1"/>
          </p:cNvSpPr>
          <p:nvPr/>
        </p:nvSpPr>
        <p:spPr bwMode="auto">
          <a:xfrm>
            <a:off x="6707188" y="2093921"/>
            <a:ext cx="88900" cy="75723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38" name="Rectangle 176"/>
          <p:cNvSpPr>
            <a:spLocks noChangeArrowheads="1"/>
          </p:cNvSpPr>
          <p:nvPr/>
        </p:nvSpPr>
        <p:spPr bwMode="auto">
          <a:xfrm>
            <a:off x="6796088" y="2043113"/>
            <a:ext cx="87312" cy="80486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39" name="Rectangle 177"/>
          <p:cNvSpPr>
            <a:spLocks noChangeArrowheads="1"/>
          </p:cNvSpPr>
          <p:nvPr/>
        </p:nvSpPr>
        <p:spPr bwMode="auto">
          <a:xfrm>
            <a:off x="6883404" y="1998663"/>
            <a:ext cx="90488" cy="87471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40" name="Rectangle 178"/>
          <p:cNvSpPr>
            <a:spLocks noChangeArrowheads="1"/>
          </p:cNvSpPr>
          <p:nvPr/>
        </p:nvSpPr>
        <p:spPr bwMode="auto">
          <a:xfrm>
            <a:off x="6973888" y="1955800"/>
            <a:ext cx="88900" cy="92233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41" name="Rectangle 179"/>
          <p:cNvSpPr>
            <a:spLocks noChangeArrowheads="1"/>
          </p:cNvSpPr>
          <p:nvPr/>
        </p:nvSpPr>
        <p:spPr bwMode="auto">
          <a:xfrm>
            <a:off x="7062788" y="1925638"/>
            <a:ext cx="87312" cy="9652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42" name="Rectangle 180"/>
          <p:cNvSpPr>
            <a:spLocks noChangeArrowheads="1"/>
          </p:cNvSpPr>
          <p:nvPr/>
        </p:nvSpPr>
        <p:spPr bwMode="auto">
          <a:xfrm>
            <a:off x="7150104" y="1909763"/>
            <a:ext cx="90488" cy="9969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43" name="Rectangle 181"/>
          <p:cNvSpPr>
            <a:spLocks noChangeArrowheads="1"/>
          </p:cNvSpPr>
          <p:nvPr/>
        </p:nvSpPr>
        <p:spPr bwMode="auto">
          <a:xfrm>
            <a:off x="7240588" y="1893896"/>
            <a:ext cx="87312" cy="10509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44" name="Rectangle 182"/>
          <p:cNvSpPr>
            <a:spLocks noChangeArrowheads="1"/>
          </p:cNvSpPr>
          <p:nvPr/>
        </p:nvSpPr>
        <p:spPr bwMode="auto">
          <a:xfrm>
            <a:off x="7327900" y="1887538"/>
            <a:ext cx="88900" cy="109061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45" name="Rectangle 183"/>
          <p:cNvSpPr>
            <a:spLocks noChangeArrowheads="1"/>
          </p:cNvSpPr>
          <p:nvPr/>
        </p:nvSpPr>
        <p:spPr bwMode="auto">
          <a:xfrm>
            <a:off x="7416804" y="1897063"/>
            <a:ext cx="90488" cy="10985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46" name="Rectangle 184"/>
          <p:cNvSpPr>
            <a:spLocks noChangeArrowheads="1"/>
          </p:cNvSpPr>
          <p:nvPr/>
        </p:nvSpPr>
        <p:spPr bwMode="auto">
          <a:xfrm>
            <a:off x="7507288" y="1863733"/>
            <a:ext cx="87312" cy="11461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47" name="Rectangle 185"/>
          <p:cNvSpPr>
            <a:spLocks noChangeArrowheads="1"/>
          </p:cNvSpPr>
          <p:nvPr/>
        </p:nvSpPr>
        <p:spPr bwMode="auto">
          <a:xfrm>
            <a:off x="7594600" y="1824038"/>
            <a:ext cx="88900" cy="12001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48" name="Rectangle 186"/>
          <p:cNvSpPr>
            <a:spLocks noChangeArrowheads="1"/>
          </p:cNvSpPr>
          <p:nvPr/>
        </p:nvSpPr>
        <p:spPr bwMode="auto">
          <a:xfrm>
            <a:off x="7683504" y="1841508"/>
            <a:ext cx="87313" cy="122396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49" name="Rectangle 187"/>
          <p:cNvSpPr>
            <a:spLocks noChangeArrowheads="1"/>
          </p:cNvSpPr>
          <p:nvPr/>
        </p:nvSpPr>
        <p:spPr bwMode="auto">
          <a:xfrm>
            <a:off x="7770813" y="1857375"/>
            <a:ext cx="90487" cy="12334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50" name="Rectangle 188"/>
          <p:cNvSpPr>
            <a:spLocks noChangeArrowheads="1"/>
          </p:cNvSpPr>
          <p:nvPr/>
        </p:nvSpPr>
        <p:spPr bwMode="auto">
          <a:xfrm>
            <a:off x="7861300" y="1866900"/>
            <a:ext cx="88900" cy="12842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51" name="Rectangle 189"/>
          <p:cNvSpPr>
            <a:spLocks noChangeArrowheads="1"/>
          </p:cNvSpPr>
          <p:nvPr/>
        </p:nvSpPr>
        <p:spPr bwMode="auto">
          <a:xfrm>
            <a:off x="7950204" y="1881188"/>
            <a:ext cx="87313" cy="131921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52" name="Rectangle 190"/>
          <p:cNvSpPr>
            <a:spLocks noChangeArrowheads="1"/>
          </p:cNvSpPr>
          <p:nvPr/>
        </p:nvSpPr>
        <p:spPr bwMode="auto">
          <a:xfrm>
            <a:off x="8037513" y="1912938"/>
            <a:ext cx="90487" cy="131921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53" name="Rectangle 191"/>
          <p:cNvSpPr>
            <a:spLocks noChangeArrowheads="1"/>
          </p:cNvSpPr>
          <p:nvPr/>
        </p:nvSpPr>
        <p:spPr bwMode="auto">
          <a:xfrm>
            <a:off x="8128004" y="1870083"/>
            <a:ext cx="87313" cy="13557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54" name="Rectangle 192"/>
          <p:cNvSpPr>
            <a:spLocks noChangeArrowheads="1"/>
          </p:cNvSpPr>
          <p:nvPr/>
        </p:nvSpPr>
        <p:spPr bwMode="auto">
          <a:xfrm>
            <a:off x="8215313" y="1927225"/>
            <a:ext cx="88900" cy="13335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55" name="Rectangle 193"/>
          <p:cNvSpPr>
            <a:spLocks noChangeArrowheads="1"/>
          </p:cNvSpPr>
          <p:nvPr/>
        </p:nvSpPr>
        <p:spPr bwMode="auto">
          <a:xfrm>
            <a:off x="8304213" y="1928821"/>
            <a:ext cx="88900" cy="13747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56" name="Rectangle 194"/>
          <p:cNvSpPr>
            <a:spLocks noChangeArrowheads="1"/>
          </p:cNvSpPr>
          <p:nvPr/>
        </p:nvSpPr>
        <p:spPr bwMode="auto">
          <a:xfrm>
            <a:off x="8393113" y="1865313"/>
            <a:ext cx="88900" cy="14414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57" name="Rectangle 195"/>
          <p:cNvSpPr>
            <a:spLocks noChangeArrowheads="1"/>
          </p:cNvSpPr>
          <p:nvPr/>
        </p:nvSpPr>
        <p:spPr bwMode="auto">
          <a:xfrm>
            <a:off x="8482013" y="1825625"/>
            <a:ext cx="88900" cy="15255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58" name="Rectangle 196"/>
          <p:cNvSpPr>
            <a:spLocks noChangeArrowheads="1"/>
          </p:cNvSpPr>
          <p:nvPr/>
        </p:nvSpPr>
        <p:spPr bwMode="auto">
          <a:xfrm>
            <a:off x="8570913" y="1863725"/>
            <a:ext cx="88900" cy="15255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59" name="Rectangle 197"/>
          <p:cNvSpPr>
            <a:spLocks noChangeArrowheads="1"/>
          </p:cNvSpPr>
          <p:nvPr/>
        </p:nvSpPr>
        <p:spPr bwMode="auto">
          <a:xfrm>
            <a:off x="8659813" y="1846271"/>
            <a:ext cx="88900" cy="158273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60" name="Rectangle 198"/>
          <p:cNvSpPr>
            <a:spLocks noChangeArrowheads="1"/>
          </p:cNvSpPr>
          <p:nvPr/>
        </p:nvSpPr>
        <p:spPr bwMode="auto">
          <a:xfrm>
            <a:off x="671513" y="2844800"/>
            <a:ext cx="88900" cy="42703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61" name="Rectangle 199"/>
          <p:cNvSpPr>
            <a:spLocks noChangeArrowheads="1"/>
          </p:cNvSpPr>
          <p:nvPr/>
        </p:nvSpPr>
        <p:spPr bwMode="auto">
          <a:xfrm>
            <a:off x="760413" y="2878138"/>
            <a:ext cx="88900" cy="4064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62" name="Rectangle 200"/>
          <p:cNvSpPr>
            <a:spLocks noChangeArrowheads="1"/>
          </p:cNvSpPr>
          <p:nvPr/>
        </p:nvSpPr>
        <p:spPr bwMode="auto">
          <a:xfrm>
            <a:off x="849313" y="2913063"/>
            <a:ext cx="88900" cy="38576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63" name="Rectangle 201"/>
          <p:cNvSpPr>
            <a:spLocks noChangeArrowheads="1"/>
          </p:cNvSpPr>
          <p:nvPr/>
        </p:nvSpPr>
        <p:spPr bwMode="auto">
          <a:xfrm>
            <a:off x="938213" y="2790825"/>
            <a:ext cx="88900" cy="45243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64" name="Rectangle 202"/>
          <p:cNvSpPr>
            <a:spLocks noChangeArrowheads="1"/>
          </p:cNvSpPr>
          <p:nvPr/>
        </p:nvSpPr>
        <p:spPr bwMode="auto">
          <a:xfrm>
            <a:off x="1027113" y="2771775"/>
            <a:ext cx="88900" cy="43973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65" name="Rectangle 203"/>
          <p:cNvSpPr>
            <a:spLocks noChangeArrowheads="1"/>
          </p:cNvSpPr>
          <p:nvPr/>
        </p:nvSpPr>
        <p:spPr bwMode="auto">
          <a:xfrm>
            <a:off x="1116013" y="2770196"/>
            <a:ext cx="88900" cy="4349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66" name="Rectangle 204"/>
          <p:cNvSpPr>
            <a:spLocks noChangeArrowheads="1"/>
          </p:cNvSpPr>
          <p:nvPr/>
        </p:nvSpPr>
        <p:spPr bwMode="auto">
          <a:xfrm>
            <a:off x="1204913" y="2303463"/>
            <a:ext cx="87312" cy="44291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67" name="Rectangle 206"/>
          <p:cNvSpPr>
            <a:spLocks noChangeArrowheads="1"/>
          </p:cNvSpPr>
          <p:nvPr/>
        </p:nvSpPr>
        <p:spPr bwMode="auto">
          <a:xfrm>
            <a:off x="1292225" y="2312988"/>
            <a:ext cx="90488" cy="4508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68" name="Rectangle 207"/>
          <p:cNvSpPr>
            <a:spLocks noChangeArrowheads="1"/>
          </p:cNvSpPr>
          <p:nvPr/>
        </p:nvSpPr>
        <p:spPr bwMode="auto">
          <a:xfrm>
            <a:off x="1382713" y="2312988"/>
            <a:ext cx="87312" cy="46831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69" name="Rectangle 208"/>
          <p:cNvSpPr>
            <a:spLocks noChangeArrowheads="1"/>
          </p:cNvSpPr>
          <p:nvPr/>
        </p:nvSpPr>
        <p:spPr bwMode="auto">
          <a:xfrm>
            <a:off x="1470025" y="2281238"/>
            <a:ext cx="88900" cy="4953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70" name="Rectangle 209"/>
          <p:cNvSpPr>
            <a:spLocks noChangeArrowheads="1"/>
          </p:cNvSpPr>
          <p:nvPr/>
        </p:nvSpPr>
        <p:spPr bwMode="auto">
          <a:xfrm>
            <a:off x="1558925" y="2259021"/>
            <a:ext cx="90488" cy="54133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71" name="Rectangle 210"/>
          <p:cNvSpPr>
            <a:spLocks noChangeArrowheads="1"/>
          </p:cNvSpPr>
          <p:nvPr/>
        </p:nvSpPr>
        <p:spPr bwMode="auto">
          <a:xfrm>
            <a:off x="1649413" y="2219325"/>
            <a:ext cx="87312" cy="58578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72" name="Rectangle 211"/>
          <p:cNvSpPr>
            <a:spLocks noChangeArrowheads="1"/>
          </p:cNvSpPr>
          <p:nvPr/>
        </p:nvSpPr>
        <p:spPr bwMode="auto">
          <a:xfrm>
            <a:off x="1736725" y="2119321"/>
            <a:ext cx="88900" cy="63658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73" name="Rectangle 212"/>
          <p:cNvSpPr>
            <a:spLocks noChangeArrowheads="1"/>
          </p:cNvSpPr>
          <p:nvPr/>
        </p:nvSpPr>
        <p:spPr bwMode="auto">
          <a:xfrm>
            <a:off x="1825629" y="2073283"/>
            <a:ext cx="87313" cy="69056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74" name="Rectangle 213"/>
          <p:cNvSpPr>
            <a:spLocks noChangeArrowheads="1"/>
          </p:cNvSpPr>
          <p:nvPr/>
        </p:nvSpPr>
        <p:spPr bwMode="auto">
          <a:xfrm>
            <a:off x="1912941" y="2009775"/>
            <a:ext cx="90487" cy="7556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75" name="Rectangle 214"/>
          <p:cNvSpPr>
            <a:spLocks noChangeArrowheads="1"/>
          </p:cNvSpPr>
          <p:nvPr/>
        </p:nvSpPr>
        <p:spPr bwMode="auto">
          <a:xfrm>
            <a:off x="2003425" y="1990725"/>
            <a:ext cx="88900" cy="8191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76" name="Rectangle 215"/>
          <p:cNvSpPr>
            <a:spLocks noChangeArrowheads="1"/>
          </p:cNvSpPr>
          <p:nvPr/>
        </p:nvSpPr>
        <p:spPr bwMode="auto">
          <a:xfrm>
            <a:off x="2092329" y="1903421"/>
            <a:ext cx="87313" cy="9112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77" name="Rectangle 216"/>
          <p:cNvSpPr>
            <a:spLocks noChangeArrowheads="1"/>
          </p:cNvSpPr>
          <p:nvPr/>
        </p:nvSpPr>
        <p:spPr bwMode="auto">
          <a:xfrm>
            <a:off x="2179641" y="1843088"/>
            <a:ext cx="90487" cy="98901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78" name="Rectangle 217"/>
          <p:cNvSpPr>
            <a:spLocks noChangeArrowheads="1"/>
          </p:cNvSpPr>
          <p:nvPr/>
        </p:nvSpPr>
        <p:spPr bwMode="auto">
          <a:xfrm>
            <a:off x="2270129" y="2163763"/>
            <a:ext cx="87313" cy="10223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79" name="Rectangle 218"/>
          <p:cNvSpPr>
            <a:spLocks noChangeArrowheads="1"/>
          </p:cNvSpPr>
          <p:nvPr/>
        </p:nvSpPr>
        <p:spPr bwMode="auto">
          <a:xfrm>
            <a:off x="2357438" y="2217746"/>
            <a:ext cx="88900" cy="10191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80" name="Rectangle 219"/>
          <p:cNvSpPr>
            <a:spLocks noChangeArrowheads="1"/>
          </p:cNvSpPr>
          <p:nvPr/>
        </p:nvSpPr>
        <p:spPr bwMode="auto">
          <a:xfrm>
            <a:off x="2446341" y="2381258"/>
            <a:ext cx="90487" cy="9493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81" name="Rectangle 220"/>
          <p:cNvSpPr>
            <a:spLocks noChangeArrowheads="1"/>
          </p:cNvSpPr>
          <p:nvPr/>
        </p:nvSpPr>
        <p:spPr bwMode="auto">
          <a:xfrm>
            <a:off x="2536829" y="2571758"/>
            <a:ext cx="87313" cy="80486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82" name="Rectangle 221"/>
          <p:cNvSpPr>
            <a:spLocks noChangeArrowheads="1"/>
          </p:cNvSpPr>
          <p:nvPr/>
        </p:nvSpPr>
        <p:spPr bwMode="auto">
          <a:xfrm>
            <a:off x="2624138" y="2884488"/>
            <a:ext cx="88900" cy="6223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83" name="Rectangle 222"/>
          <p:cNvSpPr>
            <a:spLocks noChangeArrowheads="1"/>
          </p:cNvSpPr>
          <p:nvPr/>
        </p:nvSpPr>
        <p:spPr bwMode="auto">
          <a:xfrm>
            <a:off x="2713038" y="3035300"/>
            <a:ext cx="88900" cy="4635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84" name="Rectangle 223"/>
          <p:cNvSpPr>
            <a:spLocks noChangeArrowheads="1"/>
          </p:cNvSpPr>
          <p:nvPr/>
        </p:nvSpPr>
        <p:spPr bwMode="auto">
          <a:xfrm>
            <a:off x="2801938" y="3176596"/>
            <a:ext cx="88900" cy="3079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85" name="Rectangle 224"/>
          <p:cNvSpPr>
            <a:spLocks noChangeArrowheads="1"/>
          </p:cNvSpPr>
          <p:nvPr/>
        </p:nvSpPr>
        <p:spPr bwMode="auto">
          <a:xfrm>
            <a:off x="2890838" y="3259138"/>
            <a:ext cx="88900" cy="21431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86" name="Rectangle 225"/>
          <p:cNvSpPr>
            <a:spLocks noChangeArrowheads="1"/>
          </p:cNvSpPr>
          <p:nvPr/>
        </p:nvSpPr>
        <p:spPr bwMode="auto">
          <a:xfrm>
            <a:off x="2979738" y="3303588"/>
            <a:ext cx="88900" cy="1524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87" name="Rectangle 226"/>
          <p:cNvSpPr>
            <a:spLocks noChangeArrowheads="1"/>
          </p:cNvSpPr>
          <p:nvPr/>
        </p:nvSpPr>
        <p:spPr bwMode="auto">
          <a:xfrm>
            <a:off x="3068638" y="3325821"/>
            <a:ext cx="88900" cy="12223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88" name="Rectangle 227"/>
          <p:cNvSpPr>
            <a:spLocks noChangeArrowheads="1"/>
          </p:cNvSpPr>
          <p:nvPr/>
        </p:nvSpPr>
        <p:spPr bwMode="auto">
          <a:xfrm>
            <a:off x="3157538" y="3346458"/>
            <a:ext cx="87312" cy="857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89" name="Rectangle 228"/>
          <p:cNvSpPr>
            <a:spLocks noChangeArrowheads="1"/>
          </p:cNvSpPr>
          <p:nvPr/>
        </p:nvSpPr>
        <p:spPr bwMode="auto">
          <a:xfrm>
            <a:off x="3244850" y="3351221"/>
            <a:ext cx="90488" cy="476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90" name="Rectangle 229"/>
          <p:cNvSpPr>
            <a:spLocks noChangeArrowheads="1"/>
          </p:cNvSpPr>
          <p:nvPr/>
        </p:nvSpPr>
        <p:spPr bwMode="auto">
          <a:xfrm>
            <a:off x="3335338" y="4067175"/>
            <a:ext cx="87312" cy="793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91" name="Rectangle 230"/>
          <p:cNvSpPr>
            <a:spLocks noChangeArrowheads="1"/>
          </p:cNvSpPr>
          <p:nvPr/>
        </p:nvSpPr>
        <p:spPr bwMode="auto">
          <a:xfrm>
            <a:off x="3422650" y="4102100"/>
            <a:ext cx="88900" cy="635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92" name="Rectangle 231"/>
          <p:cNvSpPr>
            <a:spLocks noChangeArrowheads="1"/>
          </p:cNvSpPr>
          <p:nvPr/>
        </p:nvSpPr>
        <p:spPr bwMode="auto">
          <a:xfrm>
            <a:off x="3511550" y="4137033"/>
            <a:ext cx="90488" cy="984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93" name="Rectangle 232"/>
          <p:cNvSpPr>
            <a:spLocks noChangeArrowheads="1"/>
          </p:cNvSpPr>
          <p:nvPr/>
        </p:nvSpPr>
        <p:spPr bwMode="auto">
          <a:xfrm>
            <a:off x="3602038" y="4160838"/>
            <a:ext cx="87312" cy="1397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94" name="Rectangle 233"/>
          <p:cNvSpPr>
            <a:spLocks noChangeArrowheads="1"/>
          </p:cNvSpPr>
          <p:nvPr/>
        </p:nvSpPr>
        <p:spPr bwMode="auto">
          <a:xfrm>
            <a:off x="3689350" y="4170363"/>
            <a:ext cx="88900" cy="16986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95" name="Rectangle 234"/>
          <p:cNvSpPr>
            <a:spLocks noChangeArrowheads="1"/>
          </p:cNvSpPr>
          <p:nvPr/>
        </p:nvSpPr>
        <p:spPr bwMode="auto">
          <a:xfrm>
            <a:off x="3778254" y="4194175"/>
            <a:ext cx="87313" cy="20478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96" name="Rectangle 235"/>
          <p:cNvSpPr>
            <a:spLocks noChangeArrowheads="1"/>
          </p:cNvSpPr>
          <p:nvPr/>
        </p:nvSpPr>
        <p:spPr bwMode="auto">
          <a:xfrm>
            <a:off x="3865567" y="4211646"/>
            <a:ext cx="90487" cy="23653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97" name="Rectangle 236"/>
          <p:cNvSpPr>
            <a:spLocks noChangeArrowheads="1"/>
          </p:cNvSpPr>
          <p:nvPr/>
        </p:nvSpPr>
        <p:spPr bwMode="auto">
          <a:xfrm>
            <a:off x="3956050" y="4248150"/>
            <a:ext cx="88900" cy="2730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98" name="Rectangle 237"/>
          <p:cNvSpPr>
            <a:spLocks noChangeArrowheads="1"/>
          </p:cNvSpPr>
          <p:nvPr/>
        </p:nvSpPr>
        <p:spPr bwMode="auto">
          <a:xfrm>
            <a:off x="4044954" y="4295775"/>
            <a:ext cx="87313" cy="3048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499" name="Rectangle 238"/>
          <p:cNvSpPr>
            <a:spLocks noChangeArrowheads="1"/>
          </p:cNvSpPr>
          <p:nvPr/>
        </p:nvSpPr>
        <p:spPr bwMode="auto">
          <a:xfrm>
            <a:off x="4132267" y="4330700"/>
            <a:ext cx="90487" cy="3302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00" name="Rectangle 239"/>
          <p:cNvSpPr>
            <a:spLocks noChangeArrowheads="1"/>
          </p:cNvSpPr>
          <p:nvPr/>
        </p:nvSpPr>
        <p:spPr bwMode="auto">
          <a:xfrm>
            <a:off x="4222754" y="4365625"/>
            <a:ext cx="87313" cy="37623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01" name="Rectangle 240"/>
          <p:cNvSpPr>
            <a:spLocks noChangeArrowheads="1"/>
          </p:cNvSpPr>
          <p:nvPr/>
        </p:nvSpPr>
        <p:spPr bwMode="auto">
          <a:xfrm>
            <a:off x="4310063" y="4427546"/>
            <a:ext cx="88900" cy="41433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02" name="Rectangle 241"/>
          <p:cNvSpPr>
            <a:spLocks noChangeArrowheads="1"/>
          </p:cNvSpPr>
          <p:nvPr/>
        </p:nvSpPr>
        <p:spPr bwMode="auto">
          <a:xfrm>
            <a:off x="4398967" y="4473583"/>
            <a:ext cx="90487" cy="47466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03" name="Rectangle 242"/>
          <p:cNvSpPr>
            <a:spLocks noChangeArrowheads="1"/>
          </p:cNvSpPr>
          <p:nvPr/>
        </p:nvSpPr>
        <p:spPr bwMode="auto">
          <a:xfrm>
            <a:off x="4489454" y="4491038"/>
            <a:ext cx="87313" cy="5143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04" name="Rectangle 243"/>
          <p:cNvSpPr>
            <a:spLocks noChangeArrowheads="1"/>
          </p:cNvSpPr>
          <p:nvPr/>
        </p:nvSpPr>
        <p:spPr bwMode="auto">
          <a:xfrm>
            <a:off x="4576763" y="4532321"/>
            <a:ext cx="88900" cy="5746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05" name="Rectangle 244"/>
          <p:cNvSpPr>
            <a:spLocks noChangeArrowheads="1"/>
          </p:cNvSpPr>
          <p:nvPr/>
        </p:nvSpPr>
        <p:spPr bwMode="auto">
          <a:xfrm>
            <a:off x="4665663" y="4556125"/>
            <a:ext cx="88900" cy="6096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06" name="Rectangle 245"/>
          <p:cNvSpPr>
            <a:spLocks noChangeArrowheads="1"/>
          </p:cNvSpPr>
          <p:nvPr/>
        </p:nvSpPr>
        <p:spPr bwMode="auto">
          <a:xfrm>
            <a:off x="4754563" y="4562475"/>
            <a:ext cx="88900" cy="6413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07" name="Rectangle 246"/>
          <p:cNvSpPr>
            <a:spLocks noChangeArrowheads="1"/>
          </p:cNvSpPr>
          <p:nvPr/>
        </p:nvSpPr>
        <p:spPr bwMode="auto">
          <a:xfrm>
            <a:off x="4843463" y="4583113"/>
            <a:ext cx="88900" cy="65881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08" name="Rectangle 247"/>
          <p:cNvSpPr>
            <a:spLocks noChangeArrowheads="1"/>
          </p:cNvSpPr>
          <p:nvPr/>
        </p:nvSpPr>
        <p:spPr bwMode="auto">
          <a:xfrm>
            <a:off x="4932363" y="4635500"/>
            <a:ext cx="88900" cy="6858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09" name="Rectangle 248"/>
          <p:cNvSpPr>
            <a:spLocks noChangeArrowheads="1"/>
          </p:cNvSpPr>
          <p:nvPr/>
        </p:nvSpPr>
        <p:spPr bwMode="auto">
          <a:xfrm>
            <a:off x="5021263" y="4657733"/>
            <a:ext cx="88900" cy="67786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10" name="Rectangle 249"/>
          <p:cNvSpPr>
            <a:spLocks noChangeArrowheads="1"/>
          </p:cNvSpPr>
          <p:nvPr/>
        </p:nvSpPr>
        <p:spPr bwMode="auto">
          <a:xfrm>
            <a:off x="5110163" y="4687896"/>
            <a:ext cx="87312" cy="6572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11" name="Rectangle 250"/>
          <p:cNvSpPr>
            <a:spLocks noChangeArrowheads="1"/>
          </p:cNvSpPr>
          <p:nvPr/>
        </p:nvSpPr>
        <p:spPr bwMode="auto">
          <a:xfrm>
            <a:off x="5197478" y="4718050"/>
            <a:ext cx="90488" cy="6159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12" name="Rectangle 251"/>
          <p:cNvSpPr>
            <a:spLocks noChangeArrowheads="1"/>
          </p:cNvSpPr>
          <p:nvPr/>
        </p:nvSpPr>
        <p:spPr bwMode="auto">
          <a:xfrm>
            <a:off x="5287963" y="4721233"/>
            <a:ext cx="87312" cy="57626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13" name="Rectangle 252"/>
          <p:cNvSpPr>
            <a:spLocks noChangeArrowheads="1"/>
          </p:cNvSpPr>
          <p:nvPr/>
        </p:nvSpPr>
        <p:spPr bwMode="auto">
          <a:xfrm>
            <a:off x="5375275" y="4678371"/>
            <a:ext cx="88900" cy="4984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14" name="Rectangle 253"/>
          <p:cNvSpPr>
            <a:spLocks noChangeArrowheads="1"/>
          </p:cNvSpPr>
          <p:nvPr/>
        </p:nvSpPr>
        <p:spPr bwMode="auto">
          <a:xfrm>
            <a:off x="5464178" y="4654550"/>
            <a:ext cx="90488" cy="40163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15" name="Rectangle 254"/>
          <p:cNvSpPr>
            <a:spLocks noChangeArrowheads="1"/>
          </p:cNvSpPr>
          <p:nvPr/>
        </p:nvSpPr>
        <p:spPr bwMode="auto">
          <a:xfrm>
            <a:off x="5554663" y="4613275"/>
            <a:ext cx="87312" cy="33178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16" name="Rectangle 255"/>
          <p:cNvSpPr>
            <a:spLocks noChangeArrowheads="1"/>
          </p:cNvSpPr>
          <p:nvPr/>
        </p:nvSpPr>
        <p:spPr bwMode="auto">
          <a:xfrm>
            <a:off x="5641975" y="4579946"/>
            <a:ext cx="88900" cy="2762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17" name="Rectangle 256"/>
          <p:cNvSpPr>
            <a:spLocks noChangeArrowheads="1"/>
          </p:cNvSpPr>
          <p:nvPr/>
        </p:nvSpPr>
        <p:spPr bwMode="auto">
          <a:xfrm>
            <a:off x="5730879" y="4529138"/>
            <a:ext cx="87313" cy="1905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18" name="Rectangle 257"/>
          <p:cNvSpPr>
            <a:spLocks noChangeArrowheads="1"/>
          </p:cNvSpPr>
          <p:nvPr/>
        </p:nvSpPr>
        <p:spPr bwMode="auto">
          <a:xfrm>
            <a:off x="5818188" y="4441833"/>
            <a:ext cx="90487" cy="1492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19" name="Rectangle 258"/>
          <p:cNvSpPr>
            <a:spLocks noChangeArrowheads="1"/>
          </p:cNvSpPr>
          <p:nvPr/>
        </p:nvSpPr>
        <p:spPr bwMode="auto">
          <a:xfrm>
            <a:off x="5908675" y="4305308"/>
            <a:ext cx="88900" cy="11906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20" name="Rectangle 259"/>
          <p:cNvSpPr>
            <a:spLocks noChangeArrowheads="1"/>
          </p:cNvSpPr>
          <p:nvPr/>
        </p:nvSpPr>
        <p:spPr bwMode="auto">
          <a:xfrm>
            <a:off x="5997579" y="4146557"/>
            <a:ext cx="87313" cy="9366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21" name="Rectangle 260"/>
          <p:cNvSpPr>
            <a:spLocks noChangeArrowheads="1"/>
          </p:cNvSpPr>
          <p:nvPr/>
        </p:nvSpPr>
        <p:spPr bwMode="auto">
          <a:xfrm>
            <a:off x="6084888" y="3927475"/>
            <a:ext cx="90487" cy="7778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22" name="Rectangle 261"/>
          <p:cNvSpPr>
            <a:spLocks noChangeArrowheads="1"/>
          </p:cNvSpPr>
          <p:nvPr/>
        </p:nvSpPr>
        <p:spPr bwMode="auto">
          <a:xfrm>
            <a:off x="6175379" y="3706813"/>
            <a:ext cx="87313" cy="952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23" name="Rectangle 262"/>
          <p:cNvSpPr>
            <a:spLocks noChangeArrowheads="1"/>
          </p:cNvSpPr>
          <p:nvPr/>
        </p:nvSpPr>
        <p:spPr bwMode="auto">
          <a:xfrm>
            <a:off x="6262688" y="3641725"/>
            <a:ext cx="88900" cy="1143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24" name="Rectangle 263"/>
          <p:cNvSpPr>
            <a:spLocks noChangeArrowheads="1"/>
          </p:cNvSpPr>
          <p:nvPr/>
        </p:nvSpPr>
        <p:spPr bwMode="auto">
          <a:xfrm>
            <a:off x="6351588" y="3641725"/>
            <a:ext cx="88900" cy="1333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25" name="Rectangle 264"/>
          <p:cNvSpPr>
            <a:spLocks noChangeArrowheads="1"/>
          </p:cNvSpPr>
          <p:nvPr/>
        </p:nvSpPr>
        <p:spPr bwMode="auto">
          <a:xfrm>
            <a:off x="6440488" y="3641725"/>
            <a:ext cx="88900" cy="1365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26" name="Rectangle 265"/>
          <p:cNvSpPr>
            <a:spLocks noChangeArrowheads="1"/>
          </p:cNvSpPr>
          <p:nvPr/>
        </p:nvSpPr>
        <p:spPr bwMode="auto">
          <a:xfrm>
            <a:off x="6529388" y="3641728"/>
            <a:ext cx="88900" cy="13811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27" name="Rectangle 266"/>
          <p:cNvSpPr>
            <a:spLocks noChangeArrowheads="1"/>
          </p:cNvSpPr>
          <p:nvPr/>
        </p:nvSpPr>
        <p:spPr bwMode="auto">
          <a:xfrm>
            <a:off x="6618288" y="3641725"/>
            <a:ext cx="88900" cy="1365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28" name="Rectangle 267"/>
          <p:cNvSpPr>
            <a:spLocks noChangeArrowheads="1"/>
          </p:cNvSpPr>
          <p:nvPr/>
        </p:nvSpPr>
        <p:spPr bwMode="auto">
          <a:xfrm>
            <a:off x="6707188" y="3641725"/>
            <a:ext cx="88900" cy="13493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29" name="Rectangle 268"/>
          <p:cNvSpPr>
            <a:spLocks noChangeArrowheads="1"/>
          </p:cNvSpPr>
          <p:nvPr/>
        </p:nvSpPr>
        <p:spPr bwMode="auto">
          <a:xfrm>
            <a:off x="6796088" y="3641731"/>
            <a:ext cx="87312" cy="14446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30" name="Rectangle 269"/>
          <p:cNvSpPr>
            <a:spLocks noChangeArrowheads="1"/>
          </p:cNvSpPr>
          <p:nvPr/>
        </p:nvSpPr>
        <p:spPr bwMode="auto">
          <a:xfrm>
            <a:off x="6883404" y="3641728"/>
            <a:ext cx="90488" cy="13811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31" name="Rectangle 270"/>
          <p:cNvSpPr>
            <a:spLocks noChangeArrowheads="1"/>
          </p:cNvSpPr>
          <p:nvPr/>
        </p:nvSpPr>
        <p:spPr bwMode="auto">
          <a:xfrm>
            <a:off x="6973888" y="3641728"/>
            <a:ext cx="88900" cy="13811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32" name="Rectangle 271"/>
          <p:cNvSpPr>
            <a:spLocks noChangeArrowheads="1"/>
          </p:cNvSpPr>
          <p:nvPr/>
        </p:nvSpPr>
        <p:spPr bwMode="auto">
          <a:xfrm>
            <a:off x="7062788" y="3641729"/>
            <a:ext cx="87312" cy="1238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33" name="Rectangle 272"/>
          <p:cNvSpPr>
            <a:spLocks noChangeArrowheads="1"/>
          </p:cNvSpPr>
          <p:nvPr/>
        </p:nvSpPr>
        <p:spPr bwMode="auto">
          <a:xfrm>
            <a:off x="7150104" y="3641725"/>
            <a:ext cx="90488" cy="1079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34" name="Rectangle 273"/>
          <p:cNvSpPr>
            <a:spLocks noChangeArrowheads="1"/>
          </p:cNvSpPr>
          <p:nvPr/>
        </p:nvSpPr>
        <p:spPr bwMode="auto">
          <a:xfrm>
            <a:off x="7240588" y="3641725"/>
            <a:ext cx="87312" cy="889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35" name="Rectangle 274"/>
          <p:cNvSpPr>
            <a:spLocks noChangeArrowheads="1"/>
          </p:cNvSpPr>
          <p:nvPr/>
        </p:nvSpPr>
        <p:spPr bwMode="auto">
          <a:xfrm>
            <a:off x="7327900" y="3641725"/>
            <a:ext cx="88900" cy="7143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36" name="Rectangle 275"/>
          <p:cNvSpPr>
            <a:spLocks noChangeArrowheads="1"/>
          </p:cNvSpPr>
          <p:nvPr/>
        </p:nvSpPr>
        <p:spPr bwMode="auto">
          <a:xfrm>
            <a:off x="7416804" y="3641725"/>
            <a:ext cx="90488" cy="5238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37" name="Rectangle 276"/>
          <p:cNvSpPr>
            <a:spLocks noChangeArrowheads="1"/>
          </p:cNvSpPr>
          <p:nvPr/>
        </p:nvSpPr>
        <p:spPr bwMode="auto">
          <a:xfrm>
            <a:off x="7507288" y="3641730"/>
            <a:ext cx="87312" cy="476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38" name="Rectangle 277"/>
          <p:cNvSpPr>
            <a:spLocks noChangeArrowheads="1"/>
          </p:cNvSpPr>
          <p:nvPr/>
        </p:nvSpPr>
        <p:spPr bwMode="auto">
          <a:xfrm>
            <a:off x="7594600" y="3641725"/>
            <a:ext cx="88900" cy="5238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39" name="Rectangle 278"/>
          <p:cNvSpPr>
            <a:spLocks noChangeArrowheads="1"/>
          </p:cNvSpPr>
          <p:nvPr/>
        </p:nvSpPr>
        <p:spPr bwMode="auto">
          <a:xfrm>
            <a:off x="7683504" y="3641725"/>
            <a:ext cx="87313" cy="127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40" name="Rectangle 279"/>
          <p:cNvSpPr>
            <a:spLocks noChangeArrowheads="1"/>
          </p:cNvSpPr>
          <p:nvPr/>
        </p:nvSpPr>
        <p:spPr bwMode="auto">
          <a:xfrm>
            <a:off x="7770813" y="1846263"/>
            <a:ext cx="90487" cy="1111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41" name="Rectangle 280"/>
          <p:cNvSpPr>
            <a:spLocks noChangeArrowheads="1"/>
          </p:cNvSpPr>
          <p:nvPr/>
        </p:nvSpPr>
        <p:spPr bwMode="auto">
          <a:xfrm>
            <a:off x="7861300" y="1824038"/>
            <a:ext cx="88900" cy="4286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42" name="Rectangle 281"/>
          <p:cNvSpPr>
            <a:spLocks noChangeArrowheads="1"/>
          </p:cNvSpPr>
          <p:nvPr/>
        </p:nvSpPr>
        <p:spPr bwMode="auto">
          <a:xfrm>
            <a:off x="7950204" y="1793877"/>
            <a:ext cx="87313" cy="8731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43" name="Rectangle 282"/>
          <p:cNvSpPr>
            <a:spLocks noChangeArrowheads="1"/>
          </p:cNvSpPr>
          <p:nvPr/>
        </p:nvSpPr>
        <p:spPr bwMode="auto">
          <a:xfrm>
            <a:off x="8037513" y="1749426"/>
            <a:ext cx="90487" cy="16351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44" name="Rectangle 283"/>
          <p:cNvSpPr>
            <a:spLocks noChangeArrowheads="1"/>
          </p:cNvSpPr>
          <p:nvPr/>
        </p:nvSpPr>
        <p:spPr bwMode="auto">
          <a:xfrm>
            <a:off x="8128004" y="1674813"/>
            <a:ext cx="87313" cy="19526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45" name="Rectangle 284"/>
          <p:cNvSpPr>
            <a:spLocks noChangeArrowheads="1"/>
          </p:cNvSpPr>
          <p:nvPr/>
        </p:nvSpPr>
        <p:spPr bwMode="auto">
          <a:xfrm>
            <a:off x="8215313" y="1677990"/>
            <a:ext cx="88900" cy="24923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46" name="Rectangle 285"/>
          <p:cNvSpPr>
            <a:spLocks noChangeArrowheads="1"/>
          </p:cNvSpPr>
          <p:nvPr/>
        </p:nvSpPr>
        <p:spPr bwMode="auto">
          <a:xfrm>
            <a:off x="8304213" y="1628775"/>
            <a:ext cx="88900" cy="30003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47" name="Rectangle 286"/>
          <p:cNvSpPr>
            <a:spLocks noChangeArrowheads="1"/>
          </p:cNvSpPr>
          <p:nvPr/>
        </p:nvSpPr>
        <p:spPr bwMode="auto">
          <a:xfrm>
            <a:off x="8393113" y="1504958"/>
            <a:ext cx="88900" cy="36036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48" name="Rectangle 287"/>
          <p:cNvSpPr>
            <a:spLocks noChangeArrowheads="1"/>
          </p:cNvSpPr>
          <p:nvPr/>
        </p:nvSpPr>
        <p:spPr bwMode="auto">
          <a:xfrm>
            <a:off x="8482013" y="1412875"/>
            <a:ext cx="88900" cy="4127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49" name="Rectangle 288"/>
          <p:cNvSpPr>
            <a:spLocks noChangeArrowheads="1"/>
          </p:cNvSpPr>
          <p:nvPr/>
        </p:nvSpPr>
        <p:spPr bwMode="auto">
          <a:xfrm>
            <a:off x="8570913" y="1382713"/>
            <a:ext cx="88900" cy="48101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50" name="Rectangle 289"/>
          <p:cNvSpPr>
            <a:spLocks noChangeArrowheads="1"/>
          </p:cNvSpPr>
          <p:nvPr/>
        </p:nvSpPr>
        <p:spPr bwMode="auto">
          <a:xfrm>
            <a:off x="8659813" y="1300163"/>
            <a:ext cx="88900" cy="5461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51" name="Line 290"/>
          <p:cNvSpPr>
            <a:spLocks noChangeShapeType="1"/>
          </p:cNvSpPr>
          <p:nvPr/>
        </p:nvSpPr>
        <p:spPr bwMode="auto">
          <a:xfrm>
            <a:off x="671513" y="1085858"/>
            <a:ext cx="0" cy="46005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7552" name="Line 291"/>
          <p:cNvSpPr>
            <a:spLocks noChangeShapeType="1"/>
          </p:cNvSpPr>
          <p:nvPr/>
        </p:nvSpPr>
        <p:spPr bwMode="auto">
          <a:xfrm>
            <a:off x="671513" y="5686425"/>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7553" name="Line 292"/>
          <p:cNvSpPr>
            <a:spLocks noChangeShapeType="1"/>
          </p:cNvSpPr>
          <p:nvPr/>
        </p:nvSpPr>
        <p:spPr bwMode="auto">
          <a:xfrm>
            <a:off x="671513" y="5175250"/>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7554" name="Line 293"/>
          <p:cNvSpPr>
            <a:spLocks noChangeShapeType="1"/>
          </p:cNvSpPr>
          <p:nvPr/>
        </p:nvSpPr>
        <p:spPr bwMode="auto">
          <a:xfrm>
            <a:off x="671513" y="4664075"/>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7555" name="Line 294"/>
          <p:cNvSpPr>
            <a:spLocks noChangeShapeType="1"/>
          </p:cNvSpPr>
          <p:nvPr/>
        </p:nvSpPr>
        <p:spPr bwMode="auto">
          <a:xfrm>
            <a:off x="671513" y="4152900"/>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7556" name="Line 295"/>
          <p:cNvSpPr>
            <a:spLocks noChangeShapeType="1"/>
          </p:cNvSpPr>
          <p:nvPr/>
        </p:nvSpPr>
        <p:spPr bwMode="auto">
          <a:xfrm>
            <a:off x="671513" y="3641725"/>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7557" name="Line 296"/>
          <p:cNvSpPr>
            <a:spLocks noChangeShapeType="1"/>
          </p:cNvSpPr>
          <p:nvPr/>
        </p:nvSpPr>
        <p:spPr bwMode="auto">
          <a:xfrm>
            <a:off x="671513" y="3130550"/>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7558" name="Line 297"/>
          <p:cNvSpPr>
            <a:spLocks noChangeShapeType="1"/>
          </p:cNvSpPr>
          <p:nvPr/>
        </p:nvSpPr>
        <p:spPr bwMode="auto">
          <a:xfrm>
            <a:off x="671513" y="2619375"/>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7559" name="Line 298"/>
          <p:cNvSpPr>
            <a:spLocks noChangeShapeType="1"/>
          </p:cNvSpPr>
          <p:nvPr/>
        </p:nvSpPr>
        <p:spPr bwMode="auto">
          <a:xfrm>
            <a:off x="671513" y="2106613"/>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7560" name="Line 299"/>
          <p:cNvSpPr>
            <a:spLocks noChangeShapeType="1"/>
          </p:cNvSpPr>
          <p:nvPr/>
        </p:nvSpPr>
        <p:spPr bwMode="auto">
          <a:xfrm>
            <a:off x="671513" y="1595438"/>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7561" name="Line 300"/>
          <p:cNvSpPr>
            <a:spLocks noChangeShapeType="1"/>
          </p:cNvSpPr>
          <p:nvPr/>
        </p:nvSpPr>
        <p:spPr bwMode="auto">
          <a:xfrm>
            <a:off x="671513" y="1085850"/>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7562" name="Line 301"/>
          <p:cNvSpPr>
            <a:spLocks noChangeShapeType="1"/>
          </p:cNvSpPr>
          <p:nvPr/>
        </p:nvSpPr>
        <p:spPr bwMode="auto">
          <a:xfrm>
            <a:off x="671513" y="3641725"/>
            <a:ext cx="80772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7563" name="Freeform 302"/>
          <p:cNvSpPr>
            <a:spLocks/>
          </p:cNvSpPr>
          <p:nvPr/>
        </p:nvSpPr>
        <p:spPr bwMode="auto">
          <a:xfrm>
            <a:off x="715963" y="1300171"/>
            <a:ext cx="7988300" cy="3684587"/>
          </a:xfrm>
          <a:custGeom>
            <a:avLst/>
            <a:gdLst>
              <a:gd name="T0" fmla="*/ 2147483647 w 5518"/>
              <a:gd name="T1" fmla="*/ 2147483647 h 2545"/>
              <a:gd name="T2" fmla="*/ 2147483647 w 5518"/>
              <a:gd name="T3" fmla="*/ 2147483647 h 2545"/>
              <a:gd name="T4" fmla="*/ 2147483647 w 5518"/>
              <a:gd name="T5" fmla="*/ 2147483647 h 2545"/>
              <a:gd name="T6" fmla="*/ 2147483647 w 5518"/>
              <a:gd name="T7" fmla="*/ 2147483647 h 2545"/>
              <a:gd name="T8" fmla="*/ 2147483647 w 5518"/>
              <a:gd name="T9" fmla="*/ 2147483647 h 2545"/>
              <a:gd name="T10" fmla="*/ 2147483647 w 5518"/>
              <a:gd name="T11" fmla="*/ 2147483647 h 2545"/>
              <a:gd name="T12" fmla="*/ 2147483647 w 5518"/>
              <a:gd name="T13" fmla="*/ 2147483647 h 2545"/>
              <a:gd name="T14" fmla="*/ 2147483647 w 5518"/>
              <a:gd name="T15" fmla="*/ 2147483647 h 2545"/>
              <a:gd name="T16" fmla="*/ 2147483647 w 5518"/>
              <a:gd name="T17" fmla="*/ 2147483647 h 2545"/>
              <a:gd name="T18" fmla="*/ 2147483647 w 5518"/>
              <a:gd name="T19" fmla="*/ 2147483647 h 2545"/>
              <a:gd name="T20" fmla="*/ 2147483647 w 5518"/>
              <a:gd name="T21" fmla="*/ 2147483647 h 2545"/>
              <a:gd name="T22" fmla="*/ 2147483647 w 5518"/>
              <a:gd name="T23" fmla="*/ 2147483647 h 2545"/>
              <a:gd name="T24" fmla="*/ 2147483647 w 5518"/>
              <a:gd name="T25" fmla="*/ 2147483647 h 2545"/>
              <a:gd name="T26" fmla="*/ 2147483647 w 5518"/>
              <a:gd name="T27" fmla="*/ 2147483647 h 2545"/>
              <a:gd name="T28" fmla="*/ 2147483647 w 5518"/>
              <a:gd name="T29" fmla="*/ 2147483647 h 2545"/>
              <a:gd name="T30" fmla="*/ 2147483647 w 5518"/>
              <a:gd name="T31" fmla="*/ 2147483647 h 2545"/>
              <a:gd name="T32" fmla="*/ 2147483647 w 5518"/>
              <a:gd name="T33" fmla="*/ 2147483647 h 2545"/>
              <a:gd name="T34" fmla="*/ 2147483647 w 5518"/>
              <a:gd name="T35" fmla="*/ 2147483647 h 2545"/>
              <a:gd name="T36" fmla="*/ 2147483647 w 5518"/>
              <a:gd name="T37" fmla="*/ 2147483647 h 2545"/>
              <a:gd name="T38" fmla="*/ 2147483647 w 5518"/>
              <a:gd name="T39" fmla="*/ 2147483647 h 2545"/>
              <a:gd name="T40" fmla="*/ 2147483647 w 5518"/>
              <a:gd name="T41" fmla="*/ 2147483647 h 2545"/>
              <a:gd name="T42" fmla="*/ 2147483647 w 5518"/>
              <a:gd name="T43" fmla="*/ 2147483647 h 2545"/>
              <a:gd name="T44" fmla="*/ 2147483647 w 5518"/>
              <a:gd name="T45" fmla="*/ 2147483647 h 2545"/>
              <a:gd name="T46" fmla="*/ 2147483647 w 5518"/>
              <a:gd name="T47" fmla="*/ 2147483647 h 2545"/>
              <a:gd name="T48" fmla="*/ 2147483647 w 5518"/>
              <a:gd name="T49" fmla="*/ 2147483647 h 2545"/>
              <a:gd name="T50" fmla="*/ 2147483647 w 5518"/>
              <a:gd name="T51" fmla="*/ 2147483647 h 2545"/>
              <a:gd name="T52" fmla="*/ 2147483647 w 5518"/>
              <a:gd name="T53" fmla="*/ 2147483647 h 2545"/>
              <a:gd name="T54" fmla="*/ 2147483647 w 5518"/>
              <a:gd name="T55" fmla="*/ 2147483647 h 2545"/>
              <a:gd name="T56" fmla="*/ 2147483647 w 5518"/>
              <a:gd name="T57" fmla="*/ 2147483647 h 2545"/>
              <a:gd name="T58" fmla="*/ 2147483647 w 5518"/>
              <a:gd name="T59" fmla="*/ 2147483647 h 2545"/>
              <a:gd name="T60" fmla="*/ 2147483647 w 5518"/>
              <a:gd name="T61" fmla="*/ 2147483647 h 2545"/>
              <a:gd name="T62" fmla="*/ 2147483647 w 5518"/>
              <a:gd name="T63" fmla="*/ 2147483647 h 2545"/>
              <a:gd name="T64" fmla="*/ 2147483647 w 5518"/>
              <a:gd name="T65" fmla="*/ 2147483647 h 2545"/>
              <a:gd name="T66" fmla="*/ 2147483647 w 5518"/>
              <a:gd name="T67" fmla="*/ 2147483647 h 2545"/>
              <a:gd name="T68" fmla="*/ 2147483647 w 5518"/>
              <a:gd name="T69" fmla="*/ 2147483647 h 2545"/>
              <a:gd name="T70" fmla="*/ 2147483647 w 5518"/>
              <a:gd name="T71" fmla="*/ 2147483647 h 2545"/>
              <a:gd name="T72" fmla="*/ 2147483647 w 5518"/>
              <a:gd name="T73" fmla="*/ 2147483647 h 2545"/>
              <a:gd name="T74" fmla="*/ 2147483647 w 5518"/>
              <a:gd name="T75" fmla="*/ 2147483647 h 2545"/>
              <a:gd name="T76" fmla="*/ 2147483647 w 5518"/>
              <a:gd name="T77" fmla="*/ 2147483647 h 2545"/>
              <a:gd name="T78" fmla="*/ 2147483647 w 5518"/>
              <a:gd name="T79" fmla="*/ 2147483647 h 2545"/>
              <a:gd name="T80" fmla="*/ 2147483647 w 5518"/>
              <a:gd name="T81" fmla="*/ 2147483647 h 2545"/>
              <a:gd name="T82" fmla="*/ 2147483647 w 5518"/>
              <a:gd name="T83" fmla="*/ 2147483647 h 2545"/>
              <a:gd name="T84" fmla="*/ 2147483647 w 5518"/>
              <a:gd name="T85" fmla="*/ 2147483647 h 2545"/>
              <a:gd name="T86" fmla="*/ 2147483647 w 5518"/>
              <a:gd name="T87" fmla="*/ 2147483647 h 2545"/>
              <a:gd name="T88" fmla="*/ 2147483647 w 5518"/>
              <a:gd name="T89" fmla="*/ 2147483647 h 254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518" h="2545">
                <a:moveTo>
                  <a:pt x="0" y="1067"/>
                </a:moveTo>
                <a:lnTo>
                  <a:pt x="61" y="1090"/>
                </a:lnTo>
                <a:lnTo>
                  <a:pt x="122" y="1114"/>
                </a:lnTo>
                <a:lnTo>
                  <a:pt x="184" y="1029"/>
                </a:lnTo>
                <a:lnTo>
                  <a:pt x="245" y="1016"/>
                </a:lnTo>
                <a:lnTo>
                  <a:pt x="306" y="1015"/>
                </a:lnTo>
                <a:lnTo>
                  <a:pt x="368" y="693"/>
                </a:lnTo>
                <a:lnTo>
                  <a:pt x="429" y="699"/>
                </a:lnTo>
                <a:lnTo>
                  <a:pt x="490" y="699"/>
                </a:lnTo>
                <a:lnTo>
                  <a:pt x="552" y="677"/>
                </a:lnTo>
                <a:lnTo>
                  <a:pt x="613" y="662"/>
                </a:lnTo>
                <a:lnTo>
                  <a:pt x="674" y="635"/>
                </a:lnTo>
                <a:lnTo>
                  <a:pt x="735" y="565"/>
                </a:lnTo>
                <a:lnTo>
                  <a:pt x="797" y="534"/>
                </a:lnTo>
                <a:lnTo>
                  <a:pt x="858" y="490"/>
                </a:lnTo>
                <a:lnTo>
                  <a:pt x="919" y="477"/>
                </a:lnTo>
                <a:lnTo>
                  <a:pt x="981" y="416"/>
                </a:lnTo>
                <a:lnTo>
                  <a:pt x="1042" y="375"/>
                </a:lnTo>
                <a:lnTo>
                  <a:pt x="1103" y="596"/>
                </a:lnTo>
                <a:lnTo>
                  <a:pt x="1165" y="634"/>
                </a:lnTo>
                <a:lnTo>
                  <a:pt x="1226" y="746"/>
                </a:lnTo>
                <a:lnTo>
                  <a:pt x="1287" y="878"/>
                </a:lnTo>
                <a:lnTo>
                  <a:pt x="1349" y="1133"/>
                </a:lnTo>
                <a:lnTo>
                  <a:pt x="1410" y="1278"/>
                </a:lnTo>
                <a:lnTo>
                  <a:pt x="1471" y="1450"/>
                </a:lnTo>
                <a:lnTo>
                  <a:pt x="1533" y="1533"/>
                </a:lnTo>
                <a:lnTo>
                  <a:pt x="1594" y="1585"/>
                </a:lnTo>
                <a:lnTo>
                  <a:pt x="1655" y="1620"/>
                </a:lnTo>
                <a:lnTo>
                  <a:pt x="1717" y="1654"/>
                </a:lnTo>
                <a:lnTo>
                  <a:pt x="1778" y="1682"/>
                </a:lnTo>
                <a:lnTo>
                  <a:pt x="1839" y="1740"/>
                </a:lnTo>
                <a:lnTo>
                  <a:pt x="1901" y="1798"/>
                </a:lnTo>
                <a:lnTo>
                  <a:pt x="1962" y="1838"/>
                </a:lnTo>
                <a:lnTo>
                  <a:pt x="2023" y="1879"/>
                </a:lnTo>
                <a:lnTo>
                  <a:pt x="2084" y="1921"/>
                </a:lnTo>
                <a:lnTo>
                  <a:pt x="2146" y="1964"/>
                </a:lnTo>
                <a:lnTo>
                  <a:pt x="2207" y="1995"/>
                </a:lnTo>
                <a:lnTo>
                  <a:pt x="2268" y="2048"/>
                </a:lnTo>
                <a:lnTo>
                  <a:pt x="2330" y="2107"/>
                </a:lnTo>
                <a:lnTo>
                  <a:pt x="2391" y="2144"/>
                </a:lnTo>
                <a:lnTo>
                  <a:pt x="2452" y="2192"/>
                </a:lnTo>
                <a:lnTo>
                  <a:pt x="2514" y="2261"/>
                </a:lnTo>
                <a:lnTo>
                  <a:pt x="2575" y="2328"/>
                </a:lnTo>
                <a:lnTo>
                  <a:pt x="2636" y="2358"/>
                </a:lnTo>
                <a:lnTo>
                  <a:pt x="2698" y="2409"/>
                </a:lnTo>
                <a:lnTo>
                  <a:pt x="2759" y="2444"/>
                </a:lnTo>
                <a:lnTo>
                  <a:pt x="2820" y="2454"/>
                </a:lnTo>
                <a:lnTo>
                  <a:pt x="2882" y="2469"/>
                </a:lnTo>
                <a:lnTo>
                  <a:pt x="2943" y="2522"/>
                </a:lnTo>
                <a:lnTo>
                  <a:pt x="3004" y="2536"/>
                </a:lnTo>
                <a:lnTo>
                  <a:pt x="3066" y="2528"/>
                </a:lnTo>
                <a:lnTo>
                  <a:pt x="3127" y="2545"/>
                </a:lnTo>
                <a:lnTo>
                  <a:pt x="3188" y="2513"/>
                </a:lnTo>
                <a:lnTo>
                  <a:pt x="3250" y="2431"/>
                </a:lnTo>
                <a:lnTo>
                  <a:pt x="3311" y="2374"/>
                </a:lnTo>
                <a:lnTo>
                  <a:pt x="3372" y="2303"/>
                </a:lnTo>
                <a:lnTo>
                  <a:pt x="3434" y="2208"/>
                </a:lnTo>
                <a:lnTo>
                  <a:pt x="3495" y="2116"/>
                </a:lnTo>
                <a:lnTo>
                  <a:pt x="3556" y="1975"/>
                </a:lnTo>
                <a:lnTo>
                  <a:pt x="3617" y="1777"/>
                </a:lnTo>
                <a:lnTo>
                  <a:pt x="3679" y="1577"/>
                </a:lnTo>
                <a:lnTo>
                  <a:pt x="3740" y="1363"/>
                </a:lnTo>
                <a:lnTo>
                  <a:pt x="3801" y="1173"/>
                </a:lnTo>
                <a:lnTo>
                  <a:pt x="3863" y="1029"/>
                </a:lnTo>
                <a:lnTo>
                  <a:pt x="3924" y="923"/>
                </a:lnTo>
                <a:lnTo>
                  <a:pt x="3985" y="835"/>
                </a:lnTo>
                <a:lnTo>
                  <a:pt x="4047" y="752"/>
                </a:lnTo>
                <a:lnTo>
                  <a:pt x="4108" y="689"/>
                </a:lnTo>
                <a:lnTo>
                  <a:pt x="4169" y="641"/>
                </a:lnTo>
                <a:lnTo>
                  <a:pt x="4231" y="613"/>
                </a:lnTo>
                <a:lnTo>
                  <a:pt x="4292" y="578"/>
                </a:lnTo>
                <a:lnTo>
                  <a:pt x="4353" y="549"/>
                </a:lnTo>
                <a:lnTo>
                  <a:pt x="4415" y="517"/>
                </a:lnTo>
                <a:lnTo>
                  <a:pt x="4476" y="495"/>
                </a:lnTo>
                <a:lnTo>
                  <a:pt x="4537" y="471"/>
                </a:lnTo>
                <a:lnTo>
                  <a:pt x="4599" y="456"/>
                </a:lnTo>
                <a:lnTo>
                  <a:pt x="4660" y="448"/>
                </a:lnTo>
                <a:lnTo>
                  <a:pt x="4721" y="421"/>
                </a:lnTo>
                <a:lnTo>
                  <a:pt x="4783" y="398"/>
                </a:lnTo>
                <a:lnTo>
                  <a:pt x="4844" y="382"/>
                </a:lnTo>
                <a:lnTo>
                  <a:pt x="4905" y="377"/>
                </a:lnTo>
                <a:lnTo>
                  <a:pt x="4966" y="362"/>
                </a:lnTo>
                <a:lnTo>
                  <a:pt x="5028" y="341"/>
                </a:lnTo>
                <a:lnTo>
                  <a:pt x="5089" y="310"/>
                </a:lnTo>
                <a:lnTo>
                  <a:pt x="5150" y="258"/>
                </a:lnTo>
                <a:lnTo>
                  <a:pt x="5212" y="260"/>
                </a:lnTo>
                <a:lnTo>
                  <a:pt x="5273" y="227"/>
                </a:lnTo>
                <a:lnTo>
                  <a:pt x="5334" y="141"/>
                </a:lnTo>
                <a:lnTo>
                  <a:pt x="5396" y="77"/>
                </a:lnTo>
                <a:lnTo>
                  <a:pt x="5457" y="57"/>
                </a:lnTo>
                <a:lnTo>
                  <a:pt x="5518" y="0"/>
                </a:lnTo>
              </a:path>
            </a:pathLst>
          </a:custGeom>
          <a:noFill/>
          <a:ln w="34925">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7564" name="Rectangle 343"/>
          <p:cNvSpPr>
            <a:spLocks noChangeArrowheads="1"/>
          </p:cNvSpPr>
          <p:nvPr/>
        </p:nvSpPr>
        <p:spPr bwMode="auto">
          <a:xfrm>
            <a:off x="395288" y="5586413"/>
            <a:ext cx="13625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-4</a:t>
            </a:r>
          </a:p>
        </p:txBody>
      </p:sp>
      <p:sp>
        <p:nvSpPr>
          <p:cNvPr id="267565" name="Rectangle 344"/>
          <p:cNvSpPr>
            <a:spLocks noChangeArrowheads="1"/>
          </p:cNvSpPr>
          <p:nvPr/>
        </p:nvSpPr>
        <p:spPr bwMode="auto">
          <a:xfrm>
            <a:off x="395288" y="5075238"/>
            <a:ext cx="13625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-3</a:t>
            </a:r>
          </a:p>
        </p:txBody>
      </p:sp>
      <p:sp>
        <p:nvSpPr>
          <p:cNvPr id="267566" name="Rectangle 345"/>
          <p:cNvSpPr>
            <a:spLocks noChangeArrowheads="1"/>
          </p:cNvSpPr>
          <p:nvPr/>
        </p:nvSpPr>
        <p:spPr bwMode="auto">
          <a:xfrm>
            <a:off x="395288" y="4565651"/>
            <a:ext cx="13625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-2</a:t>
            </a:r>
          </a:p>
        </p:txBody>
      </p:sp>
      <p:sp>
        <p:nvSpPr>
          <p:cNvPr id="267567" name="Rectangle 346"/>
          <p:cNvSpPr>
            <a:spLocks noChangeArrowheads="1"/>
          </p:cNvSpPr>
          <p:nvPr/>
        </p:nvSpPr>
        <p:spPr bwMode="auto">
          <a:xfrm>
            <a:off x="395288" y="4052888"/>
            <a:ext cx="13625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-1</a:t>
            </a:r>
          </a:p>
        </p:txBody>
      </p:sp>
      <p:sp>
        <p:nvSpPr>
          <p:cNvPr id="267568" name="Rectangle 347"/>
          <p:cNvSpPr>
            <a:spLocks noChangeArrowheads="1"/>
          </p:cNvSpPr>
          <p:nvPr/>
        </p:nvSpPr>
        <p:spPr bwMode="auto">
          <a:xfrm>
            <a:off x="461964" y="3541713"/>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0</a:t>
            </a:r>
          </a:p>
        </p:txBody>
      </p:sp>
      <p:sp>
        <p:nvSpPr>
          <p:cNvPr id="267569" name="Rectangle 348"/>
          <p:cNvSpPr>
            <a:spLocks noChangeArrowheads="1"/>
          </p:cNvSpPr>
          <p:nvPr/>
        </p:nvSpPr>
        <p:spPr bwMode="auto">
          <a:xfrm>
            <a:off x="461964" y="3030538"/>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1</a:t>
            </a:r>
          </a:p>
        </p:txBody>
      </p:sp>
      <p:sp>
        <p:nvSpPr>
          <p:cNvPr id="267570" name="Rectangle 349"/>
          <p:cNvSpPr>
            <a:spLocks noChangeArrowheads="1"/>
          </p:cNvSpPr>
          <p:nvPr/>
        </p:nvSpPr>
        <p:spPr bwMode="auto">
          <a:xfrm>
            <a:off x="461964" y="2519363"/>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2</a:t>
            </a:r>
          </a:p>
        </p:txBody>
      </p:sp>
      <p:sp>
        <p:nvSpPr>
          <p:cNvPr id="267571" name="Rectangle 350"/>
          <p:cNvSpPr>
            <a:spLocks noChangeArrowheads="1"/>
          </p:cNvSpPr>
          <p:nvPr/>
        </p:nvSpPr>
        <p:spPr bwMode="auto">
          <a:xfrm>
            <a:off x="461964" y="2008188"/>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3</a:t>
            </a:r>
          </a:p>
        </p:txBody>
      </p:sp>
      <p:sp>
        <p:nvSpPr>
          <p:cNvPr id="267572" name="Rectangle 351"/>
          <p:cNvSpPr>
            <a:spLocks noChangeArrowheads="1"/>
          </p:cNvSpPr>
          <p:nvPr/>
        </p:nvSpPr>
        <p:spPr bwMode="auto">
          <a:xfrm>
            <a:off x="461964" y="1497013"/>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4</a:t>
            </a:r>
          </a:p>
        </p:txBody>
      </p:sp>
      <p:sp>
        <p:nvSpPr>
          <p:cNvPr id="267573" name="Rectangle 352"/>
          <p:cNvSpPr>
            <a:spLocks noChangeArrowheads="1"/>
          </p:cNvSpPr>
          <p:nvPr/>
        </p:nvSpPr>
        <p:spPr bwMode="auto">
          <a:xfrm>
            <a:off x="461964" y="985838"/>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5</a:t>
            </a:r>
          </a:p>
        </p:txBody>
      </p:sp>
      <p:sp>
        <p:nvSpPr>
          <p:cNvPr id="267574" name="Rectangle 353"/>
          <p:cNvSpPr>
            <a:spLocks noChangeArrowheads="1"/>
          </p:cNvSpPr>
          <p:nvPr/>
        </p:nvSpPr>
        <p:spPr bwMode="auto">
          <a:xfrm>
            <a:off x="684214" y="5786438"/>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0</a:t>
            </a:r>
          </a:p>
        </p:txBody>
      </p:sp>
      <p:sp>
        <p:nvSpPr>
          <p:cNvPr id="267575" name="Rectangle 354"/>
          <p:cNvSpPr>
            <a:spLocks noChangeArrowheads="1"/>
          </p:cNvSpPr>
          <p:nvPr/>
        </p:nvSpPr>
        <p:spPr bwMode="auto">
          <a:xfrm>
            <a:off x="1127125" y="5786438"/>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5</a:t>
            </a:r>
          </a:p>
        </p:txBody>
      </p:sp>
      <p:sp>
        <p:nvSpPr>
          <p:cNvPr id="267576" name="Rectangle 355"/>
          <p:cNvSpPr>
            <a:spLocks noChangeArrowheads="1"/>
          </p:cNvSpPr>
          <p:nvPr/>
        </p:nvSpPr>
        <p:spPr bwMode="auto">
          <a:xfrm>
            <a:off x="1538289"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10</a:t>
            </a:r>
          </a:p>
        </p:txBody>
      </p:sp>
      <p:sp>
        <p:nvSpPr>
          <p:cNvPr id="267577" name="Rectangle 356"/>
          <p:cNvSpPr>
            <a:spLocks noChangeArrowheads="1"/>
          </p:cNvSpPr>
          <p:nvPr/>
        </p:nvSpPr>
        <p:spPr bwMode="auto">
          <a:xfrm>
            <a:off x="1981201"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15</a:t>
            </a:r>
          </a:p>
        </p:txBody>
      </p:sp>
      <p:sp>
        <p:nvSpPr>
          <p:cNvPr id="267578" name="Rectangle 357"/>
          <p:cNvSpPr>
            <a:spLocks noChangeArrowheads="1"/>
          </p:cNvSpPr>
          <p:nvPr/>
        </p:nvSpPr>
        <p:spPr bwMode="auto">
          <a:xfrm>
            <a:off x="2425701"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20</a:t>
            </a:r>
          </a:p>
        </p:txBody>
      </p:sp>
      <p:sp>
        <p:nvSpPr>
          <p:cNvPr id="267579" name="Rectangle 358"/>
          <p:cNvSpPr>
            <a:spLocks noChangeArrowheads="1"/>
          </p:cNvSpPr>
          <p:nvPr/>
        </p:nvSpPr>
        <p:spPr bwMode="auto">
          <a:xfrm>
            <a:off x="2870201"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25</a:t>
            </a:r>
          </a:p>
        </p:txBody>
      </p:sp>
      <p:sp>
        <p:nvSpPr>
          <p:cNvPr id="267580" name="Rectangle 359"/>
          <p:cNvSpPr>
            <a:spLocks noChangeArrowheads="1"/>
          </p:cNvSpPr>
          <p:nvPr/>
        </p:nvSpPr>
        <p:spPr bwMode="auto">
          <a:xfrm>
            <a:off x="3313113"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30</a:t>
            </a:r>
          </a:p>
        </p:txBody>
      </p:sp>
      <p:sp>
        <p:nvSpPr>
          <p:cNvPr id="267581" name="Rectangle 360"/>
          <p:cNvSpPr>
            <a:spLocks noChangeArrowheads="1"/>
          </p:cNvSpPr>
          <p:nvPr/>
        </p:nvSpPr>
        <p:spPr bwMode="auto">
          <a:xfrm>
            <a:off x="3757614"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35</a:t>
            </a:r>
          </a:p>
        </p:txBody>
      </p:sp>
      <p:sp>
        <p:nvSpPr>
          <p:cNvPr id="267582" name="Rectangle 361"/>
          <p:cNvSpPr>
            <a:spLocks noChangeArrowheads="1"/>
          </p:cNvSpPr>
          <p:nvPr/>
        </p:nvSpPr>
        <p:spPr bwMode="auto">
          <a:xfrm>
            <a:off x="4200525"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40</a:t>
            </a:r>
          </a:p>
        </p:txBody>
      </p:sp>
      <p:sp>
        <p:nvSpPr>
          <p:cNvPr id="267583" name="Rectangle 362"/>
          <p:cNvSpPr>
            <a:spLocks noChangeArrowheads="1"/>
          </p:cNvSpPr>
          <p:nvPr/>
        </p:nvSpPr>
        <p:spPr bwMode="auto">
          <a:xfrm>
            <a:off x="4645026"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45</a:t>
            </a:r>
          </a:p>
        </p:txBody>
      </p:sp>
      <p:sp>
        <p:nvSpPr>
          <p:cNvPr id="267584" name="Rectangle 363"/>
          <p:cNvSpPr>
            <a:spLocks noChangeArrowheads="1"/>
          </p:cNvSpPr>
          <p:nvPr/>
        </p:nvSpPr>
        <p:spPr bwMode="auto">
          <a:xfrm>
            <a:off x="5089526"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50</a:t>
            </a:r>
          </a:p>
        </p:txBody>
      </p:sp>
      <p:sp>
        <p:nvSpPr>
          <p:cNvPr id="267585" name="Rectangle 364"/>
          <p:cNvSpPr>
            <a:spLocks noChangeArrowheads="1"/>
          </p:cNvSpPr>
          <p:nvPr/>
        </p:nvSpPr>
        <p:spPr bwMode="auto">
          <a:xfrm>
            <a:off x="5532441"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55</a:t>
            </a:r>
          </a:p>
        </p:txBody>
      </p:sp>
      <p:sp>
        <p:nvSpPr>
          <p:cNvPr id="267586" name="Rectangle 365"/>
          <p:cNvSpPr>
            <a:spLocks noChangeArrowheads="1"/>
          </p:cNvSpPr>
          <p:nvPr/>
        </p:nvSpPr>
        <p:spPr bwMode="auto">
          <a:xfrm>
            <a:off x="5976939"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60</a:t>
            </a:r>
          </a:p>
        </p:txBody>
      </p:sp>
      <p:sp>
        <p:nvSpPr>
          <p:cNvPr id="267587" name="Rectangle 366"/>
          <p:cNvSpPr>
            <a:spLocks noChangeArrowheads="1"/>
          </p:cNvSpPr>
          <p:nvPr/>
        </p:nvSpPr>
        <p:spPr bwMode="auto">
          <a:xfrm>
            <a:off x="6419851"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65</a:t>
            </a:r>
          </a:p>
        </p:txBody>
      </p:sp>
      <p:sp>
        <p:nvSpPr>
          <p:cNvPr id="267588" name="Rectangle 367"/>
          <p:cNvSpPr>
            <a:spLocks noChangeArrowheads="1"/>
          </p:cNvSpPr>
          <p:nvPr/>
        </p:nvSpPr>
        <p:spPr bwMode="auto">
          <a:xfrm>
            <a:off x="6864351"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70</a:t>
            </a:r>
          </a:p>
        </p:txBody>
      </p:sp>
      <p:sp>
        <p:nvSpPr>
          <p:cNvPr id="267589" name="Rectangle 368"/>
          <p:cNvSpPr>
            <a:spLocks noChangeArrowheads="1"/>
          </p:cNvSpPr>
          <p:nvPr/>
        </p:nvSpPr>
        <p:spPr bwMode="auto">
          <a:xfrm>
            <a:off x="7308850"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75</a:t>
            </a:r>
          </a:p>
        </p:txBody>
      </p:sp>
      <p:sp>
        <p:nvSpPr>
          <p:cNvPr id="267590" name="Rectangle 369"/>
          <p:cNvSpPr>
            <a:spLocks noChangeArrowheads="1"/>
          </p:cNvSpPr>
          <p:nvPr/>
        </p:nvSpPr>
        <p:spPr bwMode="auto">
          <a:xfrm>
            <a:off x="7751764"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80</a:t>
            </a:r>
          </a:p>
        </p:txBody>
      </p:sp>
      <p:sp>
        <p:nvSpPr>
          <p:cNvPr id="267591" name="Rectangle 370"/>
          <p:cNvSpPr>
            <a:spLocks noChangeArrowheads="1"/>
          </p:cNvSpPr>
          <p:nvPr/>
        </p:nvSpPr>
        <p:spPr bwMode="auto">
          <a:xfrm>
            <a:off x="8196263" y="5786438"/>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85</a:t>
            </a:r>
          </a:p>
        </p:txBody>
      </p:sp>
      <p:sp>
        <p:nvSpPr>
          <p:cNvPr id="267592" name="Rectangle 371"/>
          <p:cNvSpPr>
            <a:spLocks noChangeArrowheads="1"/>
          </p:cNvSpPr>
          <p:nvPr/>
        </p:nvSpPr>
        <p:spPr bwMode="auto">
          <a:xfrm>
            <a:off x="8605839" y="5786438"/>
            <a:ext cx="25968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90+</a:t>
            </a:r>
          </a:p>
        </p:txBody>
      </p:sp>
      <p:sp>
        <p:nvSpPr>
          <p:cNvPr id="267593" name="Rectangle 372"/>
          <p:cNvSpPr>
            <a:spLocks noChangeArrowheads="1"/>
          </p:cNvSpPr>
          <p:nvPr/>
        </p:nvSpPr>
        <p:spPr bwMode="auto">
          <a:xfrm>
            <a:off x="1382717" y="6267450"/>
            <a:ext cx="6645275" cy="177800"/>
          </a:xfrm>
          <a:prstGeom prst="rect">
            <a:avLst/>
          </a:prstGeom>
          <a:solidFill>
            <a:srgbClr val="FFFFFF"/>
          </a:solidFill>
          <a:ln w="0">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94" name="Rectangle 373"/>
          <p:cNvSpPr>
            <a:spLocks noChangeArrowheads="1"/>
          </p:cNvSpPr>
          <p:nvPr/>
        </p:nvSpPr>
        <p:spPr bwMode="auto">
          <a:xfrm>
            <a:off x="1423988" y="6321425"/>
            <a:ext cx="258762" cy="762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95" name="Rectangle 374"/>
          <p:cNvSpPr>
            <a:spLocks noChangeArrowheads="1"/>
          </p:cNvSpPr>
          <p:nvPr/>
        </p:nvSpPr>
        <p:spPr bwMode="auto">
          <a:xfrm>
            <a:off x="1712914" y="6270626"/>
            <a:ext cx="175528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Asset-based reallocations</a:t>
            </a:r>
          </a:p>
        </p:txBody>
      </p:sp>
      <p:sp>
        <p:nvSpPr>
          <p:cNvPr id="267596" name="Rectangle 375"/>
          <p:cNvSpPr>
            <a:spLocks noChangeArrowheads="1"/>
          </p:cNvSpPr>
          <p:nvPr/>
        </p:nvSpPr>
        <p:spPr bwMode="auto">
          <a:xfrm>
            <a:off x="3581404" y="6321425"/>
            <a:ext cx="257175" cy="762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97" name="Rectangle 376"/>
          <p:cNvSpPr>
            <a:spLocks noChangeArrowheads="1"/>
          </p:cNvSpPr>
          <p:nvPr/>
        </p:nvSpPr>
        <p:spPr bwMode="auto">
          <a:xfrm>
            <a:off x="3868738" y="6270626"/>
            <a:ext cx="105798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Public transfers</a:t>
            </a:r>
          </a:p>
        </p:txBody>
      </p:sp>
      <p:sp>
        <p:nvSpPr>
          <p:cNvPr id="267598" name="Rectangle 377"/>
          <p:cNvSpPr>
            <a:spLocks noChangeArrowheads="1"/>
          </p:cNvSpPr>
          <p:nvPr/>
        </p:nvSpPr>
        <p:spPr bwMode="auto">
          <a:xfrm>
            <a:off x="5026025" y="6321425"/>
            <a:ext cx="257175" cy="762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267599" name="Rectangle 378"/>
          <p:cNvSpPr>
            <a:spLocks noChangeArrowheads="1"/>
          </p:cNvSpPr>
          <p:nvPr/>
        </p:nvSpPr>
        <p:spPr bwMode="auto">
          <a:xfrm>
            <a:off x="5313367" y="6270626"/>
            <a:ext cx="111889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Private transfers</a:t>
            </a:r>
          </a:p>
        </p:txBody>
      </p:sp>
      <p:sp>
        <p:nvSpPr>
          <p:cNvPr id="267600" name="Line 379"/>
          <p:cNvSpPr>
            <a:spLocks noChangeShapeType="1"/>
          </p:cNvSpPr>
          <p:nvPr/>
        </p:nvSpPr>
        <p:spPr bwMode="auto">
          <a:xfrm>
            <a:off x="6529388" y="6348413"/>
            <a:ext cx="258762" cy="0"/>
          </a:xfrm>
          <a:prstGeom prst="line">
            <a:avLst/>
          </a:prstGeom>
          <a:noFill/>
          <a:ln w="34925">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267601" name="Rectangle 380"/>
          <p:cNvSpPr>
            <a:spLocks noChangeArrowheads="1"/>
          </p:cNvSpPr>
          <p:nvPr/>
        </p:nvSpPr>
        <p:spPr bwMode="auto">
          <a:xfrm>
            <a:off x="6818317" y="6270626"/>
            <a:ext cx="104034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Lifecycle deficit</a:t>
            </a:r>
          </a:p>
        </p:txBody>
      </p:sp>
      <p:sp>
        <p:nvSpPr>
          <p:cNvPr id="267602" name="Rectangle 381"/>
          <p:cNvSpPr>
            <a:spLocks noChangeArrowheads="1"/>
          </p:cNvSpPr>
          <p:nvPr/>
        </p:nvSpPr>
        <p:spPr bwMode="auto">
          <a:xfrm>
            <a:off x="4643439" y="6002338"/>
            <a:ext cx="27251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Age</a:t>
            </a:r>
          </a:p>
        </p:txBody>
      </p:sp>
      <p:sp>
        <p:nvSpPr>
          <p:cNvPr id="267603" name="Rectangle 382"/>
          <p:cNvSpPr>
            <a:spLocks noChangeArrowheads="1"/>
          </p:cNvSpPr>
          <p:nvPr/>
        </p:nvSpPr>
        <p:spPr bwMode="auto">
          <a:xfrm>
            <a:off x="655658" y="749300"/>
            <a:ext cx="130965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Million yen </a:t>
            </a:r>
            <a:br>
              <a:rPr kumimoji="1" lang="en-US" altLang="ja-JP" sz="10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br>
            <a:r>
              <a:rPr kumimoji="1" lang="en-US" altLang="ja-JP" sz="10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in 2000 constant prices</a:t>
            </a:r>
          </a:p>
        </p:txBody>
      </p:sp>
      <p:sp>
        <p:nvSpPr>
          <p:cNvPr id="267604" name="Rectangle 383"/>
          <p:cNvSpPr>
            <a:spLocks noChangeArrowheads="1"/>
          </p:cNvSpPr>
          <p:nvPr/>
        </p:nvSpPr>
        <p:spPr bwMode="auto">
          <a:xfrm>
            <a:off x="0" y="333383"/>
            <a:ext cx="9144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3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t>2009</a:t>
            </a:r>
          </a:p>
        </p:txBody>
      </p:sp>
    </p:spTree>
    <p:extLst>
      <p:ext uri="{BB962C8B-B14F-4D97-AF65-F5344CB8AC3E}">
        <p14:creationId xmlns:p14="http://schemas.microsoft.com/office/powerpoint/2010/main" val="18949546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ChangeArrowheads="1"/>
          </p:cNvSpPr>
          <p:nvPr/>
        </p:nvSpPr>
        <p:spPr bwMode="auto">
          <a:xfrm>
            <a:off x="884238" y="1246188"/>
            <a:ext cx="7786687" cy="4457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39" name="Line 8"/>
          <p:cNvSpPr>
            <a:spLocks noChangeShapeType="1"/>
          </p:cNvSpPr>
          <p:nvPr/>
        </p:nvSpPr>
        <p:spPr bwMode="auto">
          <a:xfrm>
            <a:off x="884238" y="5703888"/>
            <a:ext cx="7786687"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91140" name="Line 9"/>
          <p:cNvSpPr>
            <a:spLocks noChangeShapeType="1"/>
          </p:cNvSpPr>
          <p:nvPr/>
        </p:nvSpPr>
        <p:spPr bwMode="auto">
          <a:xfrm>
            <a:off x="884238" y="5208588"/>
            <a:ext cx="7786687"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91141" name="Line 10"/>
          <p:cNvSpPr>
            <a:spLocks noChangeShapeType="1"/>
          </p:cNvSpPr>
          <p:nvPr/>
        </p:nvSpPr>
        <p:spPr bwMode="auto">
          <a:xfrm>
            <a:off x="884238" y="4714875"/>
            <a:ext cx="7786687"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91142" name="Line 11"/>
          <p:cNvSpPr>
            <a:spLocks noChangeShapeType="1"/>
          </p:cNvSpPr>
          <p:nvPr/>
        </p:nvSpPr>
        <p:spPr bwMode="auto">
          <a:xfrm>
            <a:off x="884238" y="4217988"/>
            <a:ext cx="7786687"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91143" name="Line 12"/>
          <p:cNvSpPr>
            <a:spLocks noChangeShapeType="1"/>
          </p:cNvSpPr>
          <p:nvPr/>
        </p:nvSpPr>
        <p:spPr bwMode="auto">
          <a:xfrm>
            <a:off x="884238" y="3227388"/>
            <a:ext cx="7786687"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91144" name="Line 13"/>
          <p:cNvSpPr>
            <a:spLocks noChangeShapeType="1"/>
          </p:cNvSpPr>
          <p:nvPr/>
        </p:nvSpPr>
        <p:spPr bwMode="auto">
          <a:xfrm>
            <a:off x="884238" y="2732088"/>
            <a:ext cx="7786687"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91145" name="Line 14"/>
          <p:cNvSpPr>
            <a:spLocks noChangeShapeType="1"/>
          </p:cNvSpPr>
          <p:nvPr/>
        </p:nvSpPr>
        <p:spPr bwMode="auto">
          <a:xfrm>
            <a:off x="884238" y="2236788"/>
            <a:ext cx="7786687"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91146" name="Line 15"/>
          <p:cNvSpPr>
            <a:spLocks noChangeShapeType="1"/>
          </p:cNvSpPr>
          <p:nvPr/>
        </p:nvSpPr>
        <p:spPr bwMode="auto">
          <a:xfrm>
            <a:off x="884238" y="1741488"/>
            <a:ext cx="7786687"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91147" name="Line 16"/>
          <p:cNvSpPr>
            <a:spLocks noChangeShapeType="1"/>
          </p:cNvSpPr>
          <p:nvPr/>
        </p:nvSpPr>
        <p:spPr bwMode="auto">
          <a:xfrm>
            <a:off x="884238" y="1246188"/>
            <a:ext cx="7786687"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91148" name="Rectangle 17"/>
          <p:cNvSpPr>
            <a:spLocks noChangeArrowheads="1"/>
          </p:cNvSpPr>
          <p:nvPr/>
        </p:nvSpPr>
        <p:spPr bwMode="auto">
          <a:xfrm>
            <a:off x="884238" y="1246188"/>
            <a:ext cx="7786687" cy="4457700"/>
          </a:xfrm>
          <a:prstGeom prst="rect">
            <a:avLst/>
          </a:prstGeom>
          <a:noFill/>
          <a:ln w="11113">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49" name="Rectangle 18"/>
          <p:cNvSpPr>
            <a:spLocks noChangeArrowheads="1"/>
          </p:cNvSpPr>
          <p:nvPr/>
        </p:nvSpPr>
        <p:spPr bwMode="auto">
          <a:xfrm>
            <a:off x="884238" y="3722688"/>
            <a:ext cx="85725" cy="47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50" name="Rectangle 19"/>
          <p:cNvSpPr>
            <a:spLocks noChangeArrowheads="1"/>
          </p:cNvSpPr>
          <p:nvPr/>
        </p:nvSpPr>
        <p:spPr bwMode="auto">
          <a:xfrm>
            <a:off x="969963" y="3722688"/>
            <a:ext cx="85725" cy="47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51" name="Rectangle 20"/>
          <p:cNvSpPr>
            <a:spLocks noChangeArrowheads="1"/>
          </p:cNvSpPr>
          <p:nvPr/>
        </p:nvSpPr>
        <p:spPr bwMode="auto">
          <a:xfrm>
            <a:off x="1055688" y="3722688"/>
            <a:ext cx="85725" cy="47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52" name="Rectangle 21"/>
          <p:cNvSpPr>
            <a:spLocks noChangeArrowheads="1"/>
          </p:cNvSpPr>
          <p:nvPr/>
        </p:nvSpPr>
        <p:spPr bwMode="auto">
          <a:xfrm>
            <a:off x="1141413" y="3722688"/>
            <a:ext cx="85725" cy="47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53" name="Rectangle 22"/>
          <p:cNvSpPr>
            <a:spLocks noChangeArrowheads="1"/>
          </p:cNvSpPr>
          <p:nvPr/>
        </p:nvSpPr>
        <p:spPr bwMode="auto">
          <a:xfrm>
            <a:off x="1227138" y="3722688"/>
            <a:ext cx="85725" cy="47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54" name="Rectangle 23"/>
          <p:cNvSpPr>
            <a:spLocks noChangeArrowheads="1"/>
          </p:cNvSpPr>
          <p:nvPr/>
        </p:nvSpPr>
        <p:spPr bwMode="auto">
          <a:xfrm>
            <a:off x="1312863" y="3722688"/>
            <a:ext cx="84137" cy="47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55" name="Rectangle 24"/>
          <p:cNvSpPr>
            <a:spLocks noChangeArrowheads="1"/>
          </p:cNvSpPr>
          <p:nvPr/>
        </p:nvSpPr>
        <p:spPr bwMode="auto">
          <a:xfrm>
            <a:off x="1397000" y="3722688"/>
            <a:ext cx="85725" cy="63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56" name="Rectangle 25"/>
          <p:cNvSpPr>
            <a:spLocks noChangeArrowheads="1"/>
          </p:cNvSpPr>
          <p:nvPr/>
        </p:nvSpPr>
        <p:spPr bwMode="auto">
          <a:xfrm>
            <a:off x="1482725" y="3722688"/>
            <a:ext cx="85725" cy="63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57" name="Rectangle 26"/>
          <p:cNvSpPr>
            <a:spLocks noChangeArrowheads="1"/>
          </p:cNvSpPr>
          <p:nvPr/>
        </p:nvSpPr>
        <p:spPr bwMode="auto">
          <a:xfrm>
            <a:off x="1568450" y="3722688"/>
            <a:ext cx="85725" cy="63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58" name="Rectangle 27"/>
          <p:cNvSpPr>
            <a:spLocks noChangeArrowheads="1"/>
          </p:cNvSpPr>
          <p:nvPr/>
        </p:nvSpPr>
        <p:spPr bwMode="auto">
          <a:xfrm>
            <a:off x="1654175" y="3722688"/>
            <a:ext cx="85725" cy="63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59" name="Rectangle 28"/>
          <p:cNvSpPr>
            <a:spLocks noChangeArrowheads="1"/>
          </p:cNvSpPr>
          <p:nvPr/>
        </p:nvSpPr>
        <p:spPr bwMode="auto">
          <a:xfrm>
            <a:off x="1739900" y="3722688"/>
            <a:ext cx="85725" cy="63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60" name="Rectangle 29"/>
          <p:cNvSpPr>
            <a:spLocks noChangeArrowheads="1"/>
          </p:cNvSpPr>
          <p:nvPr/>
        </p:nvSpPr>
        <p:spPr bwMode="auto">
          <a:xfrm>
            <a:off x="1825625" y="3722688"/>
            <a:ext cx="85725" cy="63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61" name="Rectangle 30"/>
          <p:cNvSpPr>
            <a:spLocks noChangeArrowheads="1"/>
          </p:cNvSpPr>
          <p:nvPr/>
        </p:nvSpPr>
        <p:spPr bwMode="auto">
          <a:xfrm>
            <a:off x="1911350" y="3722688"/>
            <a:ext cx="85725" cy="63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62" name="Rectangle 31"/>
          <p:cNvSpPr>
            <a:spLocks noChangeArrowheads="1"/>
          </p:cNvSpPr>
          <p:nvPr/>
        </p:nvSpPr>
        <p:spPr bwMode="auto">
          <a:xfrm>
            <a:off x="1997075" y="3722688"/>
            <a:ext cx="84138" cy="63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63" name="Rectangle 32"/>
          <p:cNvSpPr>
            <a:spLocks noChangeArrowheads="1"/>
          </p:cNvSpPr>
          <p:nvPr/>
        </p:nvSpPr>
        <p:spPr bwMode="auto">
          <a:xfrm>
            <a:off x="2081213" y="3722688"/>
            <a:ext cx="85725" cy="79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64" name="Rectangle 33"/>
          <p:cNvSpPr>
            <a:spLocks noChangeArrowheads="1"/>
          </p:cNvSpPr>
          <p:nvPr/>
        </p:nvSpPr>
        <p:spPr bwMode="auto">
          <a:xfrm>
            <a:off x="2166938" y="3722688"/>
            <a:ext cx="85725" cy="79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65" name="Rectangle 34"/>
          <p:cNvSpPr>
            <a:spLocks noChangeArrowheads="1"/>
          </p:cNvSpPr>
          <p:nvPr/>
        </p:nvSpPr>
        <p:spPr bwMode="auto">
          <a:xfrm>
            <a:off x="2252663" y="3722688"/>
            <a:ext cx="85725" cy="95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66" name="Rectangle 35"/>
          <p:cNvSpPr>
            <a:spLocks noChangeArrowheads="1"/>
          </p:cNvSpPr>
          <p:nvPr/>
        </p:nvSpPr>
        <p:spPr bwMode="auto">
          <a:xfrm>
            <a:off x="2338388" y="3722688"/>
            <a:ext cx="85725" cy="95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67" name="Rectangle 36"/>
          <p:cNvSpPr>
            <a:spLocks noChangeArrowheads="1"/>
          </p:cNvSpPr>
          <p:nvPr/>
        </p:nvSpPr>
        <p:spPr bwMode="auto">
          <a:xfrm>
            <a:off x="2424113" y="3722688"/>
            <a:ext cx="85725" cy="158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68" name="Rectangle 37"/>
          <p:cNvSpPr>
            <a:spLocks noChangeArrowheads="1"/>
          </p:cNvSpPr>
          <p:nvPr/>
        </p:nvSpPr>
        <p:spPr bwMode="auto">
          <a:xfrm>
            <a:off x="2509838" y="3722688"/>
            <a:ext cx="85725" cy="269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69" name="Rectangle 38"/>
          <p:cNvSpPr>
            <a:spLocks noChangeArrowheads="1"/>
          </p:cNvSpPr>
          <p:nvPr/>
        </p:nvSpPr>
        <p:spPr bwMode="auto">
          <a:xfrm>
            <a:off x="2595563" y="3722688"/>
            <a:ext cx="85725" cy="349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70" name="Rectangle 39"/>
          <p:cNvSpPr>
            <a:spLocks noChangeArrowheads="1"/>
          </p:cNvSpPr>
          <p:nvPr/>
        </p:nvSpPr>
        <p:spPr bwMode="auto">
          <a:xfrm>
            <a:off x="2681288" y="3722688"/>
            <a:ext cx="85725" cy="492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71" name="Rectangle 40"/>
          <p:cNvSpPr>
            <a:spLocks noChangeArrowheads="1"/>
          </p:cNvSpPr>
          <p:nvPr/>
        </p:nvSpPr>
        <p:spPr bwMode="auto">
          <a:xfrm>
            <a:off x="2767013" y="3722688"/>
            <a:ext cx="84137" cy="539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72" name="Rectangle 41"/>
          <p:cNvSpPr>
            <a:spLocks noChangeArrowheads="1"/>
          </p:cNvSpPr>
          <p:nvPr/>
        </p:nvSpPr>
        <p:spPr bwMode="auto">
          <a:xfrm>
            <a:off x="2851150" y="3722688"/>
            <a:ext cx="85725" cy="396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73" name="Rectangle 42"/>
          <p:cNvSpPr>
            <a:spLocks noChangeArrowheads="1"/>
          </p:cNvSpPr>
          <p:nvPr/>
        </p:nvSpPr>
        <p:spPr bwMode="auto">
          <a:xfrm>
            <a:off x="2936875" y="3722688"/>
            <a:ext cx="85725" cy="1746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74" name="Rectangle 43"/>
          <p:cNvSpPr>
            <a:spLocks noChangeArrowheads="1"/>
          </p:cNvSpPr>
          <p:nvPr/>
        </p:nvSpPr>
        <p:spPr bwMode="auto">
          <a:xfrm>
            <a:off x="3022600" y="3722688"/>
            <a:ext cx="85725" cy="1428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75" name="Rectangle 44"/>
          <p:cNvSpPr>
            <a:spLocks noChangeArrowheads="1"/>
          </p:cNvSpPr>
          <p:nvPr/>
        </p:nvSpPr>
        <p:spPr bwMode="auto">
          <a:xfrm>
            <a:off x="3108325" y="3722688"/>
            <a:ext cx="85725" cy="222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76" name="Rectangle 45"/>
          <p:cNvSpPr>
            <a:spLocks noChangeArrowheads="1"/>
          </p:cNvSpPr>
          <p:nvPr/>
        </p:nvSpPr>
        <p:spPr bwMode="auto">
          <a:xfrm>
            <a:off x="3194050" y="3722688"/>
            <a:ext cx="85725" cy="7937"/>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77" name="Rectangle 46"/>
          <p:cNvSpPr>
            <a:spLocks noChangeArrowheads="1"/>
          </p:cNvSpPr>
          <p:nvPr/>
        </p:nvSpPr>
        <p:spPr bwMode="auto">
          <a:xfrm>
            <a:off x="3279775" y="3700463"/>
            <a:ext cx="85725" cy="222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78" name="Rectangle 47"/>
          <p:cNvSpPr>
            <a:spLocks noChangeArrowheads="1"/>
          </p:cNvSpPr>
          <p:nvPr/>
        </p:nvSpPr>
        <p:spPr bwMode="auto">
          <a:xfrm>
            <a:off x="3365500" y="3716338"/>
            <a:ext cx="85725" cy="63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79" name="Rectangle 48"/>
          <p:cNvSpPr>
            <a:spLocks noChangeArrowheads="1"/>
          </p:cNvSpPr>
          <p:nvPr/>
        </p:nvSpPr>
        <p:spPr bwMode="auto">
          <a:xfrm>
            <a:off x="3451225" y="3714750"/>
            <a:ext cx="85725" cy="793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80" name="Rectangle 49"/>
          <p:cNvSpPr>
            <a:spLocks noChangeArrowheads="1"/>
          </p:cNvSpPr>
          <p:nvPr/>
        </p:nvSpPr>
        <p:spPr bwMode="auto">
          <a:xfrm>
            <a:off x="3536950" y="3709988"/>
            <a:ext cx="84138" cy="127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81" name="Rectangle 50"/>
          <p:cNvSpPr>
            <a:spLocks noChangeArrowheads="1"/>
          </p:cNvSpPr>
          <p:nvPr/>
        </p:nvSpPr>
        <p:spPr bwMode="auto">
          <a:xfrm>
            <a:off x="3621088" y="3706813"/>
            <a:ext cx="85725" cy="158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82" name="Rectangle 51"/>
          <p:cNvSpPr>
            <a:spLocks noChangeArrowheads="1"/>
          </p:cNvSpPr>
          <p:nvPr/>
        </p:nvSpPr>
        <p:spPr bwMode="auto">
          <a:xfrm>
            <a:off x="3706813" y="3703638"/>
            <a:ext cx="85725" cy="190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83" name="Rectangle 52"/>
          <p:cNvSpPr>
            <a:spLocks noChangeArrowheads="1"/>
          </p:cNvSpPr>
          <p:nvPr/>
        </p:nvSpPr>
        <p:spPr bwMode="auto">
          <a:xfrm>
            <a:off x="3792538" y="3694113"/>
            <a:ext cx="85725" cy="285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84" name="Rectangle 53"/>
          <p:cNvSpPr>
            <a:spLocks noChangeArrowheads="1"/>
          </p:cNvSpPr>
          <p:nvPr/>
        </p:nvSpPr>
        <p:spPr bwMode="auto">
          <a:xfrm>
            <a:off x="3878263" y="3687763"/>
            <a:ext cx="85725" cy="349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85" name="Rectangle 54"/>
          <p:cNvSpPr>
            <a:spLocks noChangeArrowheads="1"/>
          </p:cNvSpPr>
          <p:nvPr/>
        </p:nvSpPr>
        <p:spPr bwMode="auto">
          <a:xfrm>
            <a:off x="3963988" y="3681413"/>
            <a:ext cx="85725" cy="412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86" name="Rectangle 55"/>
          <p:cNvSpPr>
            <a:spLocks noChangeArrowheads="1"/>
          </p:cNvSpPr>
          <p:nvPr/>
        </p:nvSpPr>
        <p:spPr bwMode="auto">
          <a:xfrm>
            <a:off x="4049713" y="3673475"/>
            <a:ext cx="85725" cy="4921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87" name="Rectangle 56"/>
          <p:cNvSpPr>
            <a:spLocks noChangeArrowheads="1"/>
          </p:cNvSpPr>
          <p:nvPr/>
        </p:nvSpPr>
        <p:spPr bwMode="auto">
          <a:xfrm>
            <a:off x="4135438" y="3671888"/>
            <a:ext cx="85725" cy="508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88" name="Rectangle 57"/>
          <p:cNvSpPr>
            <a:spLocks noChangeArrowheads="1"/>
          </p:cNvSpPr>
          <p:nvPr/>
        </p:nvSpPr>
        <p:spPr bwMode="auto">
          <a:xfrm>
            <a:off x="4221163" y="3667125"/>
            <a:ext cx="85725" cy="5556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89" name="Rectangle 58"/>
          <p:cNvSpPr>
            <a:spLocks noChangeArrowheads="1"/>
          </p:cNvSpPr>
          <p:nvPr/>
        </p:nvSpPr>
        <p:spPr bwMode="auto">
          <a:xfrm>
            <a:off x="4306888" y="3652838"/>
            <a:ext cx="84137" cy="698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90" name="Rectangle 59"/>
          <p:cNvSpPr>
            <a:spLocks noChangeArrowheads="1"/>
          </p:cNvSpPr>
          <p:nvPr/>
        </p:nvSpPr>
        <p:spPr bwMode="auto">
          <a:xfrm>
            <a:off x="4391025" y="3644900"/>
            <a:ext cx="85725" cy="7778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91" name="Rectangle 60"/>
          <p:cNvSpPr>
            <a:spLocks noChangeArrowheads="1"/>
          </p:cNvSpPr>
          <p:nvPr/>
        </p:nvSpPr>
        <p:spPr bwMode="auto">
          <a:xfrm>
            <a:off x="4476750" y="3632200"/>
            <a:ext cx="85725" cy="9048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92" name="Rectangle 61"/>
          <p:cNvSpPr>
            <a:spLocks noChangeArrowheads="1"/>
          </p:cNvSpPr>
          <p:nvPr/>
        </p:nvSpPr>
        <p:spPr bwMode="auto">
          <a:xfrm>
            <a:off x="4562475" y="3617913"/>
            <a:ext cx="85725" cy="1047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93" name="Rectangle 62"/>
          <p:cNvSpPr>
            <a:spLocks noChangeArrowheads="1"/>
          </p:cNvSpPr>
          <p:nvPr/>
        </p:nvSpPr>
        <p:spPr bwMode="auto">
          <a:xfrm>
            <a:off x="4648200" y="3603625"/>
            <a:ext cx="85725" cy="11906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94" name="Rectangle 63"/>
          <p:cNvSpPr>
            <a:spLocks noChangeArrowheads="1"/>
          </p:cNvSpPr>
          <p:nvPr/>
        </p:nvSpPr>
        <p:spPr bwMode="auto">
          <a:xfrm>
            <a:off x="4733925" y="3602038"/>
            <a:ext cx="87313" cy="1206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95" name="Rectangle 64"/>
          <p:cNvSpPr>
            <a:spLocks noChangeArrowheads="1"/>
          </p:cNvSpPr>
          <p:nvPr/>
        </p:nvSpPr>
        <p:spPr bwMode="auto">
          <a:xfrm>
            <a:off x="4821238" y="3584575"/>
            <a:ext cx="85725" cy="13811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96" name="Rectangle 65"/>
          <p:cNvSpPr>
            <a:spLocks noChangeArrowheads="1"/>
          </p:cNvSpPr>
          <p:nvPr/>
        </p:nvSpPr>
        <p:spPr bwMode="auto">
          <a:xfrm>
            <a:off x="4906963" y="3584575"/>
            <a:ext cx="85725" cy="13811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97" name="Rectangle 66"/>
          <p:cNvSpPr>
            <a:spLocks noChangeArrowheads="1"/>
          </p:cNvSpPr>
          <p:nvPr/>
        </p:nvSpPr>
        <p:spPr bwMode="auto">
          <a:xfrm>
            <a:off x="4992688" y="3582988"/>
            <a:ext cx="84137" cy="1397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98" name="Rectangle 67"/>
          <p:cNvSpPr>
            <a:spLocks noChangeArrowheads="1"/>
          </p:cNvSpPr>
          <p:nvPr/>
        </p:nvSpPr>
        <p:spPr bwMode="auto">
          <a:xfrm>
            <a:off x="5076825" y="3582988"/>
            <a:ext cx="85725" cy="1397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199" name="Rectangle 68"/>
          <p:cNvSpPr>
            <a:spLocks noChangeArrowheads="1"/>
          </p:cNvSpPr>
          <p:nvPr/>
        </p:nvSpPr>
        <p:spPr bwMode="auto">
          <a:xfrm>
            <a:off x="5162550" y="3594100"/>
            <a:ext cx="85725" cy="12858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00" name="Rectangle 69"/>
          <p:cNvSpPr>
            <a:spLocks noChangeArrowheads="1"/>
          </p:cNvSpPr>
          <p:nvPr/>
        </p:nvSpPr>
        <p:spPr bwMode="auto">
          <a:xfrm>
            <a:off x="5248275" y="3629025"/>
            <a:ext cx="85725" cy="9366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01" name="Rectangle 70"/>
          <p:cNvSpPr>
            <a:spLocks noChangeArrowheads="1"/>
          </p:cNvSpPr>
          <p:nvPr/>
        </p:nvSpPr>
        <p:spPr bwMode="auto">
          <a:xfrm>
            <a:off x="5334000" y="3644900"/>
            <a:ext cx="85725" cy="7778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02" name="Rectangle 71"/>
          <p:cNvSpPr>
            <a:spLocks noChangeArrowheads="1"/>
          </p:cNvSpPr>
          <p:nvPr/>
        </p:nvSpPr>
        <p:spPr bwMode="auto">
          <a:xfrm>
            <a:off x="5419725" y="3656013"/>
            <a:ext cx="85725" cy="666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03" name="Rectangle 72"/>
          <p:cNvSpPr>
            <a:spLocks noChangeArrowheads="1"/>
          </p:cNvSpPr>
          <p:nvPr/>
        </p:nvSpPr>
        <p:spPr bwMode="auto">
          <a:xfrm>
            <a:off x="5505450" y="3644900"/>
            <a:ext cx="85725" cy="7778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04" name="Rectangle 73"/>
          <p:cNvSpPr>
            <a:spLocks noChangeArrowheads="1"/>
          </p:cNvSpPr>
          <p:nvPr/>
        </p:nvSpPr>
        <p:spPr bwMode="auto">
          <a:xfrm>
            <a:off x="5591175" y="3627438"/>
            <a:ext cx="85725" cy="952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05" name="Rectangle 74"/>
          <p:cNvSpPr>
            <a:spLocks noChangeArrowheads="1"/>
          </p:cNvSpPr>
          <p:nvPr/>
        </p:nvSpPr>
        <p:spPr bwMode="auto">
          <a:xfrm>
            <a:off x="5676900" y="3575050"/>
            <a:ext cx="84138" cy="14763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06" name="Rectangle 75"/>
          <p:cNvSpPr>
            <a:spLocks noChangeArrowheads="1"/>
          </p:cNvSpPr>
          <p:nvPr/>
        </p:nvSpPr>
        <p:spPr bwMode="auto">
          <a:xfrm>
            <a:off x="5761038" y="3549650"/>
            <a:ext cx="85725" cy="17303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07" name="Rectangle 76"/>
          <p:cNvSpPr>
            <a:spLocks noChangeArrowheads="1"/>
          </p:cNvSpPr>
          <p:nvPr/>
        </p:nvSpPr>
        <p:spPr bwMode="auto">
          <a:xfrm>
            <a:off x="5846763" y="3533775"/>
            <a:ext cx="85725" cy="18891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08" name="Rectangle 77"/>
          <p:cNvSpPr>
            <a:spLocks noChangeArrowheads="1"/>
          </p:cNvSpPr>
          <p:nvPr/>
        </p:nvSpPr>
        <p:spPr bwMode="auto">
          <a:xfrm>
            <a:off x="5932488" y="3511550"/>
            <a:ext cx="85725" cy="21113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09" name="Rectangle 78"/>
          <p:cNvSpPr>
            <a:spLocks noChangeArrowheads="1"/>
          </p:cNvSpPr>
          <p:nvPr/>
        </p:nvSpPr>
        <p:spPr bwMode="auto">
          <a:xfrm>
            <a:off x="6018213" y="3492500"/>
            <a:ext cx="85725" cy="23018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10" name="Rectangle 79"/>
          <p:cNvSpPr>
            <a:spLocks noChangeArrowheads="1"/>
          </p:cNvSpPr>
          <p:nvPr/>
        </p:nvSpPr>
        <p:spPr bwMode="auto">
          <a:xfrm>
            <a:off x="6103938" y="3506788"/>
            <a:ext cx="85725" cy="2159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11" name="Rectangle 80"/>
          <p:cNvSpPr>
            <a:spLocks noChangeArrowheads="1"/>
          </p:cNvSpPr>
          <p:nvPr/>
        </p:nvSpPr>
        <p:spPr bwMode="auto">
          <a:xfrm>
            <a:off x="6189663" y="3495675"/>
            <a:ext cx="85725" cy="22701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12" name="Rectangle 81"/>
          <p:cNvSpPr>
            <a:spLocks noChangeArrowheads="1"/>
          </p:cNvSpPr>
          <p:nvPr/>
        </p:nvSpPr>
        <p:spPr bwMode="auto">
          <a:xfrm>
            <a:off x="6275388" y="3506788"/>
            <a:ext cx="85725" cy="2159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13" name="Rectangle 82"/>
          <p:cNvSpPr>
            <a:spLocks noChangeArrowheads="1"/>
          </p:cNvSpPr>
          <p:nvPr/>
        </p:nvSpPr>
        <p:spPr bwMode="auto">
          <a:xfrm>
            <a:off x="6361113" y="3525838"/>
            <a:ext cx="85725" cy="1968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14" name="Rectangle 83"/>
          <p:cNvSpPr>
            <a:spLocks noChangeArrowheads="1"/>
          </p:cNvSpPr>
          <p:nvPr/>
        </p:nvSpPr>
        <p:spPr bwMode="auto">
          <a:xfrm>
            <a:off x="6446838" y="3540125"/>
            <a:ext cx="84137" cy="18256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15" name="Rectangle 84"/>
          <p:cNvSpPr>
            <a:spLocks noChangeArrowheads="1"/>
          </p:cNvSpPr>
          <p:nvPr/>
        </p:nvSpPr>
        <p:spPr bwMode="auto">
          <a:xfrm>
            <a:off x="6530975" y="3548063"/>
            <a:ext cx="85725" cy="1746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16" name="Rectangle 85"/>
          <p:cNvSpPr>
            <a:spLocks noChangeArrowheads="1"/>
          </p:cNvSpPr>
          <p:nvPr/>
        </p:nvSpPr>
        <p:spPr bwMode="auto">
          <a:xfrm>
            <a:off x="6616700" y="3560763"/>
            <a:ext cx="85725" cy="1619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17" name="Rectangle 86"/>
          <p:cNvSpPr>
            <a:spLocks noChangeArrowheads="1"/>
          </p:cNvSpPr>
          <p:nvPr/>
        </p:nvSpPr>
        <p:spPr bwMode="auto">
          <a:xfrm>
            <a:off x="6702425" y="3559175"/>
            <a:ext cx="85725" cy="16351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18" name="Rectangle 87"/>
          <p:cNvSpPr>
            <a:spLocks noChangeArrowheads="1"/>
          </p:cNvSpPr>
          <p:nvPr/>
        </p:nvSpPr>
        <p:spPr bwMode="auto">
          <a:xfrm>
            <a:off x="6788150" y="3548063"/>
            <a:ext cx="85725" cy="1746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19" name="Rectangle 88"/>
          <p:cNvSpPr>
            <a:spLocks noChangeArrowheads="1"/>
          </p:cNvSpPr>
          <p:nvPr/>
        </p:nvSpPr>
        <p:spPr bwMode="auto">
          <a:xfrm>
            <a:off x="6873875" y="3549650"/>
            <a:ext cx="85725" cy="17303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20" name="Rectangle 89"/>
          <p:cNvSpPr>
            <a:spLocks noChangeArrowheads="1"/>
          </p:cNvSpPr>
          <p:nvPr/>
        </p:nvSpPr>
        <p:spPr bwMode="auto">
          <a:xfrm>
            <a:off x="6959600" y="3560763"/>
            <a:ext cx="85725" cy="1619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21" name="Rectangle 90"/>
          <p:cNvSpPr>
            <a:spLocks noChangeArrowheads="1"/>
          </p:cNvSpPr>
          <p:nvPr/>
        </p:nvSpPr>
        <p:spPr bwMode="auto">
          <a:xfrm>
            <a:off x="7045325" y="3567113"/>
            <a:ext cx="85725" cy="1555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22" name="Rectangle 91"/>
          <p:cNvSpPr>
            <a:spLocks noChangeArrowheads="1"/>
          </p:cNvSpPr>
          <p:nvPr/>
        </p:nvSpPr>
        <p:spPr bwMode="auto">
          <a:xfrm>
            <a:off x="7131050" y="3570288"/>
            <a:ext cx="85725" cy="1524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23" name="Rectangle 92"/>
          <p:cNvSpPr>
            <a:spLocks noChangeArrowheads="1"/>
          </p:cNvSpPr>
          <p:nvPr/>
        </p:nvSpPr>
        <p:spPr bwMode="auto">
          <a:xfrm>
            <a:off x="7216775" y="3609975"/>
            <a:ext cx="84138" cy="11271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24" name="Rectangle 93"/>
          <p:cNvSpPr>
            <a:spLocks noChangeArrowheads="1"/>
          </p:cNvSpPr>
          <p:nvPr/>
        </p:nvSpPr>
        <p:spPr bwMode="auto">
          <a:xfrm>
            <a:off x="7300913" y="3621088"/>
            <a:ext cx="85725" cy="1016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25" name="Rectangle 94"/>
          <p:cNvSpPr>
            <a:spLocks noChangeArrowheads="1"/>
          </p:cNvSpPr>
          <p:nvPr/>
        </p:nvSpPr>
        <p:spPr bwMode="auto">
          <a:xfrm>
            <a:off x="7386638" y="3616325"/>
            <a:ext cx="85725" cy="10636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26" name="Rectangle 95"/>
          <p:cNvSpPr>
            <a:spLocks noChangeArrowheads="1"/>
          </p:cNvSpPr>
          <p:nvPr/>
        </p:nvSpPr>
        <p:spPr bwMode="auto">
          <a:xfrm>
            <a:off x="7472363" y="3622675"/>
            <a:ext cx="85725" cy="10001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27" name="Rectangle 96"/>
          <p:cNvSpPr>
            <a:spLocks noChangeArrowheads="1"/>
          </p:cNvSpPr>
          <p:nvPr/>
        </p:nvSpPr>
        <p:spPr bwMode="auto">
          <a:xfrm>
            <a:off x="7558088" y="3609975"/>
            <a:ext cx="85725" cy="11271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28" name="Rectangle 97"/>
          <p:cNvSpPr>
            <a:spLocks noChangeArrowheads="1"/>
          </p:cNvSpPr>
          <p:nvPr/>
        </p:nvSpPr>
        <p:spPr bwMode="auto">
          <a:xfrm>
            <a:off x="7643813" y="3595688"/>
            <a:ext cx="85725" cy="1270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29" name="Rectangle 98"/>
          <p:cNvSpPr>
            <a:spLocks noChangeArrowheads="1"/>
          </p:cNvSpPr>
          <p:nvPr/>
        </p:nvSpPr>
        <p:spPr bwMode="auto">
          <a:xfrm>
            <a:off x="7729538" y="3609975"/>
            <a:ext cx="85725" cy="11271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30" name="Rectangle 99"/>
          <p:cNvSpPr>
            <a:spLocks noChangeArrowheads="1"/>
          </p:cNvSpPr>
          <p:nvPr/>
        </p:nvSpPr>
        <p:spPr bwMode="auto">
          <a:xfrm>
            <a:off x="7815263" y="3629025"/>
            <a:ext cx="85725" cy="9366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31" name="Rectangle 100"/>
          <p:cNvSpPr>
            <a:spLocks noChangeArrowheads="1"/>
          </p:cNvSpPr>
          <p:nvPr/>
        </p:nvSpPr>
        <p:spPr bwMode="auto">
          <a:xfrm>
            <a:off x="7900988" y="3651250"/>
            <a:ext cx="85725" cy="7143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32" name="Rectangle 101"/>
          <p:cNvSpPr>
            <a:spLocks noChangeArrowheads="1"/>
          </p:cNvSpPr>
          <p:nvPr/>
        </p:nvSpPr>
        <p:spPr bwMode="auto">
          <a:xfrm>
            <a:off x="7986713" y="3681413"/>
            <a:ext cx="84137" cy="412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33" name="Rectangle 102"/>
          <p:cNvSpPr>
            <a:spLocks noChangeArrowheads="1"/>
          </p:cNvSpPr>
          <p:nvPr/>
        </p:nvSpPr>
        <p:spPr bwMode="auto">
          <a:xfrm>
            <a:off x="8070850" y="3695700"/>
            <a:ext cx="85725" cy="2698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34" name="Rectangle 103"/>
          <p:cNvSpPr>
            <a:spLocks noChangeArrowheads="1"/>
          </p:cNvSpPr>
          <p:nvPr/>
        </p:nvSpPr>
        <p:spPr bwMode="auto">
          <a:xfrm>
            <a:off x="8156575" y="3692525"/>
            <a:ext cx="85725" cy="3016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35" name="Rectangle 104"/>
          <p:cNvSpPr>
            <a:spLocks noChangeArrowheads="1"/>
          </p:cNvSpPr>
          <p:nvPr/>
        </p:nvSpPr>
        <p:spPr bwMode="auto">
          <a:xfrm>
            <a:off x="8242300" y="3676650"/>
            <a:ext cx="85725" cy="4603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36" name="Rectangle 105"/>
          <p:cNvSpPr>
            <a:spLocks noChangeArrowheads="1"/>
          </p:cNvSpPr>
          <p:nvPr/>
        </p:nvSpPr>
        <p:spPr bwMode="auto">
          <a:xfrm>
            <a:off x="8328025" y="3673475"/>
            <a:ext cx="85725" cy="4921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37" name="Rectangle 106"/>
          <p:cNvSpPr>
            <a:spLocks noChangeArrowheads="1"/>
          </p:cNvSpPr>
          <p:nvPr/>
        </p:nvSpPr>
        <p:spPr bwMode="auto">
          <a:xfrm>
            <a:off x="8413750" y="3668713"/>
            <a:ext cx="85725" cy="539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38" name="Rectangle 107"/>
          <p:cNvSpPr>
            <a:spLocks noChangeArrowheads="1"/>
          </p:cNvSpPr>
          <p:nvPr/>
        </p:nvSpPr>
        <p:spPr bwMode="auto">
          <a:xfrm>
            <a:off x="8499475" y="3690938"/>
            <a:ext cx="85725" cy="317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39" name="Rectangle 108"/>
          <p:cNvSpPr>
            <a:spLocks noChangeArrowheads="1"/>
          </p:cNvSpPr>
          <p:nvPr/>
        </p:nvSpPr>
        <p:spPr bwMode="auto">
          <a:xfrm>
            <a:off x="8585200" y="3716338"/>
            <a:ext cx="85725" cy="63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40" name="Rectangle 109"/>
          <p:cNvSpPr>
            <a:spLocks noChangeArrowheads="1"/>
          </p:cNvSpPr>
          <p:nvPr/>
        </p:nvSpPr>
        <p:spPr bwMode="auto">
          <a:xfrm>
            <a:off x="884238" y="3543300"/>
            <a:ext cx="85725" cy="1793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41" name="Rectangle 110"/>
          <p:cNvSpPr>
            <a:spLocks noChangeArrowheads="1"/>
          </p:cNvSpPr>
          <p:nvPr/>
        </p:nvSpPr>
        <p:spPr bwMode="auto">
          <a:xfrm>
            <a:off x="969963" y="3602038"/>
            <a:ext cx="85725" cy="1206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42" name="Rectangle 111"/>
          <p:cNvSpPr>
            <a:spLocks noChangeArrowheads="1"/>
          </p:cNvSpPr>
          <p:nvPr/>
        </p:nvSpPr>
        <p:spPr bwMode="auto">
          <a:xfrm>
            <a:off x="1055688" y="3602038"/>
            <a:ext cx="85725" cy="1206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43" name="Rectangle 112"/>
          <p:cNvSpPr>
            <a:spLocks noChangeArrowheads="1"/>
          </p:cNvSpPr>
          <p:nvPr/>
        </p:nvSpPr>
        <p:spPr bwMode="auto">
          <a:xfrm>
            <a:off x="1141413" y="3598863"/>
            <a:ext cx="85725" cy="1238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44" name="Rectangle 113"/>
          <p:cNvSpPr>
            <a:spLocks noChangeArrowheads="1"/>
          </p:cNvSpPr>
          <p:nvPr/>
        </p:nvSpPr>
        <p:spPr bwMode="auto">
          <a:xfrm>
            <a:off x="1227138" y="3571875"/>
            <a:ext cx="85725" cy="1508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45" name="Rectangle 114"/>
          <p:cNvSpPr>
            <a:spLocks noChangeArrowheads="1"/>
          </p:cNvSpPr>
          <p:nvPr/>
        </p:nvSpPr>
        <p:spPr bwMode="auto">
          <a:xfrm>
            <a:off x="1312863" y="3546475"/>
            <a:ext cx="84137" cy="1762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46" name="Rectangle 115"/>
          <p:cNvSpPr>
            <a:spLocks noChangeArrowheads="1"/>
          </p:cNvSpPr>
          <p:nvPr/>
        </p:nvSpPr>
        <p:spPr bwMode="auto">
          <a:xfrm>
            <a:off x="1397000" y="3367088"/>
            <a:ext cx="85725" cy="3556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47" name="Rectangle 116"/>
          <p:cNvSpPr>
            <a:spLocks noChangeArrowheads="1"/>
          </p:cNvSpPr>
          <p:nvPr/>
        </p:nvSpPr>
        <p:spPr bwMode="auto">
          <a:xfrm>
            <a:off x="1482725" y="3368675"/>
            <a:ext cx="85725" cy="3540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48" name="Rectangle 117"/>
          <p:cNvSpPr>
            <a:spLocks noChangeArrowheads="1"/>
          </p:cNvSpPr>
          <p:nvPr/>
        </p:nvSpPr>
        <p:spPr bwMode="auto">
          <a:xfrm>
            <a:off x="1568450" y="3373438"/>
            <a:ext cx="85725" cy="3492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49" name="Rectangle 118"/>
          <p:cNvSpPr>
            <a:spLocks noChangeArrowheads="1"/>
          </p:cNvSpPr>
          <p:nvPr/>
        </p:nvSpPr>
        <p:spPr bwMode="auto">
          <a:xfrm>
            <a:off x="1654175" y="3373438"/>
            <a:ext cx="85725" cy="3492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50" name="Rectangle 119"/>
          <p:cNvSpPr>
            <a:spLocks noChangeArrowheads="1"/>
          </p:cNvSpPr>
          <p:nvPr/>
        </p:nvSpPr>
        <p:spPr bwMode="auto">
          <a:xfrm>
            <a:off x="1739900" y="3379788"/>
            <a:ext cx="85725" cy="3429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51" name="Rectangle 120"/>
          <p:cNvSpPr>
            <a:spLocks noChangeArrowheads="1"/>
          </p:cNvSpPr>
          <p:nvPr/>
        </p:nvSpPr>
        <p:spPr bwMode="auto">
          <a:xfrm>
            <a:off x="1825625" y="3389313"/>
            <a:ext cx="85725" cy="3333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52" name="Rectangle 121"/>
          <p:cNvSpPr>
            <a:spLocks noChangeArrowheads="1"/>
          </p:cNvSpPr>
          <p:nvPr/>
        </p:nvSpPr>
        <p:spPr bwMode="auto">
          <a:xfrm>
            <a:off x="1911350" y="3341688"/>
            <a:ext cx="85725" cy="3810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53" name="Rectangle 122"/>
          <p:cNvSpPr>
            <a:spLocks noChangeArrowheads="1"/>
          </p:cNvSpPr>
          <p:nvPr/>
        </p:nvSpPr>
        <p:spPr bwMode="auto">
          <a:xfrm>
            <a:off x="1997075" y="3346450"/>
            <a:ext cx="84138" cy="37623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54" name="Rectangle 123"/>
          <p:cNvSpPr>
            <a:spLocks noChangeArrowheads="1"/>
          </p:cNvSpPr>
          <p:nvPr/>
        </p:nvSpPr>
        <p:spPr bwMode="auto">
          <a:xfrm>
            <a:off x="2081213" y="3348038"/>
            <a:ext cx="85725" cy="3746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55" name="Rectangle 124"/>
          <p:cNvSpPr>
            <a:spLocks noChangeArrowheads="1"/>
          </p:cNvSpPr>
          <p:nvPr/>
        </p:nvSpPr>
        <p:spPr bwMode="auto">
          <a:xfrm>
            <a:off x="2166938" y="3368675"/>
            <a:ext cx="85725" cy="3540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56" name="Rectangle 125"/>
          <p:cNvSpPr>
            <a:spLocks noChangeArrowheads="1"/>
          </p:cNvSpPr>
          <p:nvPr/>
        </p:nvSpPr>
        <p:spPr bwMode="auto">
          <a:xfrm>
            <a:off x="2252663" y="3384550"/>
            <a:ext cx="85725" cy="33813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57" name="Rectangle 126"/>
          <p:cNvSpPr>
            <a:spLocks noChangeArrowheads="1"/>
          </p:cNvSpPr>
          <p:nvPr/>
        </p:nvSpPr>
        <p:spPr bwMode="auto">
          <a:xfrm>
            <a:off x="2338388" y="3430588"/>
            <a:ext cx="85725" cy="2921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58" name="Rectangle 127"/>
          <p:cNvSpPr>
            <a:spLocks noChangeArrowheads="1"/>
          </p:cNvSpPr>
          <p:nvPr/>
        </p:nvSpPr>
        <p:spPr bwMode="auto">
          <a:xfrm>
            <a:off x="2424113" y="3562350"/>
            <a:ext cx="85725" cy="16033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59" name="Rectangle 128"/>
          <p:cNvSpPr>
            <a:spLocks noChangeArrowheads="1"/>
          </p:cNvSpPr>
          <p:nvPr/>
        </p:nvSpPr>
        <p:spPr bwMode="auto">
          <a:xfrm>
            <a:off x="2509838" y="3633788"/>
            <a:ext cx="85725" cy="889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60" name="Rectangle 129"/>
          <p:cNvSpPr>
            <a:spLocks noChangeArrowheads="1"/>
          </p:cNvSpPr>
          <p:nvPr/>
        </p:nvSpPr>
        <p:spPr bwMode="auto">
          <a:xfrm>
            <a:off x="2595563" y="3692525"/>
            <a:ext cx="85725" cy="3016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61" name="Rectangle 130"/>
          <p:cNvSpPr>
            <a:spLocks noChangeArrowheads="1"/>
          </p:cNvSpPr>
          <p:nvPr/>
        </p:nvSpPr>
        <p:spPr bwMode="auto">
          <a:xfrm>
            <a:off x="2681288" y="3713163"/>
            <a:ext cx="85725" cy="95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62" name="Rectangle 131"/>
          <p:cNvSpPr>
            <a:spLocks noChangeArrowheads="1"/>
          </p:cNvSpPr>
          <p:nvPr/>
        </p:nvSpPr>
        <p:spPr bwMode="auto">
          <a:xfrm>
            <a:off x="2767013" y="3776663"/>
            <a:ext cx="84137" cy="7461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63" name="Rectangle 132"/>
          <p:cNvSpPr>
            <a:spLocks noChangeArrowheads="1"/>
          </p:cNvSpPr>
          <p:nvPr/>
        </p:nvSpPr>
        <p:spPr bwMode="auto">
          <a:xfrm>
            <a:off x="2851150" y="3762375"/>
            <a:ext cx="85725" cy="984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64" name="Rectangle 133"/>
          <p:cNvSpPr>
            <a:spLocks noChangeArrowheads="1"/>
          </p:cNvSpPr>
          <p:nvPr/>
        </p:nvSpPr>
        <p:spPr bwMode="auto">
          <a:xfrm>
            <a:off x="2936875" y="3740150"/>
            <a:ext cx="85725" cy="1254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65" name="Rectangle 134"/>
          <p:cNvSpPr>
            <a:spLocks noChangeArrowheads="1"/>
          </p:cNvSpPr>
          <p:nvPr/>
        </p:nvSpPr>
        <p:spPr bwMode="auto">
          <a:xfrm>
            <a:off x="3022600" y="3736975"/>
            <a:ext cx="85725" cy="1301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66" name="Rectangle 135"/>
          <p:cNvSpPr>
            <a:spLocks noChangeArrowheads="1"/>
          </p:cNvSpPr>
          <p:nvPr/>
        </p:nvSpPr>
        <p:spPr bwMode="auto">
          <a:xfrm>
            <a:off x="3108325" y="3744913"/>
            <a:ext cx="85725" cy="12858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67" name="Rectangle 136"/>
          <p:cNvSpPr>
            <a:spLocks noChangeArrowheads="1"/>
          </p:cNvSpPr>
          <p:nvPr/>
        </p:nvSpPr>
        <p:spPr bwMode="auto">
          <a:xfrm>
            <a:off x="3194050" y="3730625"/>
            <a:ext cx="85725" cy="1301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68" name="Rectangle 137"/>
          <p:cNvSpPr>
            <a:spLocks noChangeArrowheads="1"/>
          </p:cNvSpPr>
          <p:nvPr/>
        </p:nvSpPr>
        <p:spPr bwMode="auto">
          <a:xfrm>
            <a:off x="3279775" y="3722688"/>
            <a:ext cx="85725" cy="1301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69" name="Rectangle 138"/>
          <p:cNvSpPr>
            <a:spLocks noChangeArrowheads="1"/>
          </p:cNvSpPr>
          <p:nvPr/>
        </p:nvSpPr>
        <p:spPr bwMode="auto">
          <a:xfrm>
            <a:off x="3365500" y="3722688"/>
            <a:ext cx="85725" cy="1365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70" name="Rectangle 139"/>
          <p:cNvSpPr>
            <a:spLocks noChangeArrowheads="1"/>
          </p:cNvSpPr>
          <p:nvPr/>
        </p:nvSpPr>
        <p:spPr bwMode="auto">
          <a:xfrm>
            <a:off x="3451225" y="3722688"/>
            <a:ext cx="85725" cy="1397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71" name="Rectangle 140"/>
          <p:cNvSpPr>
            <a:spLocks noChangeArrowheads="1"/>
          </p:cNvSpPr>
          <p:nvPr/>
        </p:nvSpPr>
        <p:spPr bwMode="auto">
          <a:xfrm>
            <a:off x="3536950" y="3722688"/>
            <a:ext cx="84138" cy="15081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72" name="Rectangle 141"/>
          <p:cNvSpPr>
            <a:spLocks noChangeArrowheads="1"/>
          </p:cNvSpPr>
          <p:nvPr/>
        </p:nvSpPr>
        <p:spPr bwMode="auto">
          <a:xfrm>
            <a:off x="3621088" y="3722688"/>
            <a:ext cx="85725" cy="1619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73" name="Rectangle 142"/>
          <p:cNvSpPr>
            <a:spLocks noChangeArrowheads="1"/>
          </p:cNvSpPr>
          <p:nvPr/>
        </p:nvSpPr>
        <p:spPr bwMode="auto">
          <a:xfrm>
            <a:off x="3706813" y="3722688"/>
            <a:ext cx="85725" cy="1746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74" name="Rectangle 143"/>
          <p:cNvSpPr>
            <a:spLocks noChangeArrowheads="1"/>
          </p:cNvSpPr>
          <p:nvPr/>
        </p:nvSpPr>
        <p:spPr bwMode="auto">
          <a:xfrm>
            <a:off x="3792538" y="3722688"/>
            <a:ext cx="85725" cy="1873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75" name="Rectangle 144"/>
          <p:cNvSpPr>
            <a:spLocks noChangeArrowheads="1"/>
          </p:cNvSpPr>
          <p:nvPr/>
        </p:nvSpPr>
        <p:spPr bwMode="auto">
          <a:xfrm>
            <a:off x="3878263" y="3722688"/>
            <a:ext cx="85725" cy="2063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76" name="Rectangle 145"/>
          <p:cNvSpPr>
            <a:spLocks noChangeArrowheads="1"/>
          </p:cNvSpPr>
          <p:nvPr/>
        </p:nvSpPr>
        <p:spPr bwMode="auto">
          <a:xfrm>
            <a:off x="3963988" y="3722688"/>
            <a:ext cx="85725" cy="22383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77" name="Rectangle 146"/>
          <p:cNvSpPr>
            <a:spLocks noChangeArrowheads="1"/>
          </p:cNvSpPr>
          <p:nvPr/>
        </p:nvSpPr>
        <p:spPr bwMode="auto">
          <a:xfrm>
            <a:off x="4049713" y="3722688"/>
            <a:ext cx="85725" cy="2476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78" name="Rectangle 147"/>
          <p:cNvSpPr>
            <a:spLocks noChangeArrowheads="1"/>
          </p:cNvSpPr>
          <p:nvPr/>
        </p:nvSpPr>
        <p:spPr bwMode="auto">
          <a:xfrm>
            <a:off x="4135438" y="3722688"/>
            <a:ext cx="85725" cy="2603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79" name="Rectangle 148"/>
          <p:cNvSpPr>
            <a:spLocks noChangeArrowheads="1"/>
          </p:cNvSpPr>
          <p:nvPr/>
        </p:nvSpPr>
        <p:spPr bwMode="auto">
          <a:xfrm>
            <a:off x="4221163" y="3722688"/>
            <a:ext cx="85725" cy="2730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80" name="Rectangle 149"/>
          <p:cNvSpPr>
            <a:spLocks noChangeArrowheads="1"/>
          </p:cNvSpPr>
          <p:nvPr/>
        </p:nvSpPr>
        <p:spPr bwMode="auto">
          <a:xfrm>
            <a:off x="4306888" y="3722688"/>
            <a:ext cx="84137" cy="29368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81" name="Rectangle 150"/>
          <p:cNvSpPr>
            <a:spLocks noChangeArrowheads="1"/>
          </p:cNvSpPr>
          <p:nvPr/>
        </p:nvSpPr>
        <p:spPr bwMode="auto">
          <a:xfrm>
            <a:off x="4391025" y="3722688"/>
            <a:ext cx="85725" cy="30638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82" name="Rectangle 151"/>
          <p:cNvSpPr>
            <a:spLocks noChangeArrowheads="1"/>
          </p:cNvSpPr>
          <p:nvPr/>
        </p:nvSpPr>
        <p:spPr bwMode="auto">
          <a:xfrm>
            <a:off x="4476750" y="3722688"/>
            <a:ext cx="85725" cy="32226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83" name="Rectangle 152"/>
          <p:cNvSpPr>
            <a:spLocks noChangeArrowheads="1"/>
          </p:cNvSpPr>
          <p:nvPr/>
        </p:nvSpPr>
        <p:spPr bwMode="auto">
          <a:xfrm>
            <a:off x="4562475" y="3722688"/>
            <a:ext cx="85725" cy="33496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84" name="Rectangle 153"/>
          <p:cNvSpPr>
            <a:spLocks noChangeArrowheads="1"/>
          </p:cNvSpPr>
          <p:nvPr/>
        </p:nvSpPr>
        <p:spPr bwMode="auto">
          <a:xfrm>
            <a:off x="4648200" y="3722688"/>
            <a:ext cx="85725" cy="3492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85" name="Rectangle 154"/>
          <p:cNvSpPr>
            <a:spLocks noChangeArrowheads="1"/>
          </p:cNvSpPr>
          <p:nvPr/>
        </p:nvSpPr>
        <p:spPr bwMode="auto">
          <a:xfrm>
            <a:off x="4733925" y="3722688"/>
            <a:ext cx="87313" cy="35401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86" name="Rectangle 155"/>
          <p:cNvSpPr>
            <a:spLocks noChangeArrowheads="1"/>
          </p:cNvSpPr>
          <p:nvPr/>
        </p:nvSpPr>
        <p:spPr bwMode="auto">
          <a:xfrm>
            <a:off x="4821238" y="3722688"/>
            <a:ext cx="85725" cy="36671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87" name="Rectangle 156"/>
          <p:cNvSpPr>
            <a:spLocks noChangeArrowheads="1"/>
          </p:cNvSpPr>
          <p:nvPr/>
        </p:nvSpPr>
        <p:spPr bwMode="auto">
          <a:xfrm>
            <a:off x="4906963" y="3722688"/>
            <a:ext cx="85725" cy="37306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88" name="Rectangle 157"/>
          <p:cNvSpPr>
            <a:spLocks noChangeArrowheads="1"/>
          </p:cNvSpPr>
          <p:nvPr/>
        </p:nvSpPr>
        <p:spPr bwMode="auto">
          <a:xfrm>
            <a:off x="4992688" y="3722688"/>
            <a:ext cx="84137" cy="3778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89" name="Rectangle 158"/>
          <p:cNvSpPr>
            <a:spLocks noChangeArrowheads="1"/>
          </p:cNvSpPr>
          <p:nvPr/>
        </p:nvSpPr>
        <p:spPr bwMode="auto">
          <a:xfrm>
            <a:off x="5076825" y="3722688"/>
            <a:ext cx="85725" cy="3873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90" name="Rectangle 159"/>
          <p:cNvSpPr>
            <a:spLocks noChangeArrowheads="1"/>
          </p:cNvSpPr>
          <p:nvPr/>
        </p:nvSpPr>
        <p:spPr bwMode="auto">
          <a:xfrm>
            <a:off x="5162550" y="3722688"/>
            <a:ext cx="85725" cy="3778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91" name="Rectangle 160"/>
          <p:cNvSpPr>
            <a:spLocks noChangeArrowheads="1"/>
          </p:cNvSpPr>
          <p:nvPr/>
        </p:nvSpPr>
        <p:spPr bwMode="auto">
          <a:xfrm>
            <a:off x="5248275" y="3722688"/>
            <a:ext cx="85725" cy="36988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92" name="Rectangle 161"/>
          <p:cNvSpPr>
            <a:spLocks noChangeArrowheads="1"/>
          </p:cNvSpPr>
          <p:nvPr/>
        </p:nvSpPr>
        <p:spPr bwMode="auto">
          <a:xfrm>
            <a:off x="5334000" y="3722688"/>
            <a:ext cx="85725" cy="3524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93" name="Rectangle 162"/>
          <p:cNvSpPr>
            <a:spLocks noChangeArrowheads="1"/>
          </p:cNvSpPr>
          <p:nvPr/>
        </p:nvSpPr>
        <p:spPr bwMode="auto">
          <a:xfrm>
            <a:off x="5419725" y="3722688"/>
            <a:ext cx="85725" cy="3429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94" name="Rectangle 163"/>
          <p:cNvSpPr>
            <a:spLocks noChangeArrowheads="1"/>
          </p:cNvSpPr>
          <p:nvPr/>
        </p:nvSpPr>
        <p:spPr bwMode="auto">
          <a:xfrm>
            <a:off x="5505450" y="3722688"/>
            <a:ext cx="85725" cy="32861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95" name="Rectangle 164"/>
          <p:cNvSpPr>
            <a:spLocks noChangeArrowheads="1"/>
          </p:cNvSpPr>
          <p:nvPr/>
        </p:nvSpPr>
        <p:spPr bwMode="auto">
          <a:xfrm>
            <a:off x="5591175" y="3722688"/>
            <a:ext cx="85725" cy="3143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96" name="Rectangle 165"/>
          <p:cNvSpPr>
            <a:spLocks noChangeArrowheads="1"/>
          </p:cNvSpPr>
          <p:nvPr/>
        </p:nvSpPr>
        <p:spPr bwMode="auto">
          <a:xfrm>
            <a:off x="5676900" y="3722688"/>
            <a:ext cx="84138" cy="2794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97" name="Rectangle 166"/>
          <p:cNvSpPr>
            <a:spLocks noChangeArrowheads="1"/>
          </p:cNvSpPr>
          <p:nvPr/>
        </p:nvSpPr>
        <p:spPr bwMode="auto">
          <a:xfrm>
            <a:off x="5761038" y="3722688"/>
            <a:ext cx="85725" cy="24288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98" name="Rectangle 167"/>
          <p:cNvSpPr>
            <a:spLocks noChangeArrowheads="1"/>
          </p:cNvSpPr>
          <p:nvPr/>
        </p:nvSpPr>
        <p:spPr bwMode="auto">
          <a:xfrm>
            <a:off x="5846763" y="3722688"/>
            <a:ext cx="85725" cy="16351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299" name="Rectangle 168"/>
          <p:cNvSpPr>
            <a:spLocks noChangeArrowheads="1"/>
          </p:cNvSpPr>
          <p:nvPr/>
        </p:nvSpPr>
        <p:spPr bwMode="auto">
          <a:xfrm>
            <a:off x="5932488" y="3722688"/>
            <a:ext cx="85725" cy="666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00" name="Rectangle 169"/>
          <p:cNvSpPr>
            <a:spLocks noChangeArrowheads="1"/>
          </p:cNvSpPr>
          <p:nvPr/>
        </p:nvSpPr>
        <p:spPr bwMode="auto">
          <a:xfrm>
            <a:off x="6018213" y="3463925"/>
            <a:ext cx="85725" cy="285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01" name="Rectangle 170"/>
          <p:cNvSpPr>
            <a:spLocks noChangeArrowheads="1"/>
          </p:cNvSpPr>
          <p:nvPr/>
        </p:nvSpPr>
        <p:spPr bwMode="auto">
          <a:xfrm>
            <a:off x="6103938" y="3394075"/>
            <a:ext cx="85725" cy="1127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02" name="Rectangle 171"/>
          <p:cNvSpPr>
            <a:spLocks noChangeArrowheads="1"/>
          </p:cNvSpPr>
          <p:nvPr/>
        </p:nvSpPr>
        <p:spPr bwMode="auto">
          <a:xfrm>
            <a:off x="6189663" y="3302000"/>
            <a:ext cx="85725" cy="1936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03" name="Rectangle 172"/>
          <p:cNvSpPr>
            <a:spLocks noChangeArrowheads="1"/>
          </p:cNvSpPr>
          <p:nvPr/>
        </p:nvSpPr>
        <p:spPr bwMode="auto">
          <a:xfrm>
            <a:off x="6275388" y="3257550"/>
            <a:ext cx="85725" cy="24923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04" name="Rectangle 173"/>
          <p:cNvSpPr>
            <a:spLocks noChangeArrowheads="1"/>
          </p:cNvSpPr>
          <p:nvPr/>
        </p:nvSpPr>
        <p:spPr bwMode="auto">
          <a:xfrm>
            <a:off x="6361113" y="3235325"/>
            <a:ext cx="85725" cy="2905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05" name="Rectangle 174"/>
          <p:cNvSpPr>
            <a:spLocks noChangeArrowheads="1"/>
          </p:cNvSpPr>
          <p:nvPr/>
        </p:nvSpPr>
        <p:spPr bwMode="auto">
          <a:xfrm>
            <a:off x="6446838" y="3214688"/>
            <a:ext cx="84137" cy="32543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06" name="Rectangle 175"/>
          <p:cNvSpPr>
            <a:spLocks noChangeArrowheads="1"/>
          </p:cNvSpPr>
          <p:nvPr/>
        </p:nvSpPr>
        <p:spPr bwMode="auto">
          <a:xfrm>
            <a:off x="6530975" y="3201988"/>
            <a:ext cx="85725" cy="3460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07" name="Rectangle 176"/>
          <p:cNvSpPr>
            <a:spLocks noChangeArrowheads="1"/>
          </p:cNvSpPr>
          <p:nvPr/>
        </p:nvSpPr>
        <p:spPr bwMode="auto">
          <a:xfrm>
            <a:off x="6616700" y="3187700"/>
            <a:ext cx="85725" cy="37306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08" name="Rectangle 177"/>
          <p:cNvSpPr>
            <a:spLocks noChangeArrowheads="1"/>
          </p:cNvSpPr>
          <p:nvPr/>
        </p:nvSpPr>
        <p:spPr bwMode="auto">
          <a:xfrm>
            <a:off x="6702425" y="3173413"/>
            <a:ext cx="85725" cy="38576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09" name="Rectangle 178"/>
          <p:cNvSpPr>
            <a:spLocks noChangeArrowheads="1"/>
          </p:cNvSpPr>
          <p:nvPr/>
        </p:nvSpPr>
        <p:spPr bwMode="auto">
          <a:xfrm>
            <a:off x="6788150" y="3159125"/>
            <a:ext cx="85725" cy="38893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10" name="Rectangle 179"/>
          <p:cNvSpPr>
            <a:spLocks noChangeArrowheads="1"/>
          </p:cNvSpPr>
          <p:nvPr/>
        </p:nvSpPr>
        <p:spPr bwMode="auto">
          <a:xfrm>
            <a:off x="6873875" y="3151188"/>
            <a:ext cx="85725" cy="39846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11" name="Rectangle 180"/>
          <p:cNvSpPr>
            <a:spLocks noChangeArrowheads="1"/>
          </p:cNvSpPr>
          <p:nvPr/>
        </p:nvSpPr>
        <p:spPr bwMode="auto">
          <a:xfrm>
            <a:off x="6959600" y="3140075"/>
            <a:ext cx="85725" cy="4206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12" name="Rectangle 181"/>
          <p:cNvSpPr>
            <a:spLocks noChangeArrowheads="1"/>
          </p:cNvSpPr>
          <p:nvPr/>
        </p:nvSpPr>
        <p:spPr bwMode="auto">
          <a:xfrm>
            <a:off x="7045325" y="3141663"/>
            <a:ext cx="85725" cy="4254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13" name="Rectangle 182"/>
          <p:cNvSpPr>
            <a:spLocks noChangeArrowheads="1"/>
          </p:cNvSpPr>
          <p:nvPr/>
        </p:nvSpPr>
        <p:spPr bwMode="auto">
          <a:xfrm>
            <a:off x="7131050" y="3135313"/>
            <a:ext cx="85725" cy="4349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14" name="Rectangle 183"/>
          <p:cNvSpPr>
            <a:spLocks noChangeArrowheads="1"/>
          </p:cNvSpPr>
          <p:nvPr/>
        </p:nvSpPr>
        <p:spPr bwMode="auto">
          <a:xfrm>
            <a:off x="7216775" y="3162300"/>
            <a:ext cx="84138" cy="4476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15" name="Rectangle 184"/>
          <p:cNvSpPr>
            <a:spLocks noChangeArrowheads="1"/>
          </p:cNvSpPr>
          <p:nvPr/>
        </p:nvSpPr>
        <p:spPr bwMode="auto">
          <a:xfrm>
            <a:off x="7300913" y="3175000"/>
            <a:ext cx="85725" cy="4460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16" name="Rectangle 185"/>
          <p:cNvSpPr>
            <a:spLocks noChangeArrowheads="1"/>
          </p:cNvSpPr>
          <p:nvPr/>
        </p:nvSpPr>
        <p:spPr bwMode="auto">
          <a:xfrm>
            <a:off x="7386638" y="3179763"/>
            <a:ext cx="85725" cy="43656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17" name="Rectangle 186"/>
          <p:cNvSpPr>
            <a:spLocks noChangeArrowheads="1"/>
          </p:cNvSpPr>
          <p:nvPr/>
        </p:nvSpPr>
        <p:spPr bwMode="auto">
          <a:xfrm>
            <a:off x="7472363" y="3189288"/>
            <a:ext cx="85725" cy="43338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18" name="Rectangle 187"/>
          <p:cNvSpPr>
            <a:spLocks noChangeArrowheads="1"/>
          </p:cNvSpPr>
          <p:nvPr/>
        </p:nvSpPr>
        <p:spPr bwMode="auto">
          <a:xfrm>
            <a:off x="7558088" y="3182938"/>
            <a:ext cx="85725" cy="42703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19" name="Rectangle 188"/>
          <p:cNvSpPr>
            <a:spLocks noChangeArrowheads="1"/>
          </p:cNvSpPr>
          <p:nvPr/>
        </p:nvSpPr>
        <p:spPr bwMode="auto">
          <a:xfrm>
            <a:off x="7643813" y="3163888"/>
            <a:ext cx="85725" cy="4318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20" name="Rectangle 189"/>
          <p:cNvSpPr>
            <a:spLocks noChangeArrowheads="1"/>
          </p:cNvSpPr>
          <p:nvPr/>
        </p:nvSpPr>
        <p:spPr bwMode="auto">
          <a:xfrm>
            <a:off x="7729538" y="3168650"/>
            <a:ext cx="85725" cy="4413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21" name="Rectangle 190"/>
          <p:cNvSpPr>
            <a:spLocks noChangeArrowheads="1"/>
          </p:cNvSpPr>
          <p:nvPr/>
        </p:nvSpPr>
        <p:spPr bwMode="auto">
          <a:xfrm>
            <a:off x="7815263" y="3163888"/>
            <a:ext cx="85725" cy="46513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22" name="Rectangle 191"/>
          <p:cNvSpPr>
            <a:spLocks noChangeArrowheads="1"/>
          </p:cNvSpPr>
          <p:nvPr/>
        </p:nvSpPr>
        <p:spPr bwMode="auto">
          <a:xfrm>
            <a:off x="7900988" y="3159125"/>
            <a:ext cx="85725" cy="4921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23" name="Rectangle 192"/>
          <p:cNvSpPr>
            <a:spLocks noChangeArrowheads="1"/>
          </p:cNvSpPr>
          <p:nvPr/>
        </p:nvSpPr>
        <p:spPr bwMode="auto">
          <a:xfrm>
            <a:off x="7986713" y="3157538"/>
            <a:ext cx="84137" cy="5238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24" name="Rectangle 193"/>
          <p:cNvSpPr>
            <a:spLocks noChangeArrowheads="1"/>
          </p:cNvSpPr>
          <p:nvPr/>
        </p:nvSpPr>
        <p:spPr bwMode="auto">
          <a:xfrm>
            <a:off x="8070850" y="3154363"/>
            <a:ext cx="85725" cy="54133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25" name="Rectangle 194"/>
          <p:cNvSpPr>
            <a:spLocks noChangeArrowheads="1"/>
          </p:cNvSpPr>
          <p:nvPr/>
        </p:nvSpPr>
        <p:spPr bwMode="auto">
          <a:xfrm>
            <a:off x="8156575" y="3136900"/>
            <a:ext cx="85725" cy="5556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26" name="Rectangle 195"/>
          <p:cNvSpPr>
            <a:spLocks noChangeArrowheads="1"/>
          </p:cNvSpPr>
          <p:nvPr/>
        </p:nvSpPr>
        <p:spPr bwMode="auto">
          <a:xfrm>
            <a:off x="8242300" y="3108325"/>
            <a:ext cx="85725" cy="5683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27" name="Rectangle 196"/>
          <p:cNvSpPr>
            <a:spLocks noChangeArrowheads="1"/>
          </p:cNvSpPr>
          <p:nvPr/>
        </p:nvSpPr>
        <p:spPr bwMode="auto">
          <a:xfrm>
            <a:off x="8328025" y="3101975"/>
            <a:ext cx="85725" cy="5715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28" name="Rectangle 197"/>
          <p:cNvSpPr>
            <a:spLocks noChangeArrowheads="1"/>
          </p:cNvSpPr>
          <p:nvPr/>
        </p:nvSpPr>
        <p:spPr bwMode="auto">
          <a:xfrm>
            <a:off x="8413750" y="3100388"/>
            <a:ext cx="85725" cy="5683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29" name="Rectangle 198"/>
          <p:cNvSpPr>
            <a:spLocks noChangeArrowheads="1"/>
          </p:cNvSpPr>
          <p:nvPr/>
        </p:nvSpPr>
        <p:spPr bwMode="auto">
          <a:xfrm>
            <a:off x="8499475" y="3117850"/>
            <a:ext cx="85725" cy="5730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30" name="Rectangle 199"/>
          <p:cNvSpPr>
            <a:spLocks noChangeArrowheads="1"/>
          </p:cNvSpPr>
          <p:nvPr/>
        </p:nvSpPr>
        <p:spPr bwMode="auto">
          <a:xfrm>
            <a:off x="8585200" y="3140075"/>
            <a:ext cx="85725" cy="57626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31" name="Rectangle 200"/>
          <p:cNvSpPr>
            <a:spLocks noChangeArrowheads="1"/>
          </p:cNvSpPr>
          <p:nvPr/>
        </p:nvSpPr>
        <p:spPr bwMode="auto">
          <a:xfrm>
            <a:off x="884238" y="3163888"/>
            <a:ext cx="85725" cy="37941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32" name="Rectangle 201"/>
          <p:cNvSpPr>
            <a:spLocks noChangeArrowheads="1"/>
          </p:cNvSpPr>
          <p:nvPr/>
        </p:nvSpPr>
        <p:spPr bwMode="auto">
          <a:xfrm>
            <a:off x="969963" y="3321050"/>
            <a:ext cx="85725" cy="28098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33" name="Rectangle 202"/>
          <p:cNvSpPr>
            <a:spLocks noChangeArrowheads="1"/>
          </p:cNvSpPr>
          <p:nvPr/>
        </p:nvSpPr>
        <p:spPr bwMode="auto">
          <a:xfrm>
            <a:off x="1055688" y="3325813"/>
            <a:ext cx="85725" cy="2762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34" name="Rectangle 203"/>
          <p:cNvSpPr>
            <a:spLocks noChangeArrowheads="1"/>
          </p:cNvSpPr>
          <p:nvPr/>
        </p:nvSpPr>
        <p:spPr bwMode="auto">
          <a:xfrm>
            <a:off x="1141413" y="3295650"/>
            <a:ext cx="85725" cy="30321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35" name="Rectangle 204"/>
          <p:cNvSpPr>
            <a:spLocks noChangeArrowheads="1"/>
          </p:cNvSpPr>
          <p:nvPr/>
        </p:nvSpPr>
        <p:spPr bwMode="auto">
          <a:xfrm>
            <a:off x="1227138" y="3241675"/>
            <a:ext cx="85725" cy="3302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36" name="Rectangle 205"/>
          <p:cNvSpPr>
            <a:spLocks noChangeArrowheads="1"/>
          </p:cNvSpPr>
          <p:nvPr/>
        </p:nvSpPr>
        <p:spPr bwMode="auto">
          <a:xfrm>
            <a:off x="1312863" y="3189288"/>
            <a:ext cx="84137" cy="35718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37" name="Rectangle 206"/>
          <p:cNvSpPr>
            <a:spLocks noChangeArrowheads="1"/>
          </p:cNvSpPr>
          <p:nvPr/>
        </p:nvSpPr>
        <p:spPr bwMode="auto">
          <a:xfrm>
            <a:off x="1397000" y="3022600"/>
            <a:ext cx="85725" cy="34448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38" name="Rectangle 208"/>
          <p:cNvSpPr>
            <a:spLocks noChangeArrowheads="1"/>
          </p:cNvSpPr>
          <p:nvPr/>
        </p:nvSpPr>
        <p:spPr bwMode="auto">
          <a:xfrm>
            <a:off x="1482725" y="3032125"/>
            <a:ext cx="85725" cy="3365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39" name="Rectangle 209"/>
          <p:cNvSpPr>
            <a:spLocks noChangeArrowheads="1"/>
          </p:cNvSpPr>
          <p:nvPr/>
        </p:nvSpPr>
        <p:spPr bwMode="auto">
          <a:xfrm>
            <a:off x="1568450" y="3011488"/>
            <a:ext cx="85725" cy="3619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40" name="Rectangle 210"/>
          <p:cNvSpPr>
            <a:spLocks noChangeArrowheads="1"/>
          </p:cNvSpPr>
          <p:nvPr/>
        </p:nvSpPr>
        <p:spPr bwMode="auto">
          <a:xfrm>
            <a:off x="1654175" y="2982913"/>
            <a:ext cx="85725" cy="3905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41" name="Rectangle 211"/>
          <p:cNvSpPr>
            <a:spLocks noChangeArrowheads="1"/>
          </p:cNvSpPr>
          <p:nvPr/>
        </p:nvSpPr>
        <p:spPr bwMode="auto">
          <a:xfrm>
            <a:off x="1739900" y="2959100"/>
            <a:ext cx="85725" cy="42068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42" name="Rectangle 212"/>
          <p:cNvSpPr>
            <a:spLocks noChangeArrowheads="1"/>
          </p:cNvSpPr>
          <p:nvPr/>
        </p:nvSpPr>
        <p:spPr bwMode="auto">
          <a:xfrm>
            <a:off x="1825625" y="2921000"/>
            <a:ext cx="85725" cy="46831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43" name="Rectangle 213"/>
          <p:cNvSpPr>
            <a:spLocks noChangeArrowheads="1"/>
          </p:cNvSpPr>
          <p:nvPr/>
        </p:nvSpPr>
        <p:spPr bwMode="auto">
          <a:xfrm>
            <a:off x="1911350" y="2844800"/>
            <a:ext cx="85725" cy="49688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44" name="Rectangle 214"/>
          <p:cNvSpPr>
            <a:spLocks noChangeArrowheads="1"/>
          </p:cNvSpPr>
          <p:nvPr/>
        </p:nvSpPr>
        <p:spPr bwMode="auto">
          <a:xfrm>
            <a:off x="1997075" y="2816225"/>
            <a:ext cx="84138" cy="5302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45" name="Rectangle 215"/>
          <p:cNvSpPr>
            <a:spLocks noChangeArrowheads="1"/>
          </p:cNvSpPr>
          <p:nvPr/>
        </p:nvSpPr>
        <p:spPr bwMode="auto">
          <a:xfrm>
            <a:off x="2081213" y="2771775"/>
            <a:ext cx="85725" cy="57626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46" name="Rectangle 216"/>
          <p:cNvSpPr>
            <a:spLocks noChangeArrowheads="1"/>
          </p:cNvSpPr>
          <p:nvPr/>
        </p:nvSpPr>
        <p:spPr bwMode="auto">
          <a:xfrm>
            <a:off x="2166938" y="2747963"/>
            <a:ext cx="85725" cy="62071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47" name="Rectangle 217"/>
          <p:cNvSpPr>
            <a:spLocks noChangeArrowheads="1"/>
          </p:cNvSpPr>
          <p:nvPr/>
        </p:nvSpPr>
        <p:spPr bwMode="auto">
          <a:xfrm>
            <a:off x="2252663" y="2713038"/>
            <a:ext cx="85725" cy="67151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48" name="Rectangle 218"/>
          <p:cNvSpPr>
            <a:spLocks noChangeArrowheads="1"/>
          </p:cNvSpPr>
          <p:nvPr/>
        </p:nvSpPr>
        <p:spPr bwMode="auto">
          <a:xfrm>
            <a:off x="2338388" y="2740025"/>
            <a:ext cx="85725" cy="69056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49" name="Rectangle 219"/>
          <p:cNvSpPr>
            <a:spLocks noChangeArrowheads="1"/>
          </p:cNvSpPr>
          <p:nvPr/>
        </p:nvSpPr>
        <p:spPr bwMode="auto">
          <a:xfrm>
            <a:off x="2424113" y="2919413"/>
            <a:ext cx="85725" cy="64293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50" name="Rectangle 220"/>
          <p:cNvSpPr>
            <a:spLocks noChangeArrowheads="1"/>
          </p:cNvSpPr>
          <p:nvPr/>
        </p:nvSpPr>
        <p:spPr bwMode="auto">
          <a:xfrm>
            <a:off x="2509838" y="3106738"/>
            <a:ext cx="85725" cy="5270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51" name="Rectangle 221"/>
          <p:cNvSpPr>
            <a:spLocks noChangeArrowheads="1"/>
          </p:cNvSpPr>
          <p:nvPr/>
        </p:nvSpPr>
        <p:spPr bwMode="auto">
          <a:xfrm>
            <a:off x="2595563" y="3298825"/>
            <a:ext cx="85725" cy="3937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52" name="Rectangle 222"/>
          <p:cNvSpPr>
            <a:spLocks noChangeArrowheads="1"/>
          </p:cNvSpPr>
          <p:nvPr/>
        </p:nvSpPr>
        <p:spPr bwMode="auto">
          <a:xfrm>
            <a:off x="2681288" y="3433763"/>
            <a:ext cx="85725" cy="2794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53" name="Rectangle 223"/>
          <p:cNvSpPr>
            <a:spLocks noChangeArrowheads="1"/>
          </p:cNvSpPr>
          <p:nvPr/>
        </p:nvSpPr>
        <p:spPr bwMode="auto">
          <a:xfrm>
            <a:off x="2767013" y="3525838"/>
            <a:ext cx="84137" cy="1968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54" name="Rectangle 224"/>
          <p:cNvSpPr>
            <a:spLocks noChangeArrowheads="1"/>
          </p:cNvSpPr>
          <p:nvPr/>
        </p:nvSpPr>
        <p:spPr bwMode="auto">
          <a:xfrm>
            <a:off x="2851150" y="3608388"/>
            <a:ext cx="85725" cy="1143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55" name="Rectangle 225"/>
          <p:cNvSpPr>
            <a:spLocks noChangeArrowheads="1"/>
          </p:cNvSpPr>
          <p:nvPr/>
        </p:nvSpPr>
        <p:spPr bwMode="auto">
          <a:xfrm>
            <a:off x="2936875" y="3667125"/>
            <a:ext cx="85725" cy="5556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56" name="Rectangle 226"/>
          <p:cNvSpPr>
            <a:spLocks noChangeArrowheads="1"/>
          </p:cNvSpPr>
          <p:nvPr/>
        </p:nvSpPr>
        <p:spPr bwMode="auto">
          <a:xfrm>
            <a:off x="3022600" y="3690938"/>
            <a:ext cx="85725" cy="317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57" name="Rectangle 227"/>
          <p:cNvSpPr>
            <a:spLocks noChangeArrowheads="1"/>
          </p:cNvSpPr>
          <p:nvPr/>
        </p:nvSpPr>
        <p:spPr bwMode="auto">
          <a:xfrm>
            <a:off x="3108325" y="3703638"/>
            <a:ext cx="85725" cy="190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58" name="Rectangle 228"/>
          <p:cNvSpPr>
            <a:spLocks noChangeArrowheads="1"/>
          </p:cNvSpPr>
          <p:nvPr/>
        </p:nvSpPr>
        <p:spPr bwMode="auto">
          <a:xfrm>
            <a:off x="3194050" y="3860800"/>
            <a:ext cx="85725" cy="1746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59" name="Rectangle 229"/>
          <p:cNvSpPr>
            <a:spLocks noChangeArrowheads="1"/>
          </p:cNvSpPr>
          <p:nvPr/>
        </p:nvSpPr>
        <p:spPr bwMode="auto">
          <a:xfrm>
            <a:off x="3279775" y="3852863"/>
            <a:ext cx="85725" cy="7143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60" name="Rectangle 230"/>
          <p:cNvSpPr>
            <a:spLocks noChangeArrowheads="1"/>
          </p:cNvSpPr>
          <p:nvPr/>
        </p:nvSpPr>
        <p:spPr bwMode="auto">
          <a:xfrm>
            <a:off x="3365500" y="3859213"/>
            <a:ext cx="85725" cy="10001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61" name="Rectangle 231"/>
          <p:cNvSpPr>
            <a:spLocks noChangeArrowheads="1"/>
          </p:cNvSpPr>
          <p:nvPr/>
        </p:nvSpPr>
        <p:spPr bwMode="auto">
          <a:xfrm>
            <a:off x="3451225" y="3862388"/>
            <a:ext cx="85725" cy="13176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62" name="Rectangle 232"/>
          <p:cNvSpPr>
            <a:spLocks noChangeArrowheads="1"/>
          </p:cNvSpPr>
          <p:nvPr/>
        </p:nvSpPr>
        <p:spPr bwMode="auto">
          <a:xfrm>
            <a:off x="3536950" y="3873500"/>
            <a:ext cx="84138" cy="17621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63" name="Rectangle 233"/>
          <p:cNvSpPr>
            <a:spLocks noChangeArrowheads="1"/>
          </p:cNvSpPr>
          <p:nvPr/>
        </p:nvSpPr>
        <p:spPr bwMode="auto">
          <a:xfrm>
            <a:off x="3621088" y="3884613"/>
            <a:ext cx="85725" cy="22383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64" name="Rectangle 234"/>
          <p:cNvSpPr>
            <a:spLocks noChangeArrowheads="1"/>
          </p:cNvSpPr>
          <p:nvPr/>
        </p:nvSpPr>
        <p:spPr bwMode="auto">
          <a:xfrm>
            <a:off x="3706813" y="3897313"/>
            <a:ext cx="85725" cy="2762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65" name="Rectangle 235"/>
          <p:cNvSpPr>
            <a:spLocks noChangeArrowheads="1"/>
          </p:cNvSpPr>
          <p:nvPr/>
        </p:nvSpPr>
        <p:spPr bwMode="auto">
          <a:xfrm>
            <a:off x="3792538" y="3910013"/>
            <a:ext cx="85725" cy="3143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66" name="Rectangle 236"/>
          <p:cNvSpPr>
            <a:spLocks noChangeArrowheads="1"/>
          </p:cNvSpPr>
          <p:nvPr/>
        </p:nvSpPr>
        <p:spPr bwMode="auto">
          <a:xfrm>
            <a:off x="3878263" y="3929063"/>
            <a:ext cx="85725" cy="3714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67" name="Rectangle 237"/>
          <p:cNvSpPr>
            <a:spLocks noChangeArrowheads="1"/>
          </p:cNvSpPr>
          <p:nvPr/>
        </p:nvSpPr>
        <p:spPr bwMode="auto">
          <a:xfrm>
            <a:off x="3963988" y="3946525"/>
            <a:ext cx="85725" cy="4127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68" name="Rectangle 238"/>
          <p:cNvSpPr>
            <a:spLocks noChangeArrowheads="1"/>
          </p:cNvSpPr>
          <p:nvPr/>
        </p:nvSpPr>
        <p:spPr bwMode="auto">
          <a:xfrm>
            <a:off x="4049713" y="3970338"/>
            <a:ext cx="85725" cy="45561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69" name="Rectangle 239"/>
          <p:cNvSpPr>
            <a:spLocks noChangeArrowheads="1"/>
          </p:cNvSpPr>
          <p:nvPr/>
        </p:nvSpPr>
        <p:spPr bwMode="auto">
          <a:xfrm>
            <a:off x="4135438" y="3983038"/>
            <a:ext cx="85725" cy="4889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70" name="Rectangle 240"/>
          <p:cNvSpPr>
            <a:spLocks noChangeArrowheads="1"/>
          </p:cNvSpPr>
          <p:nvPr/>
        </p:nvSpPr>
        <p:spPr bwMode="auto">
          <a:xfrm>
            <a:off x="4221163" y="3995738"/>
            <a:ext cx="85725" cy="51593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71" name="Rectangle 241"/>
          <p:cNvSpPr>
            <a:spLocks noChangeArrowheads="1"/>
          </p:cNvSpPr>
          <p:nvPr/>
        </p:nvSpPr>
        <p:spPr bwMode="auto">
          <a:xfrm>
            <a:off x="4306888" y="4016375"/>
            <a:ext cx="84137" cy="54133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72" name="Rectangle 242"/>
          <p:cNvSpPr>
            <a:spLocks noChangeArrowheads="1"/>
          </p:cNvSpPr>
          <p:nvPr/>
        </p:nvSpPr>
        <p:spPr bwMode="auto">
          <a:xfrm>
            <a:off x="4391025" y="4029075"/>
            <a:ext cx="85725" cy="5651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73" name="Rectangle 243"/>
          <p:cNvSpPr>
            <a:spLocks noChangeArrowheads="1"/>
          </p:cNvSpPr>
          <p:nvPr/>
        </p:nvSpPr>
        <p:spPr bwMode="auto">
          <a:xfrm>
            <a:off x="4476750" y="4044950"/>
            <a:ext cx="85725" cy="58578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74" name="Rectangle 244"/>
          <p:cNvSpPr>
            <a:spLocks noChangeArrowheads="1"/>
          </p:cNvSpPr>
          <p:nvPr/>
        </p:nvSpPr>
        <p:spPr bwMode="auto">
          <a:xfrm>
            <a:off x="4562475" y="4057650"/>
            <a:ext cx="85725" cy="60483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75" name="Rectangle 245"/>
          <p:cNvSpPr>
            <a:spLocks noChangeArrowheads="1"/>
          </p:cNvSpPr>
          <p:nvPr/>
        </p:nvSpPr>
        <p:spPr bwMode="auto">
          <a:xfrm>
            <a:off x="4648200" y="4071938"/>
            <a:ext cx="85725" cy="6254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76" name="Rectangle 246"/>
          <p:cNvSpPr>
            <a:spLocks noChangeArrowheads="1"/>
          </p:cNvSpPr>
          <p:nvPr/>
        </p:nvSpPr>
        <p:spPr bwMode="auto">
          <a:xfrm>
            <a:off x="4733925" y="4076700"/>
            <a:ext cx="87313" cy="6254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77" name="Rectangle 247"/>
          <p:cNvSpPr>
            <a:spLocks noChangeArrowheads="1"/>
          </p:cNvSpPr>
          <p:nvPr/>
        </p:nvSpPr>
        <p:spPr bwMode="auto">
          <a:xfrm>
            <a:off x="4821238" y="4089400"/>
            <a:ext cx="85725" cy="6159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78" name="Rectangle 248"/>
          <p:cNvSpPr>
            <a:spLocks noChangeArrowheads="1"/>
          </p:cNvSpPr>
          <p:nvPr/>
        </p:nvSpPr>
        <p:spPr bwMode="auto">
          <a:xfrm>
            <a:off x="4906963" y="4095750"/>
            <a:ext cx="85725" cy="6000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79" name="Rectangle 249"/>
          <p:cNvSpPr>
            <a:spLocks noChangeArrowheads="1"/>
          </p:cNvSpPr>
          <p:nvPr/>
        </p:nvSpPr>
        <p:spPr bwMode="auto">
          <a:xfrm>
            <a:off x="4992688" y="4100513"/>
            <a:ext cx="84137" cy="56038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80" name="Rectangle 250"/>
          <p:cNvSpPr>
            <a:spLocks noChangeArrowheads="1"/>
          </p:cNvSpPr>
          <p:nvPr/>
        </p:nvSpPr>
        <p:spPr bwMode="auto">
          <a:xfrm>
            <a:off x="5076825" y="4110038"/>
            <a:ext cx="85725" cy="49688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81" name="Rectangle 251"/>
          <p:cNvSpPr>
            <a:spLocks noChangeArrowheads="1"/>
          </p:cNvSpPr>
          <p:nvPr/>
        </p:nvSpPr>
        <p:spPr bwMode="auto">
          <a:xfrm>
            <a:off x="5162550" y="4100513"/>
            <a:ext cx="85725" cy="4318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82" name="Rectangle 252"/>
          <p:cNvSpPr>
            <a:spLocks noChangeArrowheads="1"/>
          </p:cNvSpPr>
          <p:nvPr/>
        </p:nvSpPr>
        <p:spPr bwMode="auto">
          <a:xfrm>
            <a:off x="5248275" y="4092575"/>
            <a:ext cx="85725" cy="3651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83" name="Rectangle 253"/>
          <p:cNvSpPr>
            <a:spLocks noChangeArrowheads="1"/>
          </p:cNvSpPr>
          <p:nvPr/>
        </p:nvSpPr>
        <p:spPr bwMode="auto">
          <a:xfrm>
            <a:off x="5334000" y="4075113"/>
            <a:ext cx="85725" cy="2857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84" name="Rectangle 254"/>
          <p:cNvSpPr>
            <a:spLocks noChangeArrowheads="1"/>
          </p:cNvSpPr>
          <p:nvPr/>
        </p:nvSpPr>
        <p:spPr bwMode="auto">
          <a:xfrm>
            <a:off x="5419725" y="4065588"/>
            <a:ext cx="85725" cy="23971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85" name="Rectangle 255"/>
          <p:cNvSpPr>
            <a:spLocks noChangeArrowheads="1"/>
          </p:cNvSpPr>
          <p:nvPr/>
        </p:nvSpPr>
        <p:spPr bwMode="auto">
          <a:xfrm>
            <a:off x="5505450" y="4051300"/>
            <a:ext cx="85725" cy="2000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86" name="Rectangle 256"/>
          <p:cNvSpPr>
            <a:spLocks noChangeArrowheads="1"/>
          </p:cNvSpPr>
          <p:nvPr/>
        </p:nvSpPr>
        <p:spPr bwMode="auto">
          <a:xfrm>
            <a:off x="5591175" y="4037013"/>
            <a:ext cx="85725" cy="17303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87" name="Rectangle 257"/>
          <p:cNvSpPr>
            <a:spLocks noChangeArrowheads="1"/>
          </p:cNvSpPr>
          <p:nvPr/>
        </p:nvSpPr>
        <p:spPr bwMode="auto">
          <a:xfrm>
            <a:off x="5676900" y="4002088"/>
            <a:ext cx="84138" cy="15398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88" name="Rectangle 258"/>
          <p:cNvSpPr>
            <a:spLocks noChangeArrowheads="1"/>
          </p:cNvSpPr>
          <p:nvPr/>
        </p:nvSpPr>
        <p:spPr bwMode="auto">
          <a:xfrm>
            <a:off x="5761038" y="3965575"/>
            <a:ext cx="85725" cy="11588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89" name="Rectangle 259"/>
          <p:cNvSpPr>
            <a:spLocks noChangeArrowheads="1"/>
          </p:cNvSpPr>
          <p:nvPr/>
        </p:nvSpPr>
        <p:spPr bwMode="auto">
          <a:xfrm>
            <a:off x="5846763" y="3886200"/>
            <a:ext cx="85725" cy="762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90" name="Rectangle 260"/>
          <p:cNvSpPr>
            <a:spLocks noChangeArrowheads="1"/>
          </p:cNvSpPr>
          <p:nvPr/>
        </p:nvSpPr>
        <p:spPr bwMode="auto">
          <a:xfrm>
            <a:off x="5932488" y="3789363"/>
            <a:ext cx="85725" cy="5556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91" name="Rectangle 261"/>
          <p:cNvSpPr>
            <a:spLocks noChangeArrowheads="1"/>
          </p:cNvSpPr>
          <p:nvPr/>
        </p:nvSpPr>
        <p:spPr bwMode="auto">
          <a:xfrm>
            <a:off x="6018213" y="3722688"/>
            <a:ext cx="85725" cy="3968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92" name="Rectangle 262"/>
          <p:cNvSpPr>
            <a:spLocks noChangeArrowheads="1"/>
          </p:cNvSpPr>
          <p:nvPr/>
        </p:nvSpPr>
        <p:spPr bwMode="auto">
          <a:xfrm>
            <a:off x="6103938" y="3722688"/>
            <a:ext cx="85725" cy="190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93" name="Rectangle 263"/>
          <p:cNvSpPr>
            <a:spLocks noChangeArrowheads="1"/>
          </p:cNvSpPr>
          <p:nvPr/>
        </p:nvSpPr>
        <p:spPr bwMode="auto">
          <a:xfrm>
            <a:off x="6189663" y="3722688"/>
            <a:ext cx="85725" cy="1746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94" name="Rectangle 264"/>
          <p:cNvSpPr>
            <a:spLocks noChangeArrowheads="1"/>
          </p:cNvSpPr>
          <p:nvPr/>
        </p:nvSpPr>
        <p:spPr bwMode="auto">
          <a:xfrm>
            <a:off x="6275388" y="3722688"/>
            <a:ext cx="85725" cy="793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95" name="Rectangle 265"/>
          <p:cNvSpPr>
            <a:spLocks noChangeArrowheads="1"/>
          </p:cNvSpPr>
          <p:nvPr/>
        </p:nvSpPr>
        <p:spPr bwMode="auto">
          <a:xfrm>
            <a:off x="6361113" y="3230563"/>
            <a:ext cx="85725" cy="476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96" name="Rectangle 266"/>
          <p:cNvSpPr>
            <a:spLocks noChangeArrowheads="1"/>
          </p:cNvSpPr>
          <p:nvPr/>
        </p:nvSpPr>
        <p:spPr bwMode="auto">
          <a:xfrm>
            <a:off x="6446838" y="3187700"/>
            <a:ext cx="84137" cy="2698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97" name="Rectangle 267"/>
          <p:cNvSpPr>
            <a:spLocks noChangeArrowheads="1"/>
          </p:cNvSpPr>
          <p:nvPr/>
        </p:nvSpPr>
        <p:spPr bwMode="auto">
          <a:xfrm>
            <a:off x="6530975" y="3148013"/>
            <a:ext cx="85725" cy="539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98" name="Rectangle 268"/>
          <p:cNvSpPr>
            <a:spLocks noChangeArrowheads="1"/>
          </p:cNvSpPr>
          <p:nvPr/>
        </p:nvSpPr>
        <p:spPr bwMode="auto">
          <a:xfrm>
            <a:off x="6616700" y="3121025"/>
            <a:ext cx="85725" cy="666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399" name="Rectangle 269"/>
          <p:cNvSpPr>
            <a:spLocks noChangeArrowheads="1"/>
          </p:cNvSpPr>
          <p:nvPr/>
        </p:nvSpPr>
        <p:spPr bwMode="auto">
          <a:xfrm>
            <a:off x="6702425" y="3084513"/>
            <a:ext cx="85725" cy="889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400" name="Rectangle 270"/>
          <p:cNvSpPr>
            <a:spLocks noChangeArrowheads="1"/>
          </p:cNvSpPr>
          <p:nvPr/>
        </p:nvSpPr>
        <p:spPr bwMode="auto">
          <a:xfrm>
            <a:off x="6788150" y="3051175"/>
            <a:ext cx="85725" cy="1079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401" name="Rectangle 271"/>
          <p:cNvSpPr>
            <a:spLocks noChangeArrowheads="1"/>
          </p:cNvSpPr>
          <p:nvPr/>
        </p:nvSpPr>
        <p:spPr bwMode="auto">
          <a:xfrm>
            <a:off x="6873875" y="3030538"/>
            <a:ext cx="85725" cy="1206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402" name="Rectangle 272"/>
          <p:cNvSpPr>
            <a:spLocks noChangeArrowheads="1"/>
          </p:cNvSpPr>
          <p:nvPr/>
        </p:nvSpPr>
        <p:spPr bwMode="auto">
          <a:xfrm>
            <a:off x="6959600" y="3016250"/>
            <a:ext cx="85725" cy="1238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403" name="Rectangle 273"/>
          <p:cNvSpPr>
            <a:spLocks noChangeArrowheads="1"/>
          </p:cNvSpPr>
          <p:nvPr/>
        </p:nvSpPr>
        <p:spPr bwMode="auto">
          <a:xfrm>
            <a:off x="7045325" y="2987675"/>
            <a:ext cx="85725" cy="15398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404" name="Rectangle 274"/>
          <p:cNvSpPr>
            <a:spLocks noChangeArrowheads="1"/>
          </p:cNvSpPr>
          <p:nvPr/>
        </p:nvSpPr>
        <p:spPr bwMode="auto">
          <a:xfrm>
            <a:off x="7131050" y="2959100"/>
            <a:ext cx="85725" cy="17621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405" name="Rectangle 275"/>
          <p:cNvSpPr>
            <a:spLocks noChangeArrowheads="1"/>
          </p:cNvSpPr>
          <p:nvPr/>
        </p:nvSpPr>
        <p:spPr bwMode="auto">
          <a:xfrm>
            <a:off x="7216775" y="2941638"/>
            <a:ext cx="84138" cy="22066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406" name="Rectangle 276"/>
          <p:cNvSpPr>
            <a:spLocks noChangeArrowheads="1"/>
          </p:cNvSpPr>
          <p:nvPr/>
        </p:nvSpPr>
        <p:spPr bwMode="auto">
          <a:xfrm>
            <a:off x="7300913" y="2911475"/>
            <a:ext cx="85725" cy="2635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407" name="Rectangle 277"/>
          <p:cNvSpPr>
            <a:spLocks noChangeArrowheads="1"/>
          </p:cNvSpPr>
          <p:nvPr/>
        </p:nvSpPr>
        <p:spPr bwMode="auto">
          <a:xfrm>
            <a:off x="7386638" y="2881313"/>
            <a:ext cx="85725" cy="2984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408" name="Rectangle 278"/>
          <p:cNvSpPr>
            <a:spLocks noChangeArrowheads="1"/>
          </p:cNvSpPr>
          <p:nvPr/>
        </p:nvSpPr>
        <p:spPr bwMode="auto">
          <a:xfrm>
            <a:off x="7472363" y="2867025"/>
            <a:ext cx="85725" cy="32226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409" name="Rectangle 279"/>
          <p:cNvSpPr>
            <a:spLocks noChangeArrowheads="1"/>
          </p:cNvSpPr>
          <p:nvPr/>
        </p:nvSpPr>
        <p:spPr bwMode="auto">
          <a:xfrm>
            <a:off x="7558088" y="2841625"/>
            <a:ext cx="85725" cy="34131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410" name="Rectangle 280"/>
          <p:cNvSpPr>
            <a:spLocks noChangeArrowheads="1"/>
          </p:cNvSpPr>
          <p:nvPr/>
        </p:nvSpPr>
        <p:spPr bwMode="auto">
          <a:xfrm>
            <a:off x="7643813" y="2816225"/>
            <a:ext cx="85725" cy="34766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411" name="Rectangle 281"/>
          <p:cNvSpPr>
            <a:spLocks noChangeArrowheads="1"/>
          </p:cNvSpPr>
          <p:nvPr/>
        </p:nvSpPr>
        <p:spPr bwMode="auto">
          <a:xfrm>
            <a:off x="7729538" y="2801938"/>
            <a:ext cx="85725" cy="36671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412" name="Rectangle 282"/>
          <p:cNvSpPr>
            <a:spLocks noChangeArrowheads="1"/>
          </p:cNvSpPr>
          <p:nvPr/>
        </p:nvSpPr>
        <p:spPr bwMode="auto">
          <a:xfrm>
            <a:off x="7815263" y="2792413"/>
            <a:ext cx="85725" cy="3714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413" name="Rectangle 283"/>
          <p:cNvSpPr>
            <a:spLocks noChangeArrowheads="1"/>
          </p:cNvSpPr>
          <p:nvPr/>
        </p:nvSpPr>
        <p:spPr bwMode="auto">
          <a:xfrm>
            <a:off x="7900988" y="2762250"/>
            <a:ext cx="85725" cy="3968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414" name="Rectangle 284"/>
          <p:cNvSpPr>
            <a:spLocks noChangeArrowheads="1"/>
          </p:cNvSpPr>
          <p:nvPr/>
        </p:nvSpPr>
        <p:spPr bwMode="auto">
          <a:xfrm>
            <a:off x="7986713" y="2733675"/>
            <a:ext cx="84137" cy="42386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415" name="Rectangle 285"/>
          <p:cNvSpPr>
            <a:spLocks noChangeArrowheads="1"/>
          </p:cNvSpPr>
          <p:nvPr/>
        </p:nvSpPr>
        <p:spPr bwMode="auto">
          <a:xfrm>
            <a:off x="8070850" y="2692400"/>
            <a:ext cx="85725" cy="46196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416" name="Rectangle 286"/>
          <p:cNvSpPr>
            <a:spLocks noChangeArrowheads="1"/>
          </p:cNvSpPr>
          <p:nvPr/>
        </p:nvSpPr>
        <p:spPr bwMode="auto">
          <a:xfrm>
            <a:off x="8156575" y="2668588"/>
            <a:ext cx="85725" cy="46831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417" name="Rectangle 287"/>
          <p:cNvSpPr>
            <a:spLocks noChangeArrowheads="1"/>
          </p:cNvSpPr>
          <p:nvPr/>
        </p:nvSpPr>
        <p:spPr bwMode="auto">
          <a:xfrm>
            <a:off x="8242300" y="2630488"/>
            <a:ext cx="85725" cy="47783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418" name="Rectangle 288"/>
          <p:cNvSpPr>
            <a:spLocks noChangeArrowheads="1"/>
          </p:cNvSpPr>
          <p:nvPr/>
        </p:nvSpPr>
        <p:spPr bwMode="auto">
          <a:xfrm>
            <a:off x="8328025" y="2624138"/>
            <a:ext cx="85725" cy="47783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419" name="Rectangle 289"/>
          <p:cNvSpPr>
            <a:spLocks noChangeArrowheads="1"/>
          </p:cNvSpPr>
          <p:nvPr/>
        </p:nvSpPr>
        <p:spPr bwMode="auto">
          <a:xfrm>
            <a:off x="8413750" y="2622550"/>
            <a:ext cx="85725" cy="47783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420" name="Rectangle 290"/>
          <p:cNvSpPr>
            <a:spLocks noChangeArrowheads="1"/>
          </p:cNvSpPr>
          <p:nvPr/>
        </p:nvSpPr>
        <p:spPr bwMode="auto">
          <a:xfrm>
            <a:off x="8499475" y="2638425"/>
            <a:ext cx="85725" cy="4794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421" name="Rectangle 291"/>
          <p:cNvSpPr>
            <a:spLocks noChangeArrowheads="1"/>
          </p:cNvSpPr>
          <p:nvPr/>
        </p:nvSpPr>
        <p:spPr bwMode="auto">
          <a:xfrm>
            <a:off x="8585200" y="2654300"/>
            <a:ext cx="85725" cy="4857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422" name="Line 292"/>
          <p:cNvSpPr>
            <a:spLocks noChangeShapeType="1"/>
          </p:cNvSpPr>
          <p:nvPr/>
        </p:nvSpPr>
        <p:spPr bwMode="auto">
          <a:xfrm>
            <a:off x="884238" y="1246188"/>
            <a:ext cx="0" cy="44577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91423" name="Line 293"/>
          <p:cNvSpPr>
            <a:spLocks noChangeShapeType="1"/>
          </p:cNvSpPr>
          <p:nvPr/>
        </p:nvSpPr>
        <p:spPr bwMode="auto">
          <a:xfrm>
            <a:off x="884238" y="5703888"/>
            <a:ext cx="381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91424" name="Line 294"/>
          <p:cNvSpPr>
            <a:spLocks noChangeShapeType="1"/>
          </p:cNvSpPr>
          <p:nvPr/>
        </p:nvSpPr>
        <p:spPr bwMode="auto">
          <a:xfrm>
            <a:off x="884238" y="5208588"/>
            <a:ext cx="381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91425" name="Line 295"/>
          <p:cNvSpPr>
            <a:spLocks noChangeShapeType="1"/>
          </p:cNvSpPr>
          <p:nvPr/>
        </p:nvSpPr>
        <p:spPr bwMode="auto">
          <a:xfrm>
            <a:off x="884238" y="4714875"/>
            <a:ext cx="381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91426" name="Line 296"/>
          <p:cNvSpPr>
            <a:spLocks noChangeShapeType="1"/>
          </p:cNvSpPr>
          <p:nvPr/>
        </p:nvSpPr>
        <p:spPr bwMode="auto">
          <a:xfrm>
            <a:off x="884238" y="4217988"/>
            <a:ext cx="381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91427" name="Line 297"/>
          <p:cNvSpPr>
            <a:spLocks noChangeShapeType="1"/>
          </p:cNvSpPr>
          <p:nvPr/>
        </p:nvSpPr>
        <p:spPr bwMode="auto">
          <a:xfrm>
            <a:off x="884238" y="3722688"/>
            <a:ext cx="381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91428" name="Line 298"/>
          <p:cNvSpPr>
            <a:spLocks noChangeShapeType="1"/>
          </p:cNvSpPr>
          <p:nvPr/>
        </p:nvSpPr>
        <p:spPr bwMode="auto">
          <a:xfrm>
            <a:off x="884238" y="3227388"/>
            <a:ext cx="381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91429" name="Line 299"/>
          <p:cNvSpPr>
            <a:spLocks noChangeShapeType="1"/>
          </p:cNvSpPr>
          <p:nvPr/>
        </p:nvSpPr>
        <p:spPr bwMode="auto">
          <a:xfrm>
            <a:off x="884238" y="2732088"/>
            <a:ext cx="381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91430" name="Line 300"/>
          <p:cNvSpPr>
            <a:spLocks noChangeShapeType="1"/>
          </p:cNvSpPr>
          <p:nvPr/>
        </p:nvSpPr>
        <p:spPr bwMode="auto">
          <a:xfrm>
            <a:off x="884238" y="2236788"/>
            <a:ext cx="381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91431" name="Line 301"/>
          <p:cNvSpPr>
            <a:spLocks noChangeShapeType="1"/>
          </p:cNvSpPr>
          <p:nvPr/>
        </p:nvSpPr>
        <p:spPr bwMode="auto">
          <a:xfrm>
            <a:off x="884238" y="1741488"/>
            <a:ext cx="381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91432" name="Line 302"/>
          <p:cNvSpPr>
            <a:spLocks noChangeShapeType="1"/>
          </p:cNvSpPr>
          <p:nvPr/>
        </p:nvSpPr>
        <p:spPr bwMode="auto">
          <a:xfrm>
            <a:off x="884238" y="1246188"/>
            <a:ext cx="381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91433" name="Line 303"/>
          <p:cNvSpPr>
            <a:spLocks noChangeShapeType="1"/>
          </p:cNvSpPr>
          <p:nvPr/>
        </p:nvSpPr>
        <p:spPr bwMode="auto">
          <a:xfrm>
            <a:off x="884238" y="3722688"/>
            <a:ext cx="7786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91434" name="Freeform 304"/>
          <p:cNvSpPr>
            <a:spLocks/>
          </p:cNvSpPr>
          <p:nvPr/>
        </p:nvSpPr>
        <p:spPr bwMode="auto">
          <a:xfrm>
            <a:off x="927100" y="2622550"/>
            <a:ext cx="7699375" cy="1960563"/>
          </a:xfrm>
          <a:custGeom>
            <a:avLst/>
            <a:gdLst>
              <a:gd name="T0" fmla="*/ 2147483647 w 5490"/>
              <a:gd name="T1" fmla="*/ 2147483647 h 1398"/>
              <a:gd name="T2" fmla="*/ 2147483647 w 5490"/>
              <a:gd name="T3" fmla="*/ 2147483647 h 1398"/>
              <a:gd name="T4" fmla="*/ 2147483647 w 5490"/>
              <a:gd name="T5" fmla="*/ 2147483647 h 1398"/>
              <a:gd name="T6" fmla="*/ 2147483647 w 5490"/>
              <a:gd name="T7" fmla="*/ 2147483647 h 1398"/>
              <a:gd name="T8" fmla="*/ 2147483647 w 5490"/>
              <a:gd name="T9" fmla="*/ 2147483647 h 1398"/>
              <a:gd name="T10" fmla="*/ 2147483647 w 5490"/>
              <a:gd name="T11" fmla="*/ 2147483647 h 1398"/>
              <a:gd name="T12" fmla="*/ 2147483647 w 5490"/>
              <a:gd name="T13" fmla="*/ 2147483647 h 1398"/>
              <a:gd name="T14" fmla="*/ 2147483647 w 5490"/>
              <a:gd name="T15" fmla="*/ 2147483647 h 1398"/>
              <a:gd name="T16" fmla="*/ 2147483647 w 5490"/>
              <a:gd name="T17" fmla="*/ 2147483647 h 1398"/>
              <a:gd name="T18" fmla="*/ 2147483647 w 5490"/>
              <a:gd name="T19" fmla="*/ 2147483647 h 1398"/>
              <a:gd name="T20" fmla="*/ 2147483647 w 5490"/>
              <a:gd name="T21" fmla="*/ 2147483647 h 1398"/>
              <a:gd name="T22" fmla="*/ 2147483647 w 5490"/>
              <a:gd name="T23" fmla="*/ 2147483647 h 1398"/>
              <a:gd name="T24" fmla="*/ 2147483647 w 5490"/>
              <a:gd name="T25" fmla="*/ 2147483647 h 1398"/>
              <a:gd name="T26" fmla="*/ 2147483647 w 5490"/>
              <a:gd name="T27" fmla="*/ 2147483647 h 1398"/>
              <a:gd name="T28" fmla="*/ 2147483647 w 5490"/>
              <a:gd name="T29" fmla="*/ 2147483647 h 1398"/>
              <a:gd name="T30" fmla="*/ 2147483647 w 5490"/>
              <a:gd name="T31" fmla="*/ 2147483647 h 1398"/>
              <a:gd name="T32" fmla="*/ 2147483647 w 5490"/>
              <a:gd name="T33" fmla="*/ 2147483647 h 1398"/>
              <a:gd name="T34" fmla="*/ 2147483647 w 5490"/>
              <a:gd name="T35" fmla="*/ 2147483647 h 1398"/>
              <a:gd name="T36" fmla="*/ 2147483647 w 5490"/>
              <a:gd name="T37" fmla="*/ 2147483647 h 1398"/>
              <a:gd name="T38" fmla="*/ 2147483647 w 5490"/>
              <a:gd name="T39" fmla="*/ 2147483647 h 1398"/>
              <a:gd name="T40" fmla="*/ 2147483647 w 5490"/>
              <a:gd name="T41" fmla="*/ 2147483647 h 1398"/>
              <a:gd name="T42" fmla="*/ 2147483647 w 5490"/>
              <a:gd name="T43" fmla="*/ 2147483647 h 1398"/>
              <a:gd name="T44" fmla="*/ 2147483647 w 5490"/>
              <a:gd name="T45" fmla="*/ 2147483647 h 1398"/>
              <a:gd name="T46" fmla="*/ 2147483647 w 5490"/>
              <a:gd name="T47" fmla="*/ 2147483647 h 1398"/>
              <a:gd name="T48" fmla="*/ 2147483647 w 5490"/>
              <a:gd name="T49" fmla="*/ 2147483647 h 1398"/>
              <a:gd name="T50" fmla="*/ 2147483647 w 5490"/>
              <a:gd name="T51" fmla="*/ 2147483647 h 1398"/>
              <a:gd name="T52" fmla="*/ 2147483647 w 5490"/>
              <a:gd name="T53" fmla="*/ 2147483647 h 1398"/>
              <a:gd name="T54" fmla="*/ 2147483647 w 5490"/>
              <a:gd name="T55" fmla="*/ 2147483647 h 1398"/>
              <a:gd name="T56" fmla="*/ 2147483647 w 5490"/>
              <a:gd name="T57" fmla="*/ 2147483647 h 1398"/>
              <a:gd name="T58" fmla="*/ 2147483647 w 5490"/>
              <a:gd name="T59" fmla="*/ 2147483647 h 1398"/>
              <a:gd name="T60" fmla="*/ 2147483647 w 5490"/>
              <a:gd name="T61" fmla="*/ 2147483647 h 1398"/>
              <a:gd name="T62" fmla="*/ 2147483647 w 5490"/>
              <a:gd name="T63" fmla="*/ 2147483647 h 1398"/>
              <a:gd name="T64" fmla="*/ 2147483647 w 5490"/>
              <a:gd name="T65" fmla="*/ 2147483647 h 1398"/>
              <a:gd name="T66" fmla="*/ 2147483647 w 5490"/>
              <a:gd name="T67" fmla="*/ 2147483647 h 1398"/>
              <a:gd name="T68" fmla="*/ 2147483647 w 5490"/>
              <a:gd name="T69" fmla="*/ 2147483647 h 1398"/>
              <a:gd name="T70" fmla="*/ 2147483647 w 5490"/>
              <a:gd name="T71" fmla="*/ 2147483647 h 1398"/>
              <a:gd name="T72" fmla="*/ 2147483647 w 5490"/>
              <a:gd name="T73" fmla="*/ 2147483647 h 1398"/>
              <a:gd name="T74" fmla="*/ 2147483647 w 5490"/>
              <a:gd name="T75" fmla="*/ 2147483647 h 1398"/>
              <a:gd name="T76" fmla="*/ 2147483647 w 5490"/>
              <a:gd name="T77" fmla="*/ 2147483647 h 1398"/>
              <a:gd name="T78" fmla="*/ 2147483647 w 5490"/>
              <a:gd name="T79" fmla="*/ 2147483647 h 1398"/>
              <a:gd name="T80" fmla="*/ 2147483647 w 5490"/>
              <a:gd name="T81" fmla="*/ 2147483647 h 1398"/>
              <a:gd name="T82" fmla="*/ 2147483647 w 5490"/>
              <a:gd name="T83" fmla="*/ 2147483647 h 1398"/>
              <a:gd name="T84" fmla="*/ 2147483647 w 5490"/>
              <a:gd name="T85" fmla="*/ 2147483647 h 1398"/>
              <a:gd name="T86" fmla="*/ 2147483647 w 5490"/>
              <a:gd name="T87" fmla="*/ 2147483647 h 1398"/>
              <a:gd name="T88" fmla="*/ 2147483647 w 5490"/>
              <a:gd name="T89" fmla="*/ 2147483647 h 139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490" h="1398">
                <a:moveTo>
                  <a:pt x="0" y="389"/>
                </a:moveTo>
                <a:lnTo>
                  <a:pt x="61" y="501"/>
                </a:lnTo>
                <a:lnTo>
                  <a:pt x="122" y="504"/>
                </a:lnTo>
                <a:lnTo>
                  <a:pt x="183" y="483"/>
                </a:lnTo>
                <a:lnTo>
                  <a:pt x="244" y="444"/>
                </a:lnTo>
                <a:lnTo>
                  <a:pt x="305" y="408"/>
                </a:lnTo>
                <a:lnTo>
                  <a:pt x="366" y="289"/>
                </a:lnTo>
                <a:lnTo>
                  <a:pt x="427" y="296"/>
                </a:lnTo>
                <a:lnTo>
                  <a:pt x="488" y="281"/>
                </a:lnTo>
                <a:lnTo>
                  <a:pt x="549" y="261"/>
                </a:lnTo>
                <a:lnTo>
                  <a:pt x="610" y="244"/>
                </a:lnTo>
                <a:lnTo>
                  <a:pt x="671" y="217"/>
                </a:lnTo>
                <a:lnTo>
                  <a:pt x="732" y="163"/>
                </a:lnTo>
                <a:lnTo>
                  <a:pt x="793" y="143"/>
                </a:lnTo>
                <a:lnTo>
                  <a:pt x="854" y="111"/>
                </a:lnTo>
                <a:lnTo>
                  <a:pt x="915" y="95"/>
                </a:lnTo>
                <a:lnTo>
                  <a:pt x="976" y="71"/>
                </a:lnTo>
                <a:lnTo>
                  <a:pt x="1037" y="90"/>
                </a:lnTo>
                <a:lnTo>
                  <a:pt x="1098" y="223"/>
                </a:lnTo>
                <a:lnTo>
                  <a:pt x="1159" y="364"/>
                </a:lnTo>
                <a:lnTo>
                  <a:pt x="1220" y="507"/>
                </a:lnTo>
                <a:lnTo>
                  <a:pt x="1281" y="613"/>
                </a:lnTo>
                <a:lnTo>
                  <a:pt x="1342" y="737"/>
                </a:lnTo>
                <a:lnTo>
                  <a:pt x="1403" y="801"/>
                </a:lnTo>
                <a:lnTo>
                  <a:pt x="1464" y="846"/>
                </a:lnTo>
                <a:lnTo>
                  <a:pt x="1525" y="865"/>
                </a:lnTo>
                <a:lnTo>
                  <a:pt x="1586" y="877"/>
                </a:lnTo>
                <a:lnTo>
                  <a:pt x="1647" y="895"/>
                </a:lnTo>
                <a:lnTo>
                  <a:pt x="1708" y="911"/>
                </a:lnTo>
                <a:lnTo>
                  <a:pt x="1769" y="947"/>
                </a:lnTo>
                <a:lnTo>
                  <a:pt x="1830" y="973"/>
                </a:lnTo>
                <a:lnTo>
                  <a:pt x="1891" y="1009"/>
                </a:lnTo>
                <a:lnTo>
                  <a:pt x="1952" y="1048"/>
                </a:lnTo>
                <a:lnTo>
                  <a:pt x="2013" y="1091"/>
                </a:lnTo>
                <a:lnTo>
                  <a:pt x="2074" y="1122"/>
                </a:lnTo>
                <a:lnTo>
                  <a:pt x="2135" y="1172"/>
                </a:lnTo>
                <a:lnTo>
                  <a:pt x="2196" y="1209"/>
                </a:lnTo>
                <a:lnTo>
                  <a:pt x="2257" y="1249"/>
                </a:lnTo>
                <a:lnTo>
                  <a:pt x="2318" y="1282"/>
                </a:lnTo>
                <a:lnTo>
                  <a:pt x="2379" y="1307"/>
                </a:lnTo>
                <a:lnTo>
                  <a:pt x="2440" y="1329"/>
                </a:lnTo>
                <a:lnTo>
                  <a:pt x="2501" y="1350"/>
                </a:lnTo>
                <a:lnTo>
                  <a:pt x="2562" y="1367"/>
                </a:lnTo>
                <a:lnTo>
                  <a:pt x="2623" y="1379"/>
                </a:lnTo>
                <a:lnTo>
                  <a:pt x="2684" y="1394"/>
                </a:lnTo>
                <a:lnTo>
                  <a:pt x="2745" y="1398"/>
                </a:lnTo>
                <a:lnTo>
                  <a:pt x="2806" y="1385"/>
                </a:lnTo>
                <a:lnTo>
                  <a:pt x="2867" y="1379"/>
                </a:lnTo>
                <a:lnTo>
                  <a:pt x="2928" y="1352"/>
                </a:lnTo>
                <a:lnTo>
                  <a:pt x="2989" y="1314"/>
                </a:lnTo>
                <a:lnTo>
                  <a:pt x="3050" y="1269"/>
                </a:lnTo>
                <a:lnTo>
                  <a:pt x="3111" y="1240"/>
                </a:lnTo>
                <a:lnTo>
                  <a:pt x="3172" y="1184"/>
                </a:lnTo>
                <a:lnTo>
                  <a:pt x="3233" y="1153"/>
                </a:lnTo>
                <a:lnTo>
                  <a:pt x="3294" y="1105"/>
                </a:lnTo>
                <a:lnTo>
                  <a:pt x="3355" y="1063"/>
                </a:lnTo>
                <a:lnTo>
                  <a:pt x="3416" y="988"/>
                </a:lnTo>
                <a:lnTo>
                  <a:pt x="3477" y="917"/>
                </a:lnTo>
                <a:lnTo>
                  <a:pt x="3538" y="819"/>
                </a:lnTo>
                <a:lnTo>
                  <a:pt x="3599" y="722"/>
                </a:lnTo>
                <a:lnTo>
                  <a:pt x="3660" y="627"/>
                </a:lnTo>
                <a:lnTo>
                  <a:pt x="3721" y="564"/>
                </a:lnTo>
                <a:lnTo>
                  <a:pt x="3782" y="496"/>
                </a:lnTo>
                <a:lnTo>
                  <a:pt x="3843" y="458"/>
                </a:lnTo>
                <a:lnTo>
                  <a:pt x="3904" y="433"/>
                </a:lnTo>
                <a:lnTo>
                  <a:pt x="3965" y="403"/>
                </a:lnTo>
                <a:lnTo>
                  <a:pt x="4026" y="374"/>
                </a:lnTo>
                <a:lnTo>
                  <a:pt x="4087" y="355"/>
                </a:lnTo>
                <a:lnTo>
                  <a:pt x="4148" y="329"/>
                </a:lnTo>
                <a:lnTo>
                  <a:pt x="4209" y="305"/>
                </a:lnTo>
                <a:lnTo>
                  <a:pt x="4270" y="291"/>
                </a:lnTo>
                <a:lnTo>
                  <a:pt x="4331" y="280"/>
                </a:lnTo>
                <a:lnTo>
                  <a:pt x="4392" y="260"/>
                </a:lnTo>
                <a:lnTo>
                  <a:pt x="4453" y="240"/>
                </a:lnTo>
                <a:lnTo>
                  <a:pt x="4514" y="227"/>
                </a:lnTo>
                <a:lnTo>
                  <a:pt x="4575" y="206"/>
                </a:lnTo>
                <a:lnTo>
                  <a:pt x="4636" y="184"/>
                </a:lnTo>
                <a:lnTo>
                  <a:pt x="4697" y="174"/>
                </a:lnTo>
                <a:lnTo>
                  <a:pt x="4758" y="156"/>
                </a:lnTo>
                <a:lnTo>
                  <a:pt x="4819" y="138"/>
                </a:lnTo>
                <a:lnTo>
                  <a:pt x="4880" y="127"/>
                </a:lnTo>
                <a:lnTo>
                  <a:pt x="4941" y="121"/>
                </a:lnTo>
                <a:lnTo>
                  <a:pt x="5002" y="99"/>
                </a:lnTo>
                <a:lnTo>
                  <a:pt x="5063" y="79"/>
                </a:lnTo>
                <a:lnTo>
                  <a:pt x="5124" y="49"/>
                </a:lnTo>
                <a:lnTo>
                  <a:pt x="5185" y="32"/>
                </a:lnTo>
                <a:lnTo>
                  <a:pt x="5246" y="5"/>
                </a:lnTo>
                <a:lnTo>
                  <a:pt x="5307" y="1"/>
                </a:lnTo>
                <a:lnTo>
                  <a:pt x="5368" y="0"/>
                </a:lnTo>
                <a:lnTo>
                  <a:pt x="5429" y="11"/>
                </a:lnTo>
                <a:lnTo>
                  <a:pt x="5490" y="22"/>
                </a:lnTo>
              </a:path>
            </a:pathLst>
          </a:custGeom>
          <a:noFill/>
          <a:ln w="47625">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91435" name="Rectangle 345"/>
          <p:cNvSpPr>
            <a:spLocks noChangeArrowheads="1"/>
          </p:cNvSpPr>
          <p:nvPr/>
        </p:nvSpPr>
        <p:spPr bwMode="auto">
          <a:xfrm>
            <a:off x="638175" y="5618163"/>
            <a:ext cx="13493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-4</a:t>
            </a:r>
          </a:p>
        </p:txBody>
      </p:sp>
      <p:sp>
        <p:nvSpPr>
          <p:cNvPr id="91436" name="Rectangle 346"/>
          <p:cNvSpPr>
            <a:spLocks noChangeArrowheads="1"/>
          </p:cNvSpPr>
          <p:nvPr/>
        </p:nvSpPr>
        <p:spPr bwMode="auto">
          <a:xfrm>
            <a:off x="638175" y="5122863"/>
            <a:ext cx="13493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-3</a:t>
            </a:r>
          </a:p>
        </p:txBody>
      </p:sp>
      <p:sp>
        <p:nvSpPr>
          <p:cNvPr id="91437" name="Rectangle 347"/>
          <p:cNvSpPr>
            <a:spLocks noChangeArrowheads="1"/>
          </p:cNvSpPr>
          <p:nvPr/>
        </p:nvSpPr>
        <p:spPr bwMode="auto">
          <a:xfrm>
            <a:off x="638175" y="4627563"/>
            <a:ext cx="13493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-2</a:t>
            </a:r>
          </a:p>
        </p:txBody>
      </p:sp>
      <p:sp>
        <p:nvSpPr>
          <p:cNvPr id="91438" name="Rectangle 348"/>
          <p:cNvSpPr>
            <a:spLocks noChangeArrowheads="1"/>
          </p:cNvSpPr>
          <p:nvPr/>
        </p:nvSpPr>
        <p:spPr bwMode="auto">
          <a:xfrm>
            <a:off x="638175" y="4132263"/>
            <a:ext cx="13493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-1</a:t>
            </a:r>
          </a:p>
        </p:txBody>
      </p:sp>
      <p:sp>
        <p:nvSpPr>
          <p:cNvPr id="91439" name="Rectangle 349"/>
          <p:cNvSpPr>
            <a:spLocks noChangeArrowheads="1"/>
          </p:cNvSpPr>
          <p:nvPr/>
        </p:nvSpPr>
        <p:spPr bwMode="auto">
          <a:xfrm>
            <a:off x="688975" y="3636963"/>
            <a:ext cx="8413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0</a:t>
            </a:r>
          </a:p>
        </p:txBody>
      </p:sp>
      <p:sp>
        <p:nvSpPr>
          <p:cNvPr id="91440" name="Rectangle 350"/>
          <p:cNvSpPr>
            <a:spLocks noChangeArrowheads="1"/>
          </p:cNvSpPr>
          <p:nvPr/>
        </p:nvSpPr>
        <p:spPr bwMode="auto">
          <a:xfrm>
            <a:off x="688975" y="3141663"/>
            <a:ext cx="8413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1</a:t>
            </a:r>
          </a:p>
        </p:txBody>
      </p:sp>
      <p:sp>
        <p:nvSpPr>
          <p:cNvPr id="91441" name="Rectangle 351"/>
          <p:cNvSpPr>
            <a:spLocks noChangeArrowheads="1"/>
          </p:cNvSpPr>
          <p:nvPr/>
        </p:nvSpPr>
        <p:spPr bwMode="auto">
          <a:xfrm>
            <a:off x="688975" y="2646363"/>
            <a:ext cx="8413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2</a:t>
            </a:r>
          </a:p>
        </p:txBody>
      </p:sp>
      <p:sp>
        <p:nvSpPr>
          <p:cNvPr id="91442" name="Rectangle 352"/>
          <p:cNvSpPr>
            <a:spLocks noChangeArrowheads="1"/>
          </p:cNvSpPr>
          <p:nvPr/>
        </p:nvSpPr>
        <p:spPr bwMode="auto">
          <a:xfrm>
            <a:off x="688975" y="2149475"/>
            <a:ext cx="8413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3</a:t>
            </a:r>
          </a:p>
        </p:txBody>
      </p:sp>
      <p:sp>
        <p:nvSpPr>
          <p:cNvPr id="91443" name="Rectangle 353"/>
          <p:cNvSpPr>
            <a:spLocks noChangeArrowheads="1"/>
          </p:cNvSpPr>
          <p:nvPr/>
        </p:nvSpPr>
        <p:spPr bwMode="auto">
          <a:xfrm>
            <a:off x="688975" y="1655763"/>
            <a:ext cx="8413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4</a:t>
            </a:r>
          </a:p>
        </p:txBody>
      </p:sp>
      <p:sp>
        <p:nvSpPr>
          <p:cNvPr id="91444" name="Rectangle 354"/>
          <p:cNvSpPr>
            <a:spLocks noChangeArrowheads="1"/>
          </p:cNvSpPr>
          <p:nvPr/>
        </p:nvSpPr>
        <p:spPr bwMode="auto">
          <a:xfrm>
            <a:off x="688975" y="1160463"/>
            <a:ext cx="8413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5</a:t>
            </a:r>
          </a:p>
        </p:txBody>
      </p:sp>
      <p:sp>
        <p:nvSpPr>
          <p:cNvPr id="91445" name="Rectangle 355"/>
          <p:cNvSpPr>
            <a:spLocks noChangeArrowheads="1"/>
          </p:cNvSpPr>
          <p:nvPr/>
        </p:nvSpPr>
        <p:spPr bwMode="auto">
          <a:xfrm>
            <a:off x="868363" y="5802313"/>
            <a:ext cx="84137"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0</a:t>
            </a:r>
          </a:p>
        </p:txBody>
      </p:sp>
      <p:sp>
        <p:nvSpPr>
          <p:cNvPr id="91446" name="Rectangle 356"/>
          <p:cNvSpPr>
            <a:spLocks noChangeArrowheads="1"/>
          </p:cNvSpPr>
          <p:nvPr/>
        </p:nvSpPr>
        <p:spPr bwMode="auto">
          <a:xfrm>
            <a:off x="1296988" y="5802313"/>
            <a:ext cx="84137"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5</a:t>
            </a:r>
          </a:p>
        </p:txBody>
      </p:sp>
      <p:sp>
        <p:nvSpPr>
          <p:cNvPr id="91447" name="Rectangle 357"/>
          <p:cNvSpPr>
            <a:spLocks noChangeArrowheads="1"/>
          </p:cNvSpPr>
          <p:nvPr/>
        </p:nvSpPr>
        <p:spPr bwMode="auto">
          <a:xfrm>
            <a:off x="1692275" y="5802313"/>
            <a:ext cx="1682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10</a:t>
            </a:r>
          </a:p>
        </p:txBody>
      </p:sp>
      <p:sp>
        <p:nvSpPr>
          <p:cNvPr id="91448" name="Rectangle 358"/>
          <p:cNvSpPr>
            <a:spLocks noChangeArrowheads="1"/>
          </p:cNvSpPr>
          <p:nvPr/>
        </p:nvSpPr>
        <p:spPr bwMode="auto">
          <a:xfrm>
            <a:off x="2119313" y="5802313"/>
            <a:ext cx="1682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15</a:t>
            </a:r>
          </a:p>
        </p:txBody>
      </p:sp>
      <p:sp>
        <p:nvSpPr>
          <p:cNvPr id="91449" name="Rectangle 359"/>
          <p:cNvSpPr>
            <a:spLocks noChangeArrowheads="1"/>
          </p:cNvSpPr>
          <p:nvPr/>
        </p:nvSpPr>
        <p:spPr bwMode="auto">
          <a:xfrm>
            <a:off x="2547938" y="5802313"/>
            <a:ext cx="1682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20</a:t>
            </a:r>
          </a:p>
        </p:txBody>
      </p:sp>
      <p:sp>
        <p:nvSpPr>
          <p:cNvPr id="91450" name="Rectangle 360"/>
          <p:cNvSpPr>
            <a:spLocks noChangeArrowheads="1"/>
          </p:cNvSpPr>
          <p:nvPr/>
        </p:nvSpPr>
        <p:spPr bwMode="auto">
          <a:xfrm>
            <a:off x="2974975" y="5802313"/>
            <a:ext cx="1682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25</a:t>
            </a:r>
          </a:p>
        </p:txBody>
      </p:sp>
      <p:sp>
        <p:nvSpPr>
          <p:cNvPr id="91451" name="Rectangle 361"/>
          <p:cNvSpPr>
            <a:spLocks noChangeArrowheads="1"/>
          </p:cNvSpPr>
          <p:nvPr/>
        </p:nvSpPr>
        <p:spPr bwMode="auto">
          <a:xfrm>
            <a:off x="3402013" y="5802313"/>
            <a:ext cx="1682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30</a:t>
            </a:r>
          </a:p>
        </p:txBody>
      </p:sp>
      <p:sp>
        <p:nvSpPr>
          <p:cNvPr id="91452" name="Rectangle 362"/>
          <p:cNvSpPr>
            <a:spLocks noChangeArrowheads="1"/>
          </p:cNvSpPr>
          <p:nvPr/>
        </p:nvSpPr>
        <p:spPr bwMode="auto">
          <a:xfrm>
            <a:off x="3830638" y="5802313"/>
            <a:ext cx="1682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35</a:t>
            </a:r>
          </a:p>
        </p:txBody>
      </p:sp>
      <p:sp>
        <p:nvSpPr>
          <p:cNvPr id="91453" name="Rectangle 363"/>
          <p:cNvSpPr>
            <a:spLocks noChangeArrowheads="1"/>
          </p:cNvSpPr>
          <p:nvPr/>
        </p:nvSpPr>
        <p:spPr bwMode="auto">
          <a:xfrm>
            <a:off x="4257675" y="5802313"/>
            <a:ext cx="1682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40</a:t>
            </a:r>
          </a:p>
        </p:txBody>
      </p:sp>
      <p:sp>
        <p:nvSpPr>
          <p:cNvPr id="91454" name="Rectangle 364"/>
          <p:cNvSpPr>
            <a:spLocks noChangeArrowheads="1"/>
          </p:cNvSpPr>
          <p:nvPr/>
        </p:nvSpPr>
        <p:spPr bwMode="auto">
          <a:xfrm>
            <a:off x="4686300" y="5802313"/>
            <a:ext cx="1682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45</a:t>
            </a:r>
          </a:p>
        </p:txBody>
      </p:sp>
      <p:sp>
        <p:nvSpPr>
          <p:cNvPr id="91455" name="Rectangle 365"/>
          <p:cNvSpPr>
            <a:spLocks noChangeArrowheads="1"/>
          </p:cNvSpPr>
          <p:nvPr/>
        </p:nvSpPr>
        <p:spPr bwMode="auto">
          <a:xfrm>
            <a:off x="5113338" y="5802313"/>
            <a:ext cx="1682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50</a:t>
            </a:r>
          </a:p>
        </p:txBody>
      </p:sp>
      <p:sp>
        <p:nvSpPr>
          <p:cNvPr id="91456" name="Rectangle 366"/>
          <p:cNvSpPr>
            <a:spLocks noChangeArrowheads="1"/>
          </p:cNvSpPr>
          <p:nvPr/>
        </p:nvSpPr>
        <p:spPr bwMode="auto">
          <a:xfrm>
            <a:off x="5541963" y="5802313"/>
            <a:ext cx="1682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55</a:t>
            </a:r>
          </a:p>
        </p:txBody>
      </p:sp>
      <p:sp>
        <p:nvSpPr>
          <p:cNvPr id="91457" name="Rectangle 367"/>
          <p:cNvSpPr>
            <a:spLocks noChangeArrowheads="1"/>
          </p:cNvSpPr>
          <p:nvPr/>
        </p:nvSpPr>
        <p:spPr bwMode="auto">
          <a:xfrm>
            <a:off x="5969000" y="5802313"/>
            <a:ext cx="1682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60</a:t>
            </a:r>
          </a:p>
        </p:txBody>
      </p:sp>
      <p:sp>
        <p:nvSpPr>
          <p:cNvPr id="91458" name="Rectangle 368"/>
          <p:cNvSpPr>
            <a:spLocks noChangeArrowheads="1"/>
          </p:cNvSpPr>
          <p:nvPr/>
        </p:nvSpPr>
        <p:spPr bwMode="auto">
          <a:xfrm>
            <a:off x="6396038" y="5802313"/>
            <a:ext cx="1682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65</a:t>
            </a:r>
          </a:p>
        </p:txBody>
      </p:sp>
      <p:sp>
        <p:nvSpPr>
          <p:cNvPr id="91459" name="Rectangle 369"/>
          <p:cNvSpPr>
            <a:spLocks noChangeArrowheads="1"/>
          </p:cNvSpPr>
          <p:nvPr/>
        </p:nvSpPr>
        <p:spPr bwMode="auto">
          <a:xfrm>
            <a:off x="6824663" y="5802313"/>
            <a:ext cx="1682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70</a:t>
            </a:r>
          </a:p>
        </p:txBody>
      </p:sp>
      <p:sp>
        <p:nvSpPr>
          <p:cNvPr id="91460" name="Rectangle 370"/>
          <p:cNvSpPr>
            <a:spLocks noChangeArrowheads="1"/>
          </p:cNvSpPr>
          <p:nvPr/>
        </p:nvSpPr>
        <p:spPr bwMode="auto">
          <a:xfrm>
            <a:off x="7251700" y="5802313"/>
            <a:ext cx="1682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75</a:t>
            </a:r>
          </a:p>
        </p:txBody>
      </p:sp>
      <p:sp>
        <p:nvSpPr>
          <p:cNvPr id="91461" name="Rectangle 371"/>
          <p:cNvSpPr>
            <a:spLocks noChangeArrowheads="1"/>
          </p:cNvSpPr>
          <p:nvPr/>
        </p:nvSpPr>
        <p:spPr bwMode="auto">
          <a:xfrm>
            <a:off x="7680325" y="5802313"/>
            <a:ext cx="1682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80</a:t>
            </a:r>
          </a:p>
        </p:txBody>
      </p:sp>
      <p:sp>
        <p:nvSpPr>
          <p:cNvPr id="91462" name="Rectangle 372"/>
          <p:cNvSpPr>
            <a:spLocks noChangeArrowheads="1"/>
          </p:cNvSpPr>
          <p:nvPr/>
        </p:nvSpPr>
        <p:spPr bwMode="auto">
          <a:xfrm>
            <a:off x="8107363" y="5802313"/>
            <a:ext cx="1682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85</a:t>
            </a:r>
          </a:p>
        </p:txBody>
      </p:sp>
      <p:sp>
        <p:nvSpPr>
          <p:cNvPr id="91463" name="Rectangle 373"/>
          <p:cNvSpPr>
            <a:spLocks noChangeArrowheads="1"/>
          </p:cNvSpPr>
          <p:nvPr/>
        </p:nvSpPr>
        <p:spPr bwMode="auto">
          <a:xfrm>
            <a:off x="8502650" y="5802313"/>
            <a:ext cx="2571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90+</a:t>
            </a:r>
          </a:p>
        </p:txBody>
      </p:sp>
      <p:sp>
        <p:nvSpPr>
          <p:cNvPr id="91464" name="Rectangle 374"/>
          <p:cNvSpPr>
            <a:spLocks noChangeArrowheads="1"/>
          </p:cNvSpPr>
          <p:nvPr/>
        </p:nvSpPr>
        <p:spPr bwMode="auto">
          <a:xfrm>
            <a:off x="1547813" y="6311900"/>
            <a:ext cx="6418262" cy="212725"/>
          </a:xfrm>
          <a:prstGeom prst="rect">
            <a:avLst/>
          </a:prstGeom>
          <a:solidFill>
            <a:srgbClr val="FFFFFF"/>
          </a:solidFill>
          <a:ln w="0">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465" name="Rectangle 375"/>
          <p:cNvSpPr>
            <a:spLocks noChangeArrowheads="1"/>
          </p:cNvSpPr>
          <p:nvPr/>
        </p:nvSpPr>
        <p:spPr bwMode="auto">
          <a:xfrm>
            <a:off x="1589088" y="6380163"/>
            <a:ext cx="249237" cy="746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466" name="Rectangle 376"/>
          <p:cNvSpPr>
            <a:spLocks noChangeArrowheads="1"/>
          </p:cNvSpPr>
          <p:nvPr/>
        </p:nvSpPr>
        <p:spPr bwMode="auto">
          <a:xfrm>
            <a:off x="1866900" y="6326188"/>
            <a:ext cx="1738313"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Asset-based reallocations</a:t>
            </a:r>
          </a:p>
        </p:txBody>
      </p:sp>
      <p:sp>
        <p:nvSpPr>
          <p:cNvPr id="91467" name="Rectangle 377"/>
          <p:cNvSpPr>
            <a:spLocks noChangeArrowheads="1"/>
          </p:cNvSpPr>
          <p:nvPr/>
        </p:nvSpPr>
        <p:spPr bwMode="auto">
          <a:xfrm>
            <a:off x="3678238" y="6380163"/>
            <a:ext cx="250825" cy="7461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468" name="Rectangle 378"/>
          <p:cNvSpPr>
            <a:spLocks noChangeArrowheads="1"/>
          </p:cNvSpPr>
          <p:nvPr/>
        </p:nvSpPr>
        <p:spPr bwMode="auto">
          <a:xfrm>
            <a:off x="3957638" y="6326188"/>
            <a:ext cx="10477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Public transfers</a:t>
            </a:r>
          </a:p>
        </p:txBody>
      </p:sp>
      <p:sp>
        <p:nvSpPr>
          <p:cNvPr id="91469" name="Rectangle 379"/>
          <p:cNvSpPr>
            <a:spLocks noChangeArrowheads="1"/>
          </p:cNvSpPr>
          <p:nvPr/>
        </p:nvSpPr>
        <p:spPr bwMode="auto">
          <a:xfrm>
            <a:off x="5116513" y="6380163"/>
            <a:ext cx="249237" cy="7461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1470" name="Rectangle 380"/>
          <p:cNvSpPr>
            <a:spLocks noChangeArrowheads="1"/>
          </p:cNvSpPr>
          <p:nvPr/>
        </p:nvSpPr>
        <p:spPr bwMode="auto">
          <a:xfrm>
            <a:off x="5395913" y="6326188"/>
            <a:ext cx="11080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Private transfers</a:t>
            </a:r>
          </a:p>
        </p:txBody>
      </p:sp>
      <p:sp>
        <p:nvSpPr>
          <p:cNvPr id="91471" name="Line 381"/>
          <p:cNvSpPr>
            <a:spLocks noChangeShapeType="1"/>
          </p:cNvSpPr>
          <p:nvPr/>
        </p:nvSpPr>
        <p:spPr bwMode="auto">
          <a:xfrm>
            <a:off x="6611938" y="6418263"/>
            <a:ext cx="250825" cy="0"/>
          </a:xfrm>
          <a:prstGeom prst="line">
            <a:avLst/>
          </a:prstGeom>
          <a:noFill/>
          <a:ln w="47625">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91472" name="Rectangle 382"/>
          <p:cNvSpPr>
            <a:spLocks noChangeArrowheads="1"/>
          </p:cNvSpPr>
          <p:nvPr/>
        </p:nvSpPr>
        <p:spPr bwMode="auto">
          <a:xfrm>
            <a:off x="6889750" y="6326188"/>
            <a:ext cx="103028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Lifecycle deficit</a:t>
            </a:r>
          </a:p>
        </p:txBody>
      </p:sp>
      <p:sp>
        <p:nvSpPr>
          <p:cNvPr id="91473" name="Rectangle 383"/>
          <p:cNvSpPr>
            <a:spLocks noChangeArrowheads="1"/>
          </p:cNvSpPr>
          <p:nvPr/>
        </p:nvSpPr>
        <p:spPr bwMode="auto">
          <a:xfrm>
            <a:off x="4633913" y="6018213"/>
            <a:ext cx="2698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Age</a:t>
            </a:r>
          </a:p>
        </p:txBody>
      </p:sp>
      <p:sp>
        <p:nvSpPr>
          <p:cNvPr id="91474" name="Rectangle 384"/>
          <p:cNvSpPr>
            <a:spLocks noChangeArrowheads="1"/>
          </p:cNvSpPr>
          <p:nvPr/>
        </p:nvSpPr>
        <p:spPr bwMode="auto">
          <a:xfrm>
            <a:off x="-7938" y="430213"/>
            <a:ext cx="9144001"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3200" b="0" i="0" u="none" strike="noStrike" kern="1200" cap="none" spc="0" normalizeH="0" baseline="0" noProof="0">
                <a:ln>
                  <a:noFill/>
                </a:ln>
                <a:solidFill>
                  <a:srgbClr val="000000"/>
                </a:solidFill>
                <a:effectLst/>
                <a:uLnTx/>
                <a:uFillTx/>
                <a:latin typeface="Arial" charset="0"/>
                <a:ea typeface="ＭＳ Ｐゴシック" charset="-128"/>
                <a:cs typeface="+mn-cs"/>
              </a:rPr>
              <a:t>1984</a:t>
            </a:r>
          </a:p>
        </p:txBody>
      </p:sp>
      <p:sp>
        <p:nvSpPr>
          <p:cNvPr id="91475" name="Rectangle 385"/>
          <p:cNvSpPr>
            <a:spLocks noChangeArrowheads="1"/>
          </p:cNvSpPr>
          <p:nvPr/>
        </p:nvSpPr>
        <p:spPr bwMode="auto">
          <a:xfrm>
            <a:off x="1006475" y="830263"/>
            <a:ext cx="1401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Million yen</a:t>
            </a:r>
            <a:b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b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2000 constant prices</a:t>
            </a:r>
          </a:p>
        </p:txBody>
      </p:sp>
      <p:sp>
        <p:nvSpPr>
          <p:cNvPr id="91476" name="AutoShape 386"/>
          <p:cNvSpPr>
            <a:spLocks noChangeArrowheads="1"/>
          </p:cNvSpPr>
          <p:nvPr/>
        </p:nvSpPr>
        <p:spPr bwMode="auto">
          <a:xfrm>
            <a:off x="930275" y="831850"/>
            <a:ext cx="1544638" cy="376238"/>
          </a:xfrm>
          <a:prstGeom prst="bracketPair">
            <a:avLst>
              <a:gd name="adj" fmla="val 16667"/>
            </a:avLst>
          </a:prstGeom>
          <a:noFill/>
          <a:ln w="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grpSp>
        <p:nvGrpSpPr>
          <p:cNvPr id="2" name="グループ化 1"/>
          <p:cNvGrpSpPr/>
          <p:nvPr/>
        </p:nvGrpSpPr>
        <p:grpSpPr>
          <a:xfrm>
            <a:off x="5961219" y="2348880"/>
            <a:ext cx="1343316" cy="849956"/>
            <a:chOff x="5961219" y="2348880"/>
            <a:chExt cx="1343316" cy="849956"/>
          </a:xfrm>
        </p:grpSpPr>
        <p:sp>
          <p:nvSpPr>
            <p:cNvPr id="341" name="下矢印 340"/>
            <p:cNvSpPr/>
            <p:nvPr/>
          </p:nvSpPr>
          <p:spPr>
            <a:xfrm>
              <a:off x="6279957" y="2774974"/>
              <a:ext cx="255587" cy="423862"/>
            </a:xfrm>
            <a:prstGeom prst="downArrow">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ea typeface="ＭＳ Ｐゴシック"/>
                <a:cs typeface="+mn-cs"/>
              </a:endParaRPr>
            </a:p>
          </p:txBody>
        </p:sp>
        <p:sp>
          <p:nvSpPr>
            <p:cNvPr id="342" name="Rectangle 371"/>
            <p:cNvSpPr>
              <a:spLocks noChangeArrowheads="1"/>
            </p:cNvSpPr>
            <p:nvPr/>
          </p:nvSpPr>
          <p:spPr bwMode="auto">
            <a:xfrm>
              <a:off x="5961219" y="2348880"/>
              <a:ext cx="13433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2400" b="0" i="0" u="none" strike="noStrike" kern="1200" cap="none" spc="0" normalizeH="0" baseline="0" noProof="0" dirty="0">
                  <a:ln>
                    <a:noFill/>
                  </a:ln>
                  <a:solidFill>
                    <a:srgbClr val="000066"/>
                  </a:solidFill>
                  <a:effectLst/>
                  <a:uLnTx/>
                  <a:uFillTx/>
                  <a:latin typeface="Arial" charset="0"/>
                  <a:ea typeface="ＭＳ Ｐゴシック" charset="-128"/>
                  <a:cs typeface="+mn-cs"/>
                </a:rPr>
                <a:t>64</a:t>
              </a:r>
              <a:r>
                <a:rPr kumimoji="1" lang="en-US" altLang="ja-JP" sz="1800" b="0" i="0" u="none" strike="noStrike" kern="1200" cap="none" spc="0" normalizeH="0" baseline="0" noProof="0" dirty="0">
                  <a:ln>
                    <a:noFill/>
                  </a:ln>
                  <a:solidFill>
                    <a:srgbClr val="000066"/>
                  </a:solidFill>
                  <a:effectLst/>
                  <a:uLnTx/>
                  <a:uFillTx/>
                  <a:latin typeface="Arial" charset="0"/>
                  <a:ea typeface="ＭＳ Ｐゴシック" charset="-128"/>
                  <a:cs typeface="+mn-cs"/>
                </a:rPr>
                <a:t> years old</a:t>
              </a:r>
            </a:p>
          </p:txBody>
        </p:sp>
      </p:grpSp>
    </p:spTree>
    <p:extLst>
      <p:ext uri="{BB962C8B-B14F-4D97-AF65-F5344CB8AC3E}">
        <p14:creationId xmlns:p14="http://schemas.microsoft.com/office/powerpoint/2010/main" val="18078439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5"/>
          <p:cNvSpPr>
            <a:spLocks noChangeArrowheads="1"/>
          </p:cNvSpPr>
          <p:nvPr/>
        </p:nvSpPr>
        <p:spPr bwMode="auto">
          <a:xfrm>
            <a:off x="884238" y="1246188"/>
            <a:ext cx="7786687" cy="4457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259" name="Line 6"/>
          <p:cNvSpPr>
            <a:spLocks noChangeShapeType="1"/>
          </p:cNvSpPr>
          <p:nvPr/>
        </p:nvSpPr>
        <p:spPr bwMode="auto">
          <a:xfrm>
            <a:off x="884238" y="5703888"/>
            <a:ext cx="7786687"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96260" name="Line 7"/>
          <p:cNvSpPr>
            <a:spLocks noChangeShapeType="1"/>
          </p:cNvSpPr>
          <p:nvPr/>
        </p:nvSpPr>
        <p:spPr bwMode="auto">
          <a:xfrm>
            <a:off x="884238" y="5208588"/>
            <a:ext cx="7786687"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96261" name="Line 8"/>
          <p:cNvSpPr>
            <a:spLocks noChangeShapeType="1"/>
          </p:cNvSpPr>
          <p:nvPr/>
        </p:nvSpPr>
        <p:spPr bwMode="auto">
          <a:xfrm>
            <a:off x="884238" y="4714875"/>
            <a:ext cx="7786687"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96262" name="Line 9"/>
          <p:cNvSpPr>
            <a:spLocks noChangeShapeType="1"/>
          </p:cNvSpPr>
          <p:nvPr/>
        </p:nvSpPr>
        <p:spPr bwMode="auto">
          <a:xfrm>
            <a:off x="884238" y="4217988"/>
            <a:ext cx="7786687"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96263" name="Line 10"/>
          <p:cNvSpPr>
            <a:spLocks noChangeShapeType="1"/>
          </p:cNvSpPr>
          <p:nvPr/>
        </p:nvSpPr>
        <p:spPr bwMode="auto">
          <a:xfrm>
            <a:off x="884238" y="3227388"/>
            <a:ext cx="7786687"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96264" name="Line 11"/>
          <p:cNvSpPr>
            <a:spLocks noChangeShapeType="1"/>
          </p:cNvSpPr>
          <p:nvPr/>
        </p:nvSpPr>
        <p:spPr bwMode="auto">
          <a:xfrm>
            <a:off x="884238" y="2732088"/>
            <a:ext cx="7786687"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96265" name="Line 12"/>
          <p:cNvSpPr>
            <a:spLocks noChangeShapeType="1"/>
          </p:cNvSpPr>
          <p:nvPr/>
        </p:nvSpPr>
        <p:spPr bwMode="auto">
          <a:xfrm>
            <a:off x="884238" y="2236788"/>
            <a:ext cx="7786687"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96266" name="Line 13"/>
          <p:cNvSpPr>
            <a:spLocks noChangeShapeType="1"/>
          </p:cNvSpPr>
          <p:nvPr/>
        </p:nvSpPr>
        <p:spPr bwMode="auto">
          <a:xfrm>
            <a:off x="884238" y="1741488"/>
            <a:ext cx="7786687"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96267" name="Line 14"/>
          <p:cNvSpPr>
            <a:spLocks noChangeShapeType="1"/>
          </p:cNvSpPr>
          <p:nvPr/>
        </p:nvSpPr>
        <p:spPr bwMode="auto">
          <a:xfrm>
            <a:off x="884238" y="1246188"/>
            <a:ext cx="7786687"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96268" name="Rectangle 15"/>
          <p:cNvSpPr>
            <a:spLocks noChangeArrowheads="1"/>
          </p:cNvSpPr>
          <p:nvPr/>
        </p:nvSpPr>
        <p:spPr bwMode="auto">
          <a:xfrm>
            <a:off x="884238" y="1246188"/>
            <a:ext cx="7786687" cy="4457700"/>
          </a:xfrm>
          <a:prstGeom prst="rect">
            <a:avLst/>
          </a:prstGeom>
          <a:noFill/>
          <a:ln w="11113">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269" name="Rectangle 16"/>
          <p:cNvSpPr>
            <a:spLocks noChangeArrowheads="1"/>
          </p:cNvSpPr>
          <p:nvPr/>
        </p:nvSpPr>
        <p:spPr bwMode="auto">
          <a:xfrm>
            <a:off x="884238" y="3673475"/>
            <a:ext cx="85725" cy="4921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270" name="Rectangle 17"/>
          <p:cNvSpPr>
            <a:spLocks noChangeArrowheads="1"/>
          </p:cNvSpPr>
          <p:nvPr/>
        </p:nvSpPr>
        <p:spPr bwMode="auto">
          <a:xfrm>
            <a:off x="969963" y="3676650"/>
            <a:ext cx="85725" cy="4603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271" name="Rectangle 18"/>
          <p:cNvSpPr>
            <a:spLocks noChangeArrowheads="1"/>
          </p:cNvSpPr>
          <p:nvPr/>
        </p:nvSpPr>
        <p:spPr bwMode="auto">
          <a:xfrm>
            <a:off x="1055688" y="3678238"/>
            <a:ext cx="85725" cy="444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272" name="Rectangle 19"/>
          <p:cNvSpPr>
            <a:spLocks noChangeArrowheads="1"/>
          </p:cNvSpPr>
          <p:nvPr/>
        </p:nvSpPr>
        <p:spPr bwMode="auto">
          <a:xfrm>
            <a:off x="1141413" y="3660775"/>
            <a:ext cx="85725" cy="6191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273" name="Rectangle 20"/>
          <p:cNvSpPr>
            <a:spLocks noChangeArrowheads="1"/>
          </p:cNvSpPr>
          <p:nvPr/>
        </p:nvSpPr>
        <p:spPr bwMode="auto">
          <a:xfrm>
            <a:off x="1227138" y="3646488"/>
            <a:ext cx="85725" cy="762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274" name="Rectangle 21"/>
          <p:cNvSpPr>
            <a:spLocks noChangeArrowheads="1"/>
          </p:cNvSpPr>
          <p:nvPr/>
        </p:nvSpPr>
        <p:spPr bwMode="auto">
          <a:xfrm>
            <a:off x="1312863" y="3641725"/>
            <a:ext cx="84137" cy="8096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275" name="Rectangle 22"/>
          <p:cNvSpPr>
            <a:spLocks noChangeArrowheads="1"/>
          </p:cNvSpPr>
          <p:nvPr/>
        </p:nvSpPr>
        <p:spPr bwMode="auto">
          <a:xfrm>
            <a:off x="1397000" y="3681413"/>
            <a:ext cx="85725" cy="412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276" name="Rectangle 23"/>
          <p:cNvSpPr>
            <a:spLocks noChangeArrowheads="1"/>
          </p:cNvSpPr>
          <p:nvPr/>
        </p:nvSpPr>
        <p:spPr bwMode="auto">
          <a:xfrm>
            <a:off x="1482725" y="3681413"/>
            <a:ext cx="85725" cy="412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277" name="Rectangle 24"/>
          <p:cNvSpPr>
            <a:spLocks noChangeArrowheads="1"/>
          </p:cNvSpPr>
          <p:nvPr/>
        </p:nvSpPr>
        <p:spPr bwMode="auto">
          <a:xfrm>
            <a:off x="1568450" y="3671888"/>
            <a:ext cx="85725" cy="508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278" name="Rectangle 25"/>
          <p:cNvSpPr>
            <a:spLocks noChangeArrowheads="1"/>
          </p:cNvSpPr>
          <p:nvPr/>
        </p:nvSpPr>
        <p:spPr bwMode="auto">
          <a:xfrm>
            <a:off x="1654175" y="3668713"/>
            <a:ext cx="85725" cy="539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279" name="Rectangle 26"/>
          <p:cNvSpPr>
            <a:spLocks noChangeArrowheads="1"/>
          </p:cNvSpPr>
          <p:nvPr/>
        </p:nvSpPr>
        <p:spPr bwMode="auto">
          <a:xfrm>
            <a:off x="1739900" y="3665538"/>
            <a:ext cx="85725" cy="571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280" name="Rectangle 27"/>
          <p:cNvSpPr>
            <a:spLocks noChangeArrowheads="1"/>
          </p:cNvSpPr>
          <p:nvPr/>
        </p:nvSpPr>
        <p:spPr bwMode="auto">
          <a:xfrm>
            <a:off x="1825625" y="3665538"/>
            <a:ext cx="85725" cy="571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281" name="Rectangle 28"/>
          <p:cNvSpPr>
            <a:spLocks noChangeArrowheads="1"/>
          </p:cNvSpPr>
          <p:nvPr/>
        </p:nvSpPr>
        <p:spPr bwMode="auto">
          <a:xfrm>
            <a:off x="1911350" y="3660775"/>
            <a:ext cx="85725" cy="6191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282" name="Rectangle 29"/>
          <p:cNvSpPr>
            <a:spLocks noChangeArrowheads="1"/>
          </p:cNvSpPr>
          <p:nvPr/>
        </p:nvSpPr>
        <p:spPr bwMode="auto">
          <a:xfrm>
            <a:off x="1997075" y="3656013"/>
            <a:ext cx="84138" cy="666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283" name="Rectangle 30"/>
          <p:cNvSpPr>
            <a:spLocks noChangeArrowheads="1"/>
          </p:cNvSpPr>
          <p:nvPr/>
        </p:nvSpPr>
        <p:spPr bwMode="auto">
          <a:xfrm>
            <a:off x="2081213" y="3657600"/>
            <a:ext cx="85725" cy="6508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284" name="Rectangle 31"/>
          <p:cNvSpPr>
            <a:spLocks noChangeArrowheads="1"/>
          </p:cNvSpPr>
          <p:nvPr/>
        </p:nvSpPr>
        <p:spPr bwMode="auto">
          <a:xfrm>
            <a:off x="2166938" y="3644900"/>
            <a:ext cx="85725" cy="7778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285" name="Rectangle 32"/>
          <p:cNvSpPr>
            <a:spLocks noChangeArrowheads="1"/>
          </p:cNvSpPr>
          <p:nvPr/>
        </p:nvSpPr>
        <p:spPr bwMode="auto">
          <a:xfrm>
            <a:off x="2252663" y="3656013"/>
            <a:ext cx="85725" cy="666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286" name="Rectangle 33"/>
          <p:cNvSpPr>
            <a:spLocks noChangeArrowheads="1"/>
          </p:cNvSpPr>
          <p:nvPr/>
        </p:nvSpPr>
        <p:spPr bwMode="auto">
          <a:xfrm>
            <a:off x="2338388" y="3659188"/>
            <a:ext cx="85725" cy="635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287" name="Rectangle 34"/>
          <p:cNvSpPr>
            <a:spLocks noChangeArrowheads="1"/>
          </p:cNvSpPr>
          <p:nvPr/>
        </p:nvSpPr>
        <p:spPr bwMode="auto">
          <a:xfrm>
            <a:off x="2424113" y="3644900"/>
            <a:ext cx="85725" cy="7778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288" name="Rectangle 35"/>
          <p:cNvSpPr>
            <a:spLocks noChangeArrowheads="1"/>
          </p:cNvSpPr>
          <p:nvPr/>
        </p:nvSpPr>
        <p:spPr bwMode="auto">
          <a:xfrm>
            <a:off x="2509838" y="3644900"/>
            <a:ext cx="85725" cy="7778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289" name="Rectangle 36"/>
          <p:cNvSpPr>
            <a:spLocks noChangeArrowheads="1"/>
          </p:cNvSpPr>
          <p:nvPr/>
        </p:nvSpPr>
        <p:spPr bwMode="auto">
          <a:xfrm>
            <a:off x="2595563" y="3640138"/>
            <a:ext cx="85725" cy="825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290" name="Rectangle 37"/>
          <p:cNvSpPr>
            <a:spLocks noChangeArrowheads="1"/>
          </p:cNvSpPr>
          <p:nvPr/>
        </p:nvSpPr>
        <p:spPr bwMode="auto">
          <a:xfrm>
            <a:off x="2681288" y="3617913"/>
            <a:ext cx="85725" cy="1047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291" name="Rectangle 38"/>
          <p:cNvSpPr>
            <a:spLocks noChangeArrowheads="1"/>
          </p:cNvSpPr>
          <p:nvPr/>
        </p:nvSpPr>
        <p:spPr bwMode="auto">
          <a:xfrm>
            <a:off x="2767013" y="3595688"/>
            <a:ext cx="84137" cy="1270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292" name="Rectangle 39"/>
          <p:cNvSpPr>
            <a:spLocks noChangeArrowheads="1"/>
          </p:cNvSpPr>
          <p:nvPr/>
        </p:nvSpPr>
        <p:spPr bwMode="auto">
          <a:xfrm>
            <a:off x="2851150" y="3576638"/>
            <a:ext cx="85725" cy="1460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293" name="Rectangle 40"/>
          <p:cNvSpPr>
            <a:spLocks noChangeArrowheads="1"/>
          </p:cNvSpPr>
          <p:nvPr/>
        </p:nvSpPr>
        <p:spPr bwMode="auto">
          <a:xfrm>
            <a:off x="2936875" y="3549650"/>
            <a:ext cx="85725" cy="17303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294" name="Rectangle 41"/>
          <p:cNvSpPr>
            <a:spLocks noChangeArrowheads="1"/>
          </p:cNvSpPr>
          <p:nvPr/>
        </p:nvSpPr>
        <p:spPr bwMode="auto">
          <a:xfrm>
            <a:off x="3022600" y="3543300"/>
            <a:ext cx="85725" cy="17938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295" name="Rectangle 42"/>
          <p:cNvSpPr>
            <a:spLocks noChangeArrowheads="1"/>
          </p:cNvSpPr>
          <p:nvPr/>
        </p:nvSpPr>
        <p:spPr bwMode="auto">
          <a:xfrm>
            <a:off x="3108325" y="3540125"/>
            <a:ext cx="85725" cy="18256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296" name="Rectangle 43"/>
          <p:cNvSpPr>
            <a:spLocks noChangeArrowheads="1"/>
          </p:cNvSpPr>
          <p:nvPr/>
        </p:nvSpPr>
        <p:spPr bwMode="auto">
          <a:xfrm>
            <a:off x="3194050" y="3535363"/>
            <a:ext cx="85725" cy="1873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297" name="Rectangle 44"/>
          <p:cNvSpPr>
            <a:spLocks noChangeArrowheads="1"/>
          </p:cNvSpPr>
          <p:nvPr/>
        </p:nvSpPr>
        <p:spPr bwMode="auto">
          <a:xfrm>
            <a:off x="3279775" y="3524250"/>
            <a:ext cx="85725" cy="19843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298" name="Rectangle 45"/>
          <p:cNvSpPr>
            <a:spLocks noChangeArrowheads="1"/>
          </p:cNvSpPr>
          <p:nvPr/>
        </p:nvSpPr>
        <p:spPr bwMode="auto">
          <a:xfrm>
            <a:off x="3365500" y="3502025"/>
            <a:ext cx="85725" cy="22066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299" name="Rectangle 46"/>
          <p:cNvSpPr>
            <a:spLocks noChangeArrowheads="1"/>
          </p:cNvSpPr>
          <p:nvPr/>
        </p:nvSpPr>
        <p:spPr bwMode="auto">
          <a:xfrm>
            <a:off x="3451225" y="3494088"/>
            <a:ext cx="85725" cy="2286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00" name="Rectangle 47"/>
          <p:cNvSpPr>
            <a:spLocks noChangeArrowheads="1"/>
          </p:cNvSpPr>
          <p:nvPr/>
        </p:nvSpPr>
        <p:spPr bwMode="auto">
          <a:xfrm>
            <a:off x="3536950" y="3478213"/>
            <a:ext cx="84138" cy="2444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01" name="Rectangle 48"/>
          <p:cNvSpPr>
            <a:spLocks noChangeArrowheads="1"/>
          </p:cNvSpPr>
          <p:nvPr/>
        </p:nvSpPr>
        <p:spPr bwMode="auto">
          <a:xfrm>
            <a:off x="3621088" y="3481388"/>
            <a:ext cx="85725" cy="2413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02" name="Rectangle 49"/>
          <p:cNvSpPr>
            <a:spLocks noChangeArrowheads="1"/>
          </p:cNvSpPr>
          <p:nvPr/>
        </p:nvSpPr>
        <p:spPr bwMode="auto">
          <a:xfrm>
            <a:off x="3706813" y="3476625"/>
            <a:ext cx="85725" cy="24606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03" name="Rectangle 50"/>
          <p:cNvSpPr>
            <a:spLocks noChangeArrowheads="1"/>
          </p:cNvSpPr>
          <p:nvPr/>
        </p:nvSpPr>
        <p:spPr bwMode="auto">
          <a:xfrm>
            <a:off x="3792538" y="3498850"/>
            <a:ext cx="85725" cy="22383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04" name="Rectangle 51"/>
          <p:cNvSpPr>
            <a:spLocks noChangeArrowheads="1"/>
          </p:cNvSpPr>
          <p:nvPr/>
        </p:nvSpPr>
        <p:spPr bwMode="auto">
          <a:xfrm>
            <a:off x="3878263" y="3500438"/>
            <a:ext cx="85725" cy="2222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05" name="Rectangle 52"/>
          <p:cNvSpPr>
            <a:spLocks noChangeArrowheads="1"/>
          </p:cNvSpPr>
          <p:nvPr/>
        </p:nvSpPr>
        <p:spPr bwMode="auto">
          <a:xfrm>
            <a:off x="3963988" y="3500438"/>
            <a:ext cx="85725" cy="2222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06" name="Rectangle 53"/>
          <p:cNvSpPr>
            <a:spLocks noChangeArrowheads="1"/>
          </p:cNvSpPr>
          <p:nvPr/>
        </p:nvSpPr>
        <p:spPr bwMode="auto">
          <a:xfrm>
            <a:off x="4049713" y="3497263"/>
            <a:ext cx="85725" cy="2254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07" name="Rectangle 54"/>
          <p:cNvSpPr>
            <a:spLocks noChangeArrowheads="1"/>
          </p:cNvSpPr>
          <p:nvPr/>
        </p:nvSpPr>
        <p:spPr bwMode="auto">
          <a:xfrm>
            <a:off x="4135438" y="3511550"/>
            <a:ext cx="85725" cy="21113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08" name="Rectangle 55"/>
          <p:cNvSpPr>
            <a:spLocks noChangeArrowheads="1"/>
          </p:cNvSpPr>
          <p:nvPr/>
        </p:nvSpPr>
        <p:spPr bwMode="auto">
          <a:xfrm>
            <a:off x="4221163" y="3506788"/>
            <a:ext cx="85725" cy="2159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09" name="Rectangle 56"/>
          <p:cNvSpPr>
            <a:spLocks noChangeArrowheads="1"/>
          </p:cNvSpPr>
          <p:nvPr/>
        </p:nvSpPr>
        <p:spPr bwMode="auto">
          <a:xfrm>
            <a:off x="4306888" y="3489325"/>
            <a:ext cx="84137" cy="23336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10" name="Rectangle 57"/>
          <p:cNvSpPr>
            <a:spLocks noChangeArrowheads="1"/>
          </p:cNvSpPr>
          <p:nvPr/>
        </p:nvSpPr>
        <p:spPr bwMode="auto">
          <a:xfrm>
            <a:off x="4391025" y="3492500"/>
            <a:ext cx="85725" cy="23018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11" name="Rectangle 58"/>
          <p:cNvSpPr>
            <a:spLocks noChangeArrowheads="1"/>
          </p:cNvSpPr>
          <p:nvPr/>
        </p:nvSpPr>
        <p:spPr bwMode="auto">
          <a:xfrm>
            <a:off x="4476750" y="3476625"/>
            <a:ext cx="85725" cy="24606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12" name="Rectangle 59"/>
          <p:cNvSpPr>
            <a:spLocks noChangeArrowheads="1"/>
          </p:cNvSpPr>
          <p:nvPr/>
        </p:nvSpPr>
        <p:spPr bwMode="auto">
          <a:xfrm>
            <a:off x="4562475" y="3465513"/>
            <a:ext cx="85725" cy="2571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13" name="Rectangle 60"/>
          <p:cNvSpPr>
            <a:spLocks noChangeArrowheads="1"/>
          </p:cNvSpPr>
          <p:nvPr/>
        </p:nvSpPr>
        <p:spPr bwMode="auto">
          <a:xfrm>
            <a:off x="4648200" y="3441700"/>
            <a:ext cx="85725" cy="28098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14" name="Rectangle 61"/>
          <p:cNvSpPr>
            <a:spLocks noChangeArrowheads="1"/>
          </p:cNvSpPr>
          <p:nvPr/>
        </p:nvSpPr>
        <p:spPr bwMode="auto">
          <a:xfrm>
            <a:off x="4733925" y="3433763"/>
            <a:ext cx="87313" cy="2889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15" name="Rectangle 62"/>
          <p:cNvSpPr>
            <a:spLocks noChangeArrowheads="1"/>
          </p:cNvSpPr>
          <p:nvPr/>
        </p:nvSpPr>
        <p:spPr bwMode="auto">
          <a:xfrm>
            <a:off x="4821238" y="3408363"/>
            <a:ext cx="85725" cy="3143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16" name="Rectangle 63"/>
          <p:cNvSpPr>
            <a:spLocks noChangeArrowheads="1"/>
          </p:cNvSpPr>
          <p:nvPr/>
        </p:nvSpPr>
        <p:spPr bwMode="auto">
          <a:xfrm>
            <a:off x="4906963" y="3397250"/>
            <a:ext cx="85725" cy="32543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17" name="Rectangle 64"/>
          <p:cNvSpPr>
            <a:spLocks noChangeArrowheads="1"/>
          </p:cNvSpPr>
          <p:nvPr/>
        </p:nvSpPr>
        <p:spPr bwMode="auto">
          <a:xfrm>
            <a:off x="4992688" y="3389313"/>
            <a:ext cx="84137" cy="3333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18" name="Rectangle 65"/>
          <p:cNvSpPr>
            <a:spLocks noChangeArrowheads="1"/>
          </p:cNvSpPr>
          <p:nvPr/>
        </p:nvSpPr>
        <p:spPr bwMode="auto">
          <a:xfrm>
            <a:off x="5076825" y="3384550"/>
            <a:ext cx="85725" cy="33813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19" name="Rectangle 66"/>
          <p:cNvSpPr>
            <a:spLocks noChangeArrowheads="1"/>
          </p:cNvSpPr>
          <p:nvPr/>
        </p:nvSpPr>
        <p:spPr bwMode="auto">
          <a:xfrm>
            <a:off x="5162550" y="3371850"/>
            <a:ext cx="85725" cy="35083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20" name="Rectangle 67"/>
          <p:cNvSpPr>
            <a:spLocks noChangeArrowheads="1"/>
          </p:cNvSpPr>
          <p:nvPr/>
        </p:nvSpPr>
        <p:spPr bwMode="auto">
          <a:xfrm>
            <a:off x="5248275" y="3405188"/>
            <a:ext cx="85725" cy="3175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21" name="Rectangle 68"/>
          <p:cNvSpPr>
            <a:spLocks noChangeArrowheads="1"/>
          </p:cNvSpPr>
          <p:nvPr/>
        </p:nvSpPr>
        <p:spPr bwMode="auto">
          <a:xfrm>
            <a:off x="5334000" y="3392488"/>
            <a:ext cx="85725" cy="3302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22" name="Rectangle 69"/>
          <p:cNvSpPr>
            <a:spLocks noChangeArrowheads="1"/>
          </p:cNvSpPr>
          <p:nvPr/>
        </p:nvSpPr>
        <p:spPr bwMode="auto">
          <a:xfrm>
            <a:off x="5419725" y="3394075"/>
            <a:ext cx="85725" cy="32861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23" name="Rectangle 70"/>
          <p:cNvSpPr>
            <a:spLocks noChangeArrowheads="1"/>
          </p:cNvSpPr>
          <p:nvPr/>
        </p:nvSpPr>
        <p:spPr bwMode="auto">
          <a:xfrm>
            <a:off x="5505450" y="3421063"/>
            <a:ext cx="85725" cy="3016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24" name="Rectangle 71"/>
          <p:cNvSpPr>
            <a:spLocks noChangeArrowheads="1"/>
          </p:cNvSpPr>
          <p:nvPr/>
        </p:nvSpPr>
        <p:spPr bwMode="auto">
          <a:xfrm>
            <a:off x="5591175" y="3408363"/>
            <a:ext cx="85725" cy="3143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25" name="Rectangle 72"/>
          <p:cNvSpPr>
            <a:spLocks noChangeArrowheads="1"/>
          </p:cNvSpPr>
          <p:nvPr/>
        </p:nvSpPr>
        <p:spPr bwMode="auto">
          <a:xfrm>
            <a:off x="5676900" y="3368675"/>
            <a:ext cx="84138" cy="35401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26" name="Rectangle 73"/>
          <p:cNvSpPr>
            <a:spLocks noChangeArrowheads="1"/>
          </p:cNvSpPr>
          <p:nvPr/>
        </p:nvSpPr>
        <p:spPr bwMode="auto">
          <a:xfrm>
            <a:off x="5761038" y="3373438"/>
            <a:ext cx="85725" cy="3492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27" name="Rectangle 74"/>
          <p:cNvSpPr>
            <a:spLocks noChangeArrowheads="1"/>
          </p:cNvSpPr>
          <p:nvPr/>
        </p:nvSpPr>
        <p:spPr bwMode="auto">
          <a:xfrm>
            <a:off x="5846763" y="3308350"/>
            <a:ext cx="85725" cy="41433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28" name="Rectangle 75"/>
          <p:cNvSpPr>
            <a:spLocks noChangeArrowheads="1"/>
          </p:cNvSpPr>
          <p:nvPr/>
        </p:nvSpPr>
        <p:spPr bwMode="auto">
          <a:xfrm>
            <a:off x="5932488" y="3205163"/>
            <a:ext cx="85725" cy="5175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29" name="Rectangle 76"/>
          <p:cNvSpPr>
            <a:spLocks noChangeArrowheads="1"/>
          </p:cNvSpPr>
          <p:nvPr/>
        </p:nvSpPr>
        <p:spPr bwMode="auto">
          <a:xfrm>
            <a:off x="6018213" y="3127375"/>
            <a:ext cx="85725" cy="59531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30" name="Rectangle 77"/>
          <p:cNvSpPr>
            <a:spLocks noChangeArrowheads="1"/>
          </p:cNvSpPr>
          <p:nvPr/>
        </p:nvSpPr>
        <p:spPr bwMode="auto">
          <a:xfrm>
            <a:off x="6103938" y="3033713"/>
            <a:ext cx="85725" cy="6889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31" name="Rectangle 78"/>
          <p:cNvSpPr>
            <a:spLocks noChangeArrowheads="1"/>
          </p:cNvSpPr>
          <p:nvPr/>
        </p:nvSpPr>
        <p:spPr bwMode="auto">
          <a:xfrm>
            <a:off x="6189663" y="2949575"/>
            <a:ext cx="85725" cy="77311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32" name="Rectangle 79"/>
          <p:cNvSpPr>
            <a:spLocks noChangeArrowheads="1"/>
          </p:cNvSpPr>
          <p:nvPr/>
        </p:nvSpPr>
        <p:spPr bwMode="auto">
          <a:xfrm>
            <a:off x="6275388" y="2911475"/>
            <a:ext cx="85725" cy="81121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33" name="Rectangle 80"/>
          <p:cNvSpPr>
            <a:spLocks noChangeArrowheads="1"/>
          </p:cNvSpPr>
          <p:nvPr/>
        </p:nvSpPr>
        <p:spPr bwMode="auto">
          <a:xfrm>
            <a:off x="6361113" y="2887663"/>
            <a:ext cx="85725" cy="8350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34" name="Rectangle 81"/>
          <p:cNvSpPr>
            <a:spLocks noChangeArrowheads="1"/>
          </p:cNvSpPr>
          <p:nvPr/>
        </p:nvSpPr>
        <p:spPr bwMode="auto">
          <a:xfrm>
            <a:off x="6446838" y="2889250"/>
            <a:ext cx="84137" cy="83343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35" name="Rectangle 82"/>
          <p:cNvSpPr>
            <a:spLocks noChangeArrowheads="1"/>
          </p:cNvSpPr>
          <p:nvPr/>
        </p:nvSpPr>
        <p:spPr bwMode="auto">
          <a:xfrm>
            <a:off x="6530975" y="2901950"/>
            <a:ext cx="85725" cy="82073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36" name="Rectangle 83"/>
          <p:cNvSpPr>
            <a:spLocks noChangeArrowheads="1"/>
          </p:cNvSpPr>
          <p:nvPr/>
        </p:nvSpPr>
        <p:spPr bwMode="auto">
          <a:xfrm>
            <a:off x="6616700" y="2911475"/>
            <a:ext cx="85725" cy="81121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37" name="Rectangle 84"/>
          <p:cNvSpPr>
            <a:spLocks noChangeArrowheads="1"/>
          </p:cNvSpPr>
          <p:nvPr/>
        </p:nvSpPr>
        <p:spPr bwMode="auto">
          <a:xfrm>
            <a:off x="6702425" y="2906713"/>
            <a:ext cx="85725" cy="8159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38" name="Rectangle 85"/>
          <p:cNvSpPr>
            <a:spLocks noChangeArrowheads="1"/>
          </p:cNvSpPr>
          <p:nvPr/>
        </p:nvSpPr>
        <p:spPr bwMode="auto">
          <a:xfrm>
            <a:off x="6788150" y="2921000"/>
            <a:ext cx="85725" cy="80168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39" name="Rectangle 86"/>
          <p:cNvSpPr>
            <a:spLocks noChangeArrowheads="1"/>
          </p:cNvSpPr>
          <p:nvPr/>
        </p:nvSpPr>
        <p:spPr bwMode="auto">
          <a:xfrm>
            <a:off x="6873875" y="2930525"/>
            <a:ext cx="85725" cy="79216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40" name="Rectangle 87"/>
          <p:cNvSpPr>
            <a:spLocks noChangeArrowheads="1"/>
          </p:cNvSpPr>
          <p:nvPr/>
        </p:nvSpPr>
        <p:spPr bwMode="auto">
          <a:xfrm>
            <a:off x="6959600" y="2935288"/>
            <a:ext cx="85725" cy="7874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41" name="Rectangle 88"/>
          <p:cNvSpPr>
            <a:spLocks noChangeArrowheads="1"/>
          </p:cNvSpPr>
          <p:nvPr/>
        </p:nvSpPr>
        <p:spPr bwMode="auto">
          <a:xfrm>
            <a:off x="7045325" y="2952750"/>
            <a:ext cx="85725" cy="76993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42" name="Rectangle 89"/>
          <p:cNvSpPr>
            <a:spLocks noChangeArrowheads="1"/>
          </p:cNvSpPr>
          <p:nvPr/>
        </p:nvSpPr>
        <p:spPr bwMode="auto">
          <a:xfrm>
            <a:off x="7131050" y="2986088"/>
            <a:ext cx="85725" cy="7366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43" name="Rectangle 90"/>
          <p:cNvSpPr>
            <a:spLocks noChangeArrowheads="1"/>
          </p:cNvSpPr>
          <p:nvPr/>
        </p:nvSpPr>
        <p:spPr bwMode="auto">
          <a:xfrm>
            <a:off x="7216775" y="3011488"/>
            <a:ext cx="84138" cy="7112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44" name="Rectangle 91"/>
          <p:cNvSpPr>
            <a:spLocks noChangeArrowheads="1"/>
          </p:cNvSpPr>
          <p:nvPr/>
        </p:nvSpPr>
        <p:spPr bwMode="auto">
          <a:xfrm>
            <a:off x="7300913" y="3043238"/>
            <a:ext cx="85725" cy="6794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45" name="Rectangle 92"/>
          <p:cNvSpPr>
            <a:spLocks noChangeArrowheads="1"/>
          </p:cNvSpPr>
          <p:nvPr/>
        </p:nvSpPr>
        <p:spPr bwMode="auto">
          <a:xfrm>
            <a:off x="7386638" y="3079750"/>
            <a:ext cx="85725" cy="64293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46" name="Rectangle 93"/>
          <p:cNvSpPr>
            <a:spLocks noChangeArrowheads="1"/>
          </p:cNvSpPr>
          <p:nvPr/>
        </p:nvSpPr>
        <p:spPr bwMode="auto">
          <a:xfrm>
            <a:off x="7472363" y="3094038"/>
            <a:ext cx="85725" cy="6286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47" name="Rectangle 94"/>
          <p:cNvSpPr>
            <a:spLocks noChangeArrowheads="1"/>
          </p:cNvSpPr>
          <p:nvPr/>
        </p:nvSpPr>
        <p:spPr bwMode="auto">
          <a:xfrm>
            <a:off x="7558088" y="3108325"/>
            <a:ext cx="85725" cy="61436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48" name="Rectangle 95"/>
          <p:cNvSpPr>
            <a:spLocks noChangeArrowheads="1"/>
          </p:cNvSpPr>
          <p:nvPr/>
        </p:nvSpPr>
        <p:spPr bwMode="auto">
          <a:xfrm>
            <a:off x="7643813" y="3143250"/>
            <a:ext cx="85725" cy="57943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49" name="Rectangle 96"/>
          <p:cNvSpPr>
            <a:spLocks noChangeArrowheads="1"/>
          </p:cNvSpPr>
          <p:nvPr/>
        </p:nvSpPr>
        <p:spPr bwMode="auto">
          <a:xfrm>
            <a:off x="7729538" y="3165475"/>
            <a:ext cx="85725" cy="55721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50" name="Rectangle 97"/>
          <p:cNvSpPr>
            <a:spLocks noChangeArrowheads="1"/>
          </p:cNvSpPr>
          <p:nvPr/>
        </p:nvSpPr>
        <p:spPr bwMode="auto">
          <a:xfrm>
            <a:off x="7815263" y="3189288"/>
            <a:ext cx="85725" cy="53340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51" name="Rectangle 98"/>
          <p:cNvSpPr>
            <a:spLocks noChangeArrowheads="1"/>
          </p:cNvSpPr>
          <p:nvPr/>
        </p:nvSpPr>
        <p:spPr bwMode="auto">
          <a:xfrm>
            <a:off x="7900988" y="3217863"/>
            <a:ext cx="85725" cy="5048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52" name="Rectangle 99"/>
          <p:cNvSpPr>
            <a:spLocks noChangeArrowheads="1"/>
          </p:cNvSpPr>
          <p:nvPr/>
        </p:nvSpPr>
        <p:spPr bwMode="auto">
          <a:xfrm>
            <a:off x="7986713" y="3262313"/>
            <a:ext cx="84137" cy="46037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53" name="Rectangle 100"/>
          <p:cNvSpPr>
            <a:spLocks noChangeArrowheads="1"/>
          </p:cNvSpPr>
          <p:nvPr/>
        </p:nvSpPr>
        <p:spPr bwMode="auto">
          <a:xfrm>
            <a:off x="8070850" y="3284538"/>
            <a:ext cx="85725" cy="438150"/>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54" name="Rectangle 101"/>
          <p:cNvSpPr>
            <a:spLocks noChangeArrowheads="1"/>
          </p:cNvSpPr>
          <p:nvPr/>
        </p:nvSpPr>
        <p:spPr bwMode="auto">
          <a:xfrm>
            <a:off x="8156575" y="3314700"/>
            <a:ext cx="85725" cy="40798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55" name="Rectangle 102"/>
          <p:cNvSpPr>
            <a:spLocks noChangeArrowheads="1"/>
          </p:cNvSpPr>
          <p:nvPr/>
        </p:nvSpPr>
        <p:spPr bwMode="auto">
          <a:xfrm>
            <a:off x="8242300" y="3332163"/>
            <a:ext cx="85725" cy="390525"/>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56" name="Rectangle 103"/>
          <p:cNvSpPr>
            <a:spLocks noChangeArrowheads="1"/>
          </p:cNvSpPr>
          <p:nvPr/>
        </p:nvSpPr>
        <p:spPr bwMode="auto">
          <a:xfrm>
            <a:off x="8328025" y="3368675"/>
            <a:ext cx="85725" cy="35401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57" name="Rectangle 104"/>
          <p:cNvSpPr>
            <a:spLocks noChangeArrowheads="1"/>
          </p:cNvSpPr>
          <p:nvPr/>
        </p:nvSpPr>
        <p:spPr bwMode="auto">
          <a:xfrm>
            <a:off x="8413750" y="3403600"/>
            <a:ext cx="85725" cy="31908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58" name="Rectangle 105"/>
          <p:cNvSpPr>
            <a:spLocks noChangeArrowheads="1"/>
          </p:cNvSpPr>
          <p:nvPr/>
        </p:nvSpPr>
        <p:spPr bwMode="auto">
          <a:xfrm>
            <a:off x="8499475" y="3438525"/>
            <a:ext cx="85725" cy="284163"/>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59" name="Rectangle 106"/>
          <p:cNvSpPr>
            <a:spLocks noChangeArrowheads="1"/>
          </p:cNvSpPr>
          <p:nvPr/>
        </p:nvSpPr>
        <p:spPr bwMode="auto">
          <a:xfrm>
            <a:off x="8585200" y="3473450"/>
            <a:ext cx="85725" cy="249238"/>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60" name="Rectangle 107"/>
          <p:cNvSpPr>
            <a:spLocks noChangeArrowheads="1"/>
          </p:cNvSpPr>
          <p:nvPr/>
        </p:nvSpPr>
        <p:spPr bwMode="auto">
          <a:xfrm>
            <a:off x="884238" y="3368675"/>
            <a:ext cx="85725" cy="3048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61" name="Rectangle 108"/>
          <p:cNvSpPr>
            <a:spLocks noChangeArrowheads="1"/>
          </p:cNvSpPr>
          <p:nvPr/>
        </p:nvSpPr>
        <p:spPr bwMode="auto">
          <a:xfrm>
            <a:off x="969963" y="3375025"/>
            <a:ext cx="85725" cy="3016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62" name="Rectangle 109"/>
          <p:cNvSpPr>
            <a:spLocks noChangeArrowheads="1"/>
          </p:cNvSpPr>
          <p:nvPr/>
        </p:nvSpPr>
        <p:spPr bwMode="auto">
          <a:xfrm>
            <a:off x="1055688" y="3379788"/>
            <a:ext cx="85725" cy="2984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63" name="Rectangle 110"/>
          <p:cNvSpPr>
            <a:spLocks noChangeArrowheads="1"/>
          </p:cNvSpPr>
          <p:nvPr/>
        </p:nvSpPr>
        <p:spPr bwMode="auto">
          <a:xfrm>
            <a:off x="1141413" y="3335338"/>
            <a:ext cx="85725" cy="32543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64" name="Rectangle 111"/>
          <p:cNvSpPr>
            <a:spLocks noChangeArrowheads="1"/>
          </p:cNvSpPr>
          <p:nvPr/>
        </p:nvSpPr>
        <p:spPr bwMode="auto">
          <a:xfrm>
            <a:off x="1227138" y="3284538"/>
            <a:ext cx="85725" cy="3619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65" name="Rectangle 112"/>
          <p:cNvSpPr>
            <a:spLocks noChangeArrowheads="1"/>
          </p:cNvSpPr>
          <p:nvPr/>
        </p:nvSpPr>
        <p:spPr bwMode="auto">
          <a:xfrm>
            <a:off x="1312863" y="3276600"/>
            <a:ext cx="84137" cy="3651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66" name="Rectangle 113"/>
          <p:cNvSpPr>
            <a:spLocks noChangeArrowheads="1"/>
          </p:cNvSpPr>
          <p:nvPr/>
        </p:nvSpPr>
        <p:spPr bwMode="auto">
          <a:xfrm>
            <a:off x="1397000" y="2846388"/>
            <a:ext cx="85725" cy="8350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67" name="Rectangle 114"/>
          <p:cNvSpPr>
            <a:spLocks noChangeArrowheads="1"/>
          </p:cNvSpPr>
          <p:nvPr/>
        </p:nvSpPr>
        <p:spPr bwMode="auto">
          <a:xfrm>
            <a:off x="1482725" y="2871788"/>
            <a:ext cx="85725" cy="8096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68" name="Rectangle 115"/>
          <p:cNvSpPr>
            <a:spLocks noChangeArrowheads="1"/>
          </p:cNvSpPr>
          <p:nvPr/>
        </p:nvSpPr>
        <p:spPr bwMode="auto">
          <a:xfrm>
            <a:off x="1568450" y="2887663"/>
            <a:ext cx="85725" cy="7842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69" name="Rectangle 116"/>
          <p:cNvSpPr>
            <a:spLocks noChangeArrowheads="1"/>
          </p:cNvSpPr>
          <p:nvPr/>
        </p:nvSpPr>
        <p:spPr bwMode="auto">
          <a:xfrm>
            <a:off x="1654175" y="2881313"/>
            <a:ext cx="85725" cy="7874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70" name="Rectangle 117"/>
          <p:cNvSpPr>
            <a:spLocks noChangeArrowheads="1"/>
          </p:cNvSpPr>
          <p:nvPr/>
        </p:nvSpPr>
        <p:spPr bwMode="auto">
          <a:xfrm>
            <a:off x="1739900" y="2903538"/>
            <a:ext cx="85725" cy="7620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71" name="Rectangle 118"/>
          <p:cNvSpPr>
            <a:spLocks noChangeArrowheads="1"/>
          </p:cNvSpPr>
          <p:nvPr/>
        </p:nvSpPr>
        <p:spPr bwMode="auto">
          <a:xfrm>
            <a:off x="1825625" y="2911475"/>
            <a:ext cx="85725" cy="75406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72" name="Rectangle 119"/>
          <p:cNvSpPr>
            <a:spLocks noChangeArrowheads="1"/>
          </p:cNvSpPr>
          <p:nvPr/>
        </p:nvSpPr>
        <p:spPr bwMode="auto">
          <a:xfrm>
            <a:off x="1911350" y="2855913"/>
            <a:ext cx="85725" cy="80486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73" name="Rectangle 120"/>
          <p:cNvSpPr>
            <a:spLocks noChangeArrowheads="1"/>
          </p:cNvSpPr>
          <p:nvPr/>
        </p:nvSpPr>
        <p:spPr bwMode="auto">
          <a:xfrm>
            <a:off x="1997075" y="2857500"/>
            <a:ext cx="84138" cy="7985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74" name="Rectangle 121"/>
          <p:cNvSpPr>
            <a:spLocks noChangeArrowheads="1"/>
          </p:cNvSpPr>
          <p:nvPr/>
        </p:nvSpPr>
        <p:spPr bwMode="auto">
          <a:xfrm>
            <a:off x="2081213" y="2863850"/>
            <a:ext cx="85725" cy="7937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75" name="Rectangle 122"/>
          <p:cNvSpPr>
            <a:spLocks noChangeArrowheads="1"/>
          </p:cNvSpPr>
          <p:nvPr/>
        </p:nvSpPr>
        <p:spPr bwMode="auto">
          <a:xfrm>
            <a:off x="2166938" y="2898775"/>
            <a:ext cx="85725" cy="7461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76" name="Rectangle 123"/>
          <p:cNvSpPr>
            <a:spLocks noChangeArrowheads="1"/>
          </p:cNvSpPr>
          <p:nvPr/>
        </p:nvSpPr>
        <p:spPr bwMode="auto">
          <a:xfrm>
            <a:off x="2252663" y="2917825"/>
            <a:ext cx="85725" cy="7381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77" name="Rectangle 124"/>
          <p:cNvSpPr>
            <a:spLocks noChangeArrowheads="1"/>
          </p:cNvSpPr>
          <p:nvPr/>
        </p:nvSpPr>
        <p:spPr bwMode="auto">
          <a:xfrm>
            <a:off x="2338388" y="2957513"/>
            <a:ext cx="85725" cy="7016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78" name="Rectangle 125"/>
          <p:cNvSpPr>
            <a:spLocks noChangeArrowheads="1"/>
          </p:cNvSpPr>
          <p:nvPr/>
        </p:nvSpPr>
        <p:spPr bwMode="auto">
          <a:xfrm>
            <a:off x="2424113" y="3314700"/>
            <a:ext cx="85725" cy="3302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79" name="Rectangle 126"/>
          <p:cNvSpPr>
            <a:spLocks noChangeArrowheads="1"/>
          </p:cNvSpPr>
          <p:nvPr/>
        </p:nvSpPr>
        <p:spPr bwMode="auto">
          <a:xfrm>
            <a:off x="2509838" y="3357563"/>
            <a:ext cx="85725" cy="28733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80" name="Rectangle 127"/>
          <p:cNvSpPr>
            <a:spLocks noChangeArrowheads="1"/>
          </p:cNvSpPr>
          <p:nvPr/>
        </p:nvSpPr>
        <p:spPr bwMode="auto">
          <a:xfrm>
            <a:off x="2595563" y="3440113"/>
            <a:ext cx="85725" cy="2000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81" name="Rectangle 128"/>
          <p:cNvSpPr>
            <a:spLocks noChangeArrowheads="1"/>
          </p:cNvSpPr>
          <p:nvPr/>
        </p:nvSpPr>
        <p:spPr bwMode="auto">
          <a:xfrm>
            <a:off x="2681288" y="3457575"/>
            <a:ext cx="85725" cy="16033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82" name="Rectangle 129"/>
          <p:cNvSpPr>
            <a:spLocks noChangeArrowheads="1"/>
          </p:cNvSpPr>
          <p:nvPr/>
        </p:nvSpPr>
        <p:spPr bwMode="auto">
          <a:xfrm>
            <a:off x="2767013" y="3722688"/>
            <a:ext cx="84137" cy="190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83" name="Rectangle 130"/>
          <p:cNvSpPr>
            <a:spLocks noChangeArrowheads="1"/>
          </p:cNvSpPr>
          <p:nvPr/>
        </p:nvSpPr>
        <p:spPr bwMode="auto">
          <a:xfrm>
            <a:off x="2851150" y="3722688"/>
            <a:ext cx="85725" cy="7778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84" name="Rectangle 131"/>
          <p:cNvSpPr>
            <a:spLocks noChangeArrowheads="1"/>
          </p:cNvSpPr>
          <p:nvPr/>
        </p:nvSpPr>
        <p:spPr bwMode="auto">
          <a:xfrm>
            <a:off x="2936875" y="3722688"/>
            <a:ext cx="85725" cy="18256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85" name="Rectangle 132"/>
          <p:cNvSpPr>
            <a:spLocks noChangeArrowheads="1"/>
          </p:cNvSpPr>
          <p:nvPr/>
        </p:nvSpPr>
        <p:spPr bwMode="auto">
          <a:xfrm>
            <a:off x="3022600" y="3722688"/>
            <a:ext cx="85725" cy="2222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86" name="Rectangle 133"/>
          <p:cNvSpPr>
            <a:spLocks noChangeArrowheads="1"/>
          </p:cNvSpPr>
          <p:nvPr/>
        </p:nvSpPr>
        <p:spPr bwMode="auto">
          <a:xfrm>
            <a:off x="3108325" y="3722688"/>
            <a:ext cx="85725" cy="2508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87" name="Rectangle 134"/>
          <p:cNvSpPr>
            <a:spLocks noChangeArrowheads="1"/>
          </p:cNvSpPr>
          <p:nvPr/>
        </p:nvSpPr>
        <p:spPr bwMode="auto">
          <a:xfrm>
            <a:off x="3194050" y="3722688"/>
            <a:ext cx="85725" cy="2825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88" name="Rectangle 135"/>
          <p:cNvSpPr>
            <a:spLocks noChangeArrowheads="1"/>
          </p:cNvSpPr>
          <p:nvPr/>
        </p:nvSpPr>
        <p:spPr bwMode="auto">
          <a:xfrm>
            <a:off x="3279775" y="3722688"/>
            <a:ext cx="85725" cy="3143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89" name="Rectangle 136"/>
          <p:cNvSpPr>
            <a:spLocks noChangeArrowheads="1"/>
          </p:cNvSpPr>
          <p:nvPr/>
        </p:nvSpPr>
        <p:spPr bwMode="auto">
          <a:xfrm>
            <a:off x="3365500" y="3722688"/>
            <a:ext cx="85725" cy="35083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90" name="Rectangle 137"/>
          <p:cNvSpPr>
            <a:spLocks noChangeArrowheads="1"/>
          </p:cNvSpPr>
          <p:nvPr/>
        </p:nvSpPr>
        <p:spPr bwMode="auto">
          <a:xfrm>
            <a:off x="3451225" y="3722688"/>
            <a:ext cx="85725" cy="39211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91" name="Rectangle 138"/>
          <p:cNvSpPr>
            <a:spLocks noChangeArrowheads="1"/>
          </p:cNvSpPr>
          <p:nvPr/>
        </p:nvSpPr>
        <p:spPr bwMode="auto">
          <a:xfrm>
            <a:off x="3536950" y="3722688"/>
            <a:ext cx="84138" cy="4318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92" name="Rectangle 139"/>
          <p:cNvSpPr>
            <a:spLocks noChangeArrowheads="1"/>
          </p:cNvSpPr>
          <p:nvPr/>
        </p:nvSpPr>
        <p:spPr bwMode="auto">
          <a:xfrm>
            <a:off x="3621088" y="3722688"/>
            <a:ext cx="85725" cy="4635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93" name="Rectangle 140"/>
          <p:cNvSpPr>
            <a:spLocks noChangeArrowheads="1"/>
          </p:cNvSpPr>
          <p:nvPr/>
        </p:nvSpPr>
        <p:spPr bwMode="auto">
          <a:xfrm>
            <a:off x="3706813" y="3722688"/>
            <a:ext cx="85725" cy="49053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94" name="Rectangle 141"/>
          <p:cNvSpPr>
            <a:spLocks noChangeArrowheads="1"/>
          </p:cNvSpPr>
          <p:nvPr/>
        </p:nvSpPr>
        <p:spPr bwMode="auto">
          <a:xfrm>
            <a:off x="3792538" y="3722688"/>
            <a:ext cx="85725" cy="5048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95" name="Rectangle 142"/>
          <p:cNvSpPr>
            <a:spLocks noChangeArrowheads="1"/>
          </p:cNvSpPr>
          <p:nvPr/>
        </p:nvSpPr>
        <p:spPr bwMode="auto">
          <a:xfrm>
            <a:off x="3878263" y="3722688"/>
            <a:ext cx="85725" cy="52863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96" name="Rectangle 143"/>
          <p:cNvSpPr>
            <a:spLocks noChangeArrowheads="1"/>
          </p:cNvSpPr>
          <p:nvPr/>
        </p:nvSpPr>
        <p:spPr bwMode="auto">
          <a:xfrm>
            <a:off x="3963988" y="3722688"/>
            <a:ext cx="85725" cy="54768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97" name="Rectangle 144"/>
          <p:cNvSpPr>
            <a:spLocks noChangeArrowheads="1"/>
          </p:cNvSpPr>
          <p:nvPr/>
        </p:nvSpPr>
        <p:spPr bwMode="auto">
          <a:xfrm>
            <a:off x="4049713" y="3722688"/>
            <a:ext cx="85725" cy="59213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98" name="Rectangle 145"/>
          <p:cNvSpPr>
            <a:spLocks noChangeArrowheads="1"/>
          </p:cNvSpPr>
          <p:nvPr/>
        </p:nvSpPr>
        <p:spPr bwMode="auto">
          <a:xfrm>
            <a:off x="4135438" y="3722688"/>
            <a:ext cx="85725" cy="6318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399" name="Rectangle 146"/>
          <p:cNvSpPr>
            <a:spLocks noChangeArrowheads="1"/>
          </p:cNvSpPr>
          <p:nvPr/>
        </p:nvSpPr>
        <p:spPr bwMode="auto">
          <a:xfrm>
            <a:off x="4221163" y="3722688"/>
            <a:ext cx="85725" cy="66833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00" name="Rectangle 147"/>
          <p:cNvSpPr>
            <a:spLocks noChangeArrowheads="1"/>
          </p:cNvSpPr>
          <p:nvPr/>
        </p:nvSpPr>
        <p:spPr bwMode="auto">
          <a:xfrm>
            <a:off x="4306888" y="3722688"/>
            <a:ext cx="84137" cy="7048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01" name="Rectangle 148"/>
          <p:cNvSpPr>
            <a:spLocks noChangeArrowheads="1"/>
          </p:cNvSpPr>
          <p:nvPr/>
        </p:nvSpPr>
        <p:spPr bwMode="auto">
          <a:xfrm>
            <a:off x="4391025" y="3722688"/>
            <a:ext cx="85725" cy="7620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02" name="Rectangle 149"/>
          <p:cNvSpPr>
            <a:spLocks noChangeArrowheads="1"/>
          </p:cNvSpPr>
          <p:nvPr/>
        </p:nvSpPr>
        <p:spPr bwMode="auto">
          <a:xfrm>
            <a:off x="4476750" y="3722688"/>
            <a:ext cx="85725" cy="80803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03" name="Rectangle 150"/>
          <p:cNvSpPr>
            <a:spLocks noChangeArrowheads="1"/>
          </p:cNvSpPr>
          <p:nvPr/>
        </p:nvSpPr>
        <p:spPr bwMode="auto">
          <a:xfrm>
            <a:off x="4562475" y="3722688"/>
            <a:ext cx="85725" cy="83343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04" name="Rectangle 151"/>
          <p:cNvSpPr>
            <a:spLocks noChangeArrowheads="1"/>
          </p:cNvSpPr>
          <p:nvPr/>
        </p:nvSpPr>
        <p:spPr bwMode="auto">
          <a:xfrm>
            <a:off x="4648200" y="3722688"/>
            <a:ext cx="85725" cy="8731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05" name="Rectangle 152"/>
          <p:cNvSpPr>
            <a:spLocks noChangeArrowheads="1"/>
          </p:cNvSpPr>
          <p:nvPr/>
        </p:nvSpPr>
        <p:spPr bwMode="auto">
          <a:xfrm>
            <a:off x="4733925" y="3722688"/>
            <a:ext cx="87313" cy="8985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06" name="Rectangle 153"/>
          <p:cNvSpPr>
            <a:spLocks noChangeArrowheads="1"/>
          </p:cNvSpPr>
          <p:nvPr/>
        </p:nvSpPr>
        <p:spPr bwMode="auto">
          <a:xfrm>
            <a:off x="4821238" y="3722688"/>
            <a:ext cx="85725" cy="90963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07" name="Rectangle 154"/>
          <p:cNvSpPr>
            <a:spLocks noChangeArrowheads="1"/>
          </p:cNvSpPr>
          <p:nvPr/>
        </p:nvSpPr>
        <p:spPr bwMode="auto">
          <a:xfrm>
            <a:off x="4906963" y="3722688"/>
            <a:ext cx="85725" cy="9271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08" name="Rectangle 155"/>
          <p:cNvSpPr>
            <a:spLocks noChangeArrowheads="1"/>
          </p:cNvSpPr>
          <p:nvPr/>
        </p:nvSpPr>
        <p:spPr bwMode="auto">
          <a:xfrm>
            <a:off x="4992688" y="3722688"/>
            <a:ext cx="84137" cy="9779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09" name="Rectangle 156"/>
          <p:cNvSpPr>
            <a:spLocks noChangeArrowheads="1"/>
          </p:cNvSpPr>
          <p:nvPr/>
        </p:nvSpPr>
        <p:spPr bwMode="auto">
          <a:xfrm>
            <a:off x="5076825" y="3722688"/>
            <a:ext cx="85725" cy="10001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10" name="Rectangle 157"/>
          <p:cNvSpPr>
            <a:spLocks noChangeArrowheads="1"/>
          </p:cNvSpPr>
          <p:nvPr/>
        </p:nvSpPr>
        <p:spPr bwMode="auto">
          <a:xfrm>
            <a:off x="5162550" y="3722688"/>
            <a:ext cx="85725" cy="102711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11" name="Rectangle 158"/>
          <p:cNvSpPr>
            <a:spLocks noChangeArrowheads="1"/>
          </p:cNvSpPr>
          <p:nvPr/>
        </p:nvSpPr>
        <p:spPr bwMode="auto">
          <a:xfrm>
            <a:off x="5248275" y="3722688"/>
            <a:ext cx="85725" cy="105251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12" name="Rectangle 159"/>
          <p:cNvSpPr>
            <a:spLocks noChangeArrowheads="1"/>
          </p:cNvSpPr>
          <p:nvPr/>
        </p:nvSpPr>
        <p:spPr bwMode="auto">
          <a:xfrm>
            <a:off x="5334000" y="3722688"/>
            <a:ext cx="85725" cy="10541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13" name="Rectangle 160"/>
          <p:cNvSpPr>
            <a:spLocks noChangeArrowheads="1"/>
          </p:cNvSpPr>
          <p:nvPr/>
        </p:nvSpPr>
        <p:spPr bwMode="auto">
          <a:xfrm>
            <a:off x="5419725" y="3722688"/>
            <a:ext cx="85725" cy="10191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14" name="Rectangle 161"/>
          <p:cNvSpPr>
            <a:spLocks noChangeArrowheads="1"/>
          </p:cNvSpPr>
          <p:nvPr/>
        </p:nvSpPr>
        <p:spPr bwMode="auto">
          <a:xfrm>
            <a:off x="5505450" y="3722688"/>
            <a:ext cx="85725" cy="99536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15" name="Rectangle 162"/>
          <p:cNvSpPr>
            <a:spLocks noChangeArrowheads="1"/>
          </p:cNvSpPr>
          <p:nvPr/>
        </p:nvSpPr>
        <p:spPr bwMode="auto">
          <a:xfrm>
            <a:off x="5591175" y="3722688"/>
            <a:ext cx="85725" cy="9556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16" name="Rectangle 163"/>
          <p:cNvSpPr>
            <a:spLocks noChangeArrowheads="1"/>
          </p:cNvSpPr>
          <p:nvPr/>
        </p:nvSpPr>
        <p:spPr bwMode="auto">
          <a:xfrm>
            <a:off x="5676900" y="3722688"/>
            <a:ext cx="84138" cy="9207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17" name="Rectangle 164"/>
          <p:cNvSpPr>
            <a:spLocks noChangeArrowheads="1"/>
          </p:cNvSpPr>
          <p:nvPr/>
        </p:nvSpPr>
        <p:spPr bwMode="auto">
          <a:xfrm>
            <a:off x="5761038" y="3722688"/>
            <a:ext cx="85725" cy="86201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18" name="Rectangle 165"/>
          <p:cNvSpPr>
            <a:spLocks noChangeArrowheads="1"/>
          </p:cNvSpPr>
          <p:nvPr/>
        </p:nvSpPr>
        <p:spPr bwMode="auto">
          <a:xfrm>
            <a:off x="5846763" y="3722688"/>
            <a:ext cx="85725" cy="76993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19" name="Rectangle 166"/>
          <p:cNvSpPr>
            <a:spLocks noChangeArrowheads="1"/>
          </p:cNvSpPr>
          <p:nvPr/>
        </p:nvSpPr>
        <p:spPr bwMode="auto">
          <a:xfrm>
            <a:off x="5932488" y="3722688"/>
            <a:ext cx="85725" cy="62706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20" name="Rectangle 167"/>
          <p:cNvSpPr>
            <a:spLocks noChangeArrowheads="1"/>
          </p:cNvSpPr>
          <p:nvPr/>
        </p:nvSpPr>
        <p:spPr bwMode="auto">
          <a:xfrm>
            <a:off x="6018213" y="3722688"/>
            <a:ext cx="85725" cy="4603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21" name="Rectangle 168"/>
          <p:cNvSpPr>
            <a:spLocks noChangeArrowheads="1"/>
          </p:cNvSpPr>
          <p:nvPr/>
        </p:nvSpPr>
        <p:spPr bwMode="auto">
          <a:xfrm>
            <a:off x="6103938" y="3722688"/>
            <a:ext cx="85725" cy="2540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22" name="Rectangle 169"/>
          <p:cNvSpPr>
            <a:spLocks noChangeArrowheads="1"/>
          </p:cNvSpPr>
          <p:nvPr/>
        </p:nvSpPr>
        <p:spPr bwMode="auto">
          <a:xfrm>
            <a:off x="6189663" y="3722688"/>
            <a:ext cx="85725" cy="539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23" name="Rectangle 170"/>
          <p:cNvSpPr>
            <a:spLocks noChangeArrowheads="1"/>
          </p:cNvSpPr>
          <p:nvPr/>
        </p:nvSpPr>
        <p:spPr bwMode="auto">
          <a:xfrm>
            <a:off x="6275388" y="2782888"/>
            <a:ext cx="85725" cy="12858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24" name="Rectangle 171"/>
          <p:cNvSpPr>
            <a:spLocks noChangeArrowheads="1"/>
          </p:cNvSpPr>
          <p:nvPr/>
        </p:nvSpPr>
        <p:spPr bwMode="auto">
          <a:xfrm>
            <a:off x="6361113" y="2608263"/>
            <a:ext cx="85725" cy="2794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25" name="Rectangle 172"/>
          <p:cNvSpPr>
            <a:spLocks noChangeArrowheads="1"/>
          </p:cNvSpPr>
          <p:nvPr/>
        </p:nvSpPr>
        <p:spPr bwMode="auto">
          <a:xfrm>
            <a:off x="6446838" y="2468563"/>
            <a:ext cx="84137" cy="42068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26" name="Rectangle 173"/>
          <p:cNvSpPr>
            <a:spLocks noChangeArrowheads="1"/>
          </p:cNvSpPr>
          <p:nvPr/>
        </p:nvSpPr>
        <p:spPr bwMode="auto">
          <a:xfrm>
            <a:off x="6530975" y="2363788"/>
            <a:ext cx="85725" cy="53816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27" name="Rectangle 174"/>
          <p:cNvSpPr>
            <a:spLocks noChangeArrowheads="1"/>
          </p:cNvSpPr>
          <p:nvPr/>
        </p:nvSpPr>
        <p:spPr bwMode="auto">
          <a:xfrm>
            <a:off x="6616700" y="2278063"/>
            <a:ext cx="85725" cy="63341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28" name="Rectangle 175"/>
          <p:cNvSpPr>
            <a:spLocks noChangeArrowheads="1"/>
          </p:cNvSpPr>
          <p:nvPr/>
        </p:nvSpPr>
        <p:spPr bwMode="auto">
          <a:xfrm>
            <a:off x="6702425" y="2197100"/>
            <a:ext cx="85725" cy="70961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29" name="Rectangle 176"/>
          <p:cNvSpPr>
            <a:spLocks noChangeArrowheads="1"/>
          </p:cNvSpPr>
          <p:nvPr/>
        </p:nvSpPr>
        <p:spPr bwMode="auto">
          <a:xfrm>
            <a:off x="6788150" y="2151063"/>
            <a:ext cx="85725" cy="76993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30" name="Rectangle 177"/>
          <p:cNvSpPr>
            <a:spLocks noChangeArrowheads="1"/>
          </p:cNvSpPr>
          <p:nvPr/>
        </p:nvSpPr>
        <p:spPr bwMode="auto">
          <a:xfrm>
            <a:off x="6873875" y="2105025"/>
            <a:ext cx="85725" cy="8255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31" name="Rectangle 178"/>
          <p:cNvSpPr>
            <a:spLocks noChangeArrowheads="1"/>
          </p:cNvSpPr>
          <p:nvPr/>
        </p:nvSpPr>
        <p:spPr bwMode="auto">
          <a:xfrm>
            <a:off x="6959600" y="2065338"/>
            <a:ext cx="85725" cy="8699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32" name="Rectangle 179"/>
          <p:cNvSpPr>
            <a:spLocks noChangeArrowheads="1"/>
          </p:cNvSpPr>
          <p:nvPr/>
        </p:nvSpPr>
        <p:spPr bwMode="auto">
          <a:xfrm>
            <a:off x="7045325" y="2033588"/>
            <a:ext cx="85725" cy="91916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33" name="Rectangle 180"/>
          <p:cNvSpPr>
            <a:spLocks noChangeArrowheads="1"/>
          </p:cNvSpPr>
          <p:nvPr/>
        </p:nvSpPr>
        <p:spPr bwMode="auto">
          <a:xfrm>
            <a:off x="7131050" y="2020888"/>
            <a:ext cx="85725" cy="9652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34" name="Rectangle 181"/>
          <p:cNvSpPr>
            <a:spLocks noChangeArrowheads="1"/>
          </p:cNvSpPr>
          <p:nvPr/>
        </p:nvSpPr>
        <p:spPr bwMode="auto">
          <a:xfrm>
            <a:off x="7216775" y="2006600"/>
            <a:ext cx="84138" cy="10048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35" name="Rectangle 182"/>
          <p:cNvSpPr>
            <a:spLocks noChangeArrowheads="1"/>
          </p:cNvSpPr>
          <p:nvPr/>
        </p:nvSpPr>
        <p:spPr bwMode="auto">
          <a:xfrm>
            <a:off x="7300913" y="1998663"/>
            <a:ext cx="85725" cy="10445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36" name="Rectangle 183"/>
          <p:cNvSpPr>
            <a:spLocks noChangeArrowheads="1"/>
          </p:cNvSpPr>
          <p:nvPr/>
        </p:nvSpPr>
        <p:spPr bwMode="auto">
          <a:xfrm>
            <a:off x="7386638" y="2003425"/>
            <a:ext cx="85725" cy="10763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37" name="Rectangle 184"/>
          <p:cNvSpPr>
            <a:spLocks noChangeArrowheads="1"/>
          </p:cNvSpPr>
          <p:nvPr/>
        </p:nvSpPr>
        <p:spPr bwMode="auto">
          <a:xfrm>
            <a:off x="7472363" y="1968500"/>
            <a:ext cx="85725" cy="112553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38" name="Rectangle 185"/>
          <p:cNvSpPr>
            <a:spLocks noChangeArrowheads="1"/>
          </p:cNvSpPr>
          <p:nvPr/>
        </p:nvSpPr>
        <p:spPr bwMode="auto">
          <a:xfrm>
            <a:off x="7558088" y="1943100"/>
            <a:ext cx="85725" cy="116522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39" name="Rectangle 186"/>
          <p:cNvSpPr>
            <a:spLocks noChangeArrowheads="1"/>
          </p:cNvSpPr>
          <p:nvPr/>
        </p:nvSpPr>
        <p:spPr bwMode="auto">
          <a:xfrm>
            <a:off x="7643813" y="1949450"/>
            <a:ext cx="85725" cy="119380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40" name="Rectangle 187"/>
          <p:cNvSpPr>
            <a:spLocks noChangeArrowheads="1"/>
          </p:cNvSpPr>
          <p:nvPr/>
        </p:nvSpPr>
        <p:spPr bwMode="auto">
          <a:xfrm>
            <a:off x="7729538" y="1957388"/>
            <a:ext cx="85725" cy="120808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41" name="Rectangle 188"/>
          <p:cNvSpPr>
            <a:spLocks noChangeArrowheads="1"/>
          </p:cNvSpPr>
          <p:nvPr/>
        </p:nvSpPr>
        <p:spPr bwMode="auto">
          <a:xfrm>
            <a:off x="7815263" y="1966913"/>
            <a:ext cx="85725" cy="12223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42" name="Rectangle 189"/>
          <p:cNvSpPr>
            <a:spLocks noChangeArrowheads="1"/>
          </p:cNvSpPr>
          <p:nvPr/>
        </p:nvSpPr>
        <p:spPr bwMode="auto">
          <a:xfrm>
            <a:off x="7900988" y="1968500"/>
            <a:ext cx="85725" cy="1249363"/>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43" name="Rectangle 190"/>
          <p:cNvSpPr>
            <a:spLocks noChangeArrowheads="1"/>
          </p:cNvSpPr>
          <p:nvPr/>
        </p:nvSpPr>
        <p:spPr bwMode="auto">
          <a:xfrm>
            <a:off x="7986713" y="1989138"/>
            <a:ext cx="84137" cy="1273175"/>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44" name="Rectangle 191"/>
          <p:cNvSpPr>
            <a:spLocks noChangeArrowheads="1"/>
          </p:cNvSpPr>
          <p:nvPr/>
        </p:nvSpPr>
        <p:spPr bwMode="auto">
          <a:xfrm>
            <a:off x="8070850" y="1974850"/>
            <a:ext cx="85725" cy="1309688"/>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45" name="Rectangle 192"/>
          <p:cNvSpPr>
            <a:spLocks noChangeArrowheads="1"/>
          </p:cNvSpPr>
          <p:nvPr/>
        </p:nvSpPr>
        <p:spPr bwMode="auto">
          <a:xfrm>
            <a:off x="8156575" y="2036763"/>
            <a:ext cx="85725" cy="127793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46" name="Rectangle 193"/>
          <p:cNvSpPr>
            <a:spLocks noChangeArrowheads="1"/>
          </p:cNvSpPr>
          <p:nvPr/>
        </p:nvSpPr>
        <p:spPr bwMode="auto">
          <a:xfrm>
            <a:off x="8242300" y="2030413"/>
            <a:ext cx="85725" cy="13017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47" name="Rectangle 194"/>
          <p:cNvSpPr>
            <a:spLocks noChangeArrowheads="1"/>
          </p:cNvSpPr>
          <p:nvPr/>
        </p:nvSpPr>
        <p:spPr bwMode="auto">
          <a:xfrm>
            <a:off x="8328025" y="1995488"/>
            <a:ext cx="85725" cy="137318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48" name="Rectangle 195"/>
          <p:cNvSpPr>
            <a:spLocks noChangeArrowheads="1"/>
          </p:cNvSpPr>
          <p:nvPr/>
        </p:nvSpPr>
        <p:spPr bwMode="auto">
          <a:xfrm>
            <a:off x="8413750" y="1970088"/>
            <a:ext cx="85725" cy="143351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49" name="Rectangle 196"/>
          <p:cNvSpPr>
            <a:spLocks noChangeArrowheads="1"/>
          </p:cNvSpPr>
          <p:nvPr/>
        </p:nvSpPr>
        <p:spPr bwMode="auto">
          <a:xfrm>
            <a:off x="8499475" y="2001838"/>
            <a:ext cx="85725" cy="1436687"/>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50" name="Rectangle 197"/>
          <p:cNvSpPr>
            <a:spLocks noChangeArrowheads="1"/>
          </p:cNvSpPr>
          <p:nvPr/>
        </p:nvSpPr>
        <p:spPr bwMode="auto">
          <a:xfrm>
            <a:off x="8585200" y="1981200"/>
            <a:ext cx="85725" cy="1492250"/>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51" name="Rectangle 198"/>
          <p:cNvSpPr>
            <a:spLocks noChangeArrowheads="1"/>
          </p:cNvSpPr>
          <p:nvPr/>
        </p:nvSpPr>
        <p:spPr bwMode="auto">
          <a:xfrm>
            <a:off x="884238" y="2960688"/>
            <a:ext cx="85725" cy="40798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52" name="Rectangle 199"/>
          <p:cNvSpPr>
            <a:spLocks noChangeArrowheads="1"/>
          </p:cNvSpPr>
          <p:nvPr/>
        </p:nvSpPr>
        <p:spPr bwMode="auto">
          <a:xfrm>
            <a:off x="969963" y="2987675"/>
            <a:ext cx="85725" cy="3873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53" name="Rectangle 200"/>
          <p:cNvSpPr>
            <a:spLocks noChangeArrowheads="1"/>
          </p:cNvSpPr>
          <p:nvPr/>
        </p:nvSpPr>
        <p:spPr bwMode="auto">
          <a:xfrm>
            <a:off x="1055688" y="3013075"/>
            <a:ext cx="85725" cy="36671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54" name="Rectangle 201"/>
          <p:cNvSpPr>
            <a:spLocks noChangeArrowheads="1"/>
          </p:cNvSpPr>
          <p:nvPr/>
        </p:nvSpPr>
        <p:spPr bwMode="auto">
          <a:xfrm>
            <a:off x="1141413" y="2921000"/>
            <a:ext cx="85725" cy="41433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55" name="Rectangle 202"/>
          <p:cNvSpPr>
            <a:spLocks noChangeArrowheads="1"/>
          </p:cNvSpPr>
          <p:nvPr/>
        </p:nvSpPr>
        <p:spPr bwMode="auto">
          <a:xfrm>
            <a:off x="1227138" y="2851150"/>
            <a:ext cx="85725" cy="43338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56" name="Rectangle 203"/>
          <p:cNvSpPr>
            <a:spLocks noChangeArrowheads="1"/>
          </p:cNvSpPr>
          <p:nvPr/>
        </p:nvSpPr>
        <p:spPr bwMode="auto">
          <a:xfrm>
            <a:off x="1312863" y="2827338"/>
            <a:ext cx="84137" cy="44926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57" name="Rectangle 204"/>
          <p:cNvSpPr>
            <a:spLocks noChangeArrowheads="1"/>
          </p:cNvSpPr>
          <p:nvPr/>
        </p:nvSpPr>
        <p:spPr bwMode="auto">
          <a:xfrm>
            <a:off x="1397000" y="2428875"/>
            <a:ext cx="85725" cy="41751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58" name="Rectangle 206"/>
          <p:cNvSpPr>
            <a:spLocks noChangeArrowheads="1"/>
          </p:cNvSpPr>
          <p:nvPr/>
        </p:nvSpPr>
        <p:spPr bwMode="auto">
          <a:xfrm>
            <a:off x="1482725" y="2457450"/>
            <a:ext cx="85725" cy="41433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59" name="Rectangle 207"/>
          <p:cNvSpPr>
            <a:spLocks noChangeArrowheads="1"/>
          </p:cNvSpPr>
          <p:nvPr/>
        </p:nvSpPr>
        <p:spPr bwMode="auto">
          <a:xfrm>
            <a:off x="1568450" y="2441575"/>
            <a:ext cx="85725" cy="44608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60" name="Rectangle 208"/>
          <p:cNvSpPr>
            <a:spLocks noChangeArrowheads="1"/>
          </p:cNvSpPr>
          <p:nvPr/>
        </p:nvSpPr>
        <p:spPr bwMode="auto">
          <a:xfrm>
            <a:off x="1654175" y="2408238"/>
            <a:ext cx="85725" cy="4730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61" name="Rectangle 209"/>
          <p:cNvSpPr>
            <a:spLocks noChangeArrowheads="1"/>
          </p:cNvSpPr>
          <p:nvPr/>
        </p:nvSpPr>
        <p:spPr bwMode="auto">
          <a:xfrm>
            <a:off x="1739900" y="2382838"/>
            <a:ext cx="85725" cy="5207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62" name="Rectangle 210"/>
          <p:cNvSpPr>
            <a:spLocks noChangeArrowheads="1"/>
          </p:cNvSpPr>
          <p:nvPr/>
        </p:nvSpPr>
        <p:spPr bwMode="auto">
          <a:xfrm>
            <a:off x="1825625" y="2355850"/>
            <a:ext cx="85725" cy="5556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63" name="Rectangle 211"/>
          <p:cNvSpPr>
            <a:spLocks noChangeArrowheads="1"/>
          </p:cNvSpPr>
          <p:nvPr/>
        </p:nvSpPr>
        <p:spPr bwMode="auto">
          <a:xfrm>
            <a:off x="1911350" y="2230438"/>
            <a:ext cx="85725" cy="6254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64" name="Rectangle 212"/>
          <p:cNvSpPr>
            <a:spLocks noChangeArrowheads="1"/>
          </p:cNvSpPr>
          <p:nvPr/>
        </p:nvSpPr>
        <p:spPr bwMode="auto">
          <a:xfrm>
            <a:off x="1997075" y="2190750"/>
            <a:ext cx="84138" cy="6667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65" name="Rectangle 213"/>
          <p:cNvSpPr>
            <a:spLocks noChangeArrowheads="1"/>
          </p:cNvSpPr>
          <p:nvPr/>
        </p:nvSpPr>
        <p:spPr bwMode="auto">
          <a:xfrm>
            <a:off x="2081213" y="2147888"/>
            <a:ext cx="85725" cy="71596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66" name="Rectangle 214"/>
          <p:cNvSpPr>
            <a:spLocks noChangeArrowheads="1"/>
          </p:cNvSpPr>
          <p:nvPr/>
        </p:nvSpPr>
        <p:spPr bwMode="auto">
          <a:xfrm>
            <a:off x="2166938" y="2116138"/>
            <a:ext cx="85725" cy="78263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67" name="Rectangle 215"/>
          <p:cNvSpPr>
            <a:spLocks noChangeArrowheads="1"/>
          </p:cNvSpPr>
          <p:nvPr/>
        </p:nvSpPr>
        <p:spPr bwMode="auto">
          <a:xfrm>
            <a:off x="2252663" y="2078038"/>
            <a:ext cx="85725" cy="83978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68" name="Rectangle 216"/>
          <p:cNvSpPr>
            <a:spLocks noChangeArrowheads="1"/>
          </p:cNvSpPr>
          <p:nvPr/>
        </p:nvSpPr>
        <p:spPr bwMode="auto">
          <a:xfrm>
            <a:off x="2338388" y="2025650"/>
            <a:ext cx="85725" cy="93186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69" name="Rectangle 217"/>
          <p:cNvSpPr>
            <a:spLocks noChangeArrowheads="1"/>
          </p:cNvSpPr>
          <p:nvPr/>
        </p:nvSpPr>
        <p:spPr bwMode="auto">
          <a:xfrm>
            <a:off x="2424113" y="2249488"/>
            <a:ext cx="85725" cy="106521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70" name="Rectangle 218"/>
          <p:cNvSpPr>
            <a:spLocks noChangeArrowheads="1"/>
          </p:cNvSpPr>
          <p:nvPr/>
        </p:nvSpPr>
        <p:spPr bwMode="auto">
          <a:xfrm>
            <a:off x="2509838" y="2327275"/>
            <a:ext cx="85725" cy="103028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71" name="Rectangle 219"/>
          <p:cNvSpPr>
            <a:spLocks noChangeArrowheads="1"/>
          </p:cNvSpPr>
          <p:nvPr/>
        </p:nvSpPr>
        <p:spPr bwMode="auto">
          <a:xfrm>
            <a:off x="2595563" y="2484438"/>
            <a:ext cx="85725" cy="9556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72" name="Rectangle 220"/>
          <p:cNvSpPr>
            <a:spLocks noChangeArrowheads="1"/>
          </p:cNvSpPr>
          <p:nvPr/>
        </p:nvSpPr>
        <p:spPr bwMode="auto">
          <a:xfrm>
            <a:off x="2681288" y="2573338"/>
            <a:ext cx="85725" cy="88423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73" name="Rectangle 221"/>
          <p:cNvSpPr>
            <a:spLocks noChangeArrowheads="1"/>
          </p:cNvSpPr>
          <p:nvPr/>
        </p:nvSpPr>
        <p:spPr bwMode="auto">
          <a:xfrm>
            <a:off x="2767013" y="2946400"/>
            <a:ext cx="84137" cy="64928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74" name="Rectangle 222"/>
          <p:cNvSpPr>
            <a:spLocks noChangeArrowheads="1"/>
          </p:cNvSpPr>
          <p:nvPr/>
        </p:nvSpPr>
        <p:spPr bwMode="auto">
          <a:xfrm>
            <a:off x="2851150" y="3117850"/>
            <a:ext cx="85725" cy="45878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75" name="Rectangle 223"/>
          <p:cNvSpPr>
            <a:spLocks noChangeArrowheads="1"/>
          </p:cNvSpPr>
          <p:nvPr/>
        </p:nvSpPr>
        <p:spPr bwMode="auto">
          <a:xfrm>
            <a:off x="2936875" y="3224213"/>
            <a:ext cx="85725" cy="32543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76" name="Rectangle 224"/>
          <p:cNvSpPr>
            <a:spLocks noChangeArrowheads="1"/>
          </p:cNvSpPr>
          <p:nvPr/>
        </p:nvSpPr>
        <p:spPr bwMode="auto">
          <a:xfrm>
            <a:off x="3022600" y="3294063"/>
            <a:ext cx="85725" cy="24923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77" name="Rectangle 225"/>
          <p:cNvSpPr>
            <a:spLocks noChangeArrowheads="1"/>
          </p:cNvSpPr>
          <p:nvPr/>
        </p:nvSpPr>
        <p:spPr bwMode="auto">
          <a:xfrm>
            <a:off x="3108325" y="3338513"/>
            <a:ext cx="85725" cy="20161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78" name="Rectangle 226"/>
          <p:cNvSpPr>
            <a:spLocks noChangeArrowheads="1"/>
          </p:cNvSpPr>
          <p:nvPr/>
        </p:nvSpPr>
        <p:spPr bwMode="auto">
          <a:xfrm>
            <a:off x="3194050" y="3359150"/>
            <a:ext cx="85725" cy="17621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79" name="Rectangle 227"/>
          <p:cNvSpPr>
            <a:spLocks noChangeArrowheads="1"/>
          </p:cNvSpPr>
          <p:nvPr/>
        </p:nvSpPr>
        <p:spPr bwMode="auto">
          <a:xfrm>
            <a:off x="3279775" y="3381375"/>
            <a:ext cx="85725" cy="1428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80" name="Rectangle 228"/>
          <p:cNvSpPr>
            <a:spLocks noChangeArrowheads="1"/>
          </p:cNvSpPr>
          <p:nvPr/>
        </p:nvSpPr>
        <p:spPr bwMode="auto">
          <a:xfrm>
            <a:off x="3365500" y="3409950"/>
            <a:ext cx="85725" cy="920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81" name="Rectangle 229"/>
          <p:cNvSpPr>
            <a:spLocks noChangeArrowheads="1"/>
          </p:cNvSpPr>
          <p:nvPr/>
        </p:nvSpPr>
        <p:spPr bwMode="auto">
          <a:xfrm>
            <a:off x="3451225" y="3463925"/>
            <a:ext cx="85725" cy="3016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82" name="Rectangle 230"/>
          <p:cNvSpPr>
            <a:spLocks noChangeArrowheads="1"/>
          </p:cNvSpPr>
          <p:nvPr/>
        </p:nvSpPr>
        <p:spPr bwMode="auto">
          <a:xfrm>
            <a:off x="3536950" y="4154488"/>
            <a:ext cx="84138" cy="3651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83" name="Rectangle 231"/>
          <p:cNvSpPr>
            <a:spLocks noChangeArrowheads="1"/>
          </p:cNvSpPr>
          <p:nvPr/>
        </p:nvSpPr>
        <p:spPr bwMode="auto">
          <a:xfrm>
            <a:off x="3621088" y="4186238"/>
            <a:ext cx="85725" cy="6826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84" name="Rectangle 232"/>
          <p:cNvSpPr>
            <a:spLocks noChangeArrowheads="1"/>
          </p:cNvSpPr>
          <p:nvPr/>
        </p:nvSpPr>
        <p:spPr bwMode="auto">
          <a:xfrm>
            <a:off x="3706813" y="4213225"/>
            <a:ext cx="85725" cy="1079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85" name="Rectangle 233"/>
          <p:cNvSpPr>
            <a:spLocks noChangeArrowheads="1"/>
          </p:cNvSpPr>
          <p:nvPr/>
        </p:nvSpPr>
        <p:spPr bwMode="auto">
          <a:xfrm>
            <a:off x="3792538" y="4227513"/>
            <a:ext cx="85725" cy="1333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86" name="Rectangle 234"/>
          <p:cNvSpPr>
            <a:spLocks noChangeArrowheads="1"/>
          </p:cNvSpPr>
          <p:nvPr/>
        </p:nvSpPr>
        <p:spPr bwMode="auto">
          <a:xfrm>
            <a:off x="3878263" y="4251325"/>
            <a:ext cx="85725" cy="16351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87" name="Rectangle 235"/>
          <p:cNvSpPr>
            <a:spLocks noChangeArrowheads="1"/>
          </p:cNvSpPr>
          <p:nvPr/>
        </p:nvSpPr>
        <p:spPr bwMode="auto">
          <a:xfrm>
            <a:off x="3963988" y="4270375"/>
            <a:ext cx="85725" cy="1968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88" name="Rectangle 236"/>
          <p:cNvSpPr>
            <a:spLocks noChangeArrowheads="1"/>
          </p:cNvSpPr>
          <p:nvPr/>
        </p:nvSpPr>
        <p:spPr bwMode="auto">
          <a:xfrm>
            <a:off x="4049713" y="4314825"/>
            <a:ext cx="85725" cy="23971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89" name="Rectangle 237"/>
          <p:cNvSpPr>
            <a:spLocks noChangeArrowheads="1"/>
          </p:cNvSpPr>
          <p:nvPr/>
        </p:nvSpPr>
        <p:spPr bwMode="auto">
          <a:xfrm>
            <a:off x="4135438" y="4354513"/>
            <a:ext cx="85725" cy="2762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90" name="Rectangle 238"/>
          <p:cNvSpPr>
            <a:spLocks noChangeArrowheads="1"/>
          </p:cNvSpPr>
          <p:nvPr/>
        </p:nvSpPr>
        <p:spPr bwMode="auto">
          <a:xfrm>
            <a:off x="4221163" y="4391025"/>
            <a:ext cx="85725" cy="3016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91" name="Rectangle 239"/>
          <p:cNvSpPr>
            <a:spLocks noChangeArrowheads="1"/>
          </p:cNvSpPr>
          <p:nvPr/>
        </p:nvSpPr>
        <p:spPr bwMode="auto">
          <a:xfrm>
            <a:off x="4306888" y="4427538"/>
            <a:ext cx="84137" cy="34766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92" name="Rectangle 240"/>
          <p:cNvSpPr>
            <a:spLocks noChangeArrowheads="1"/>
          </p:cNvSpPr>
          <p:nvPr/>
        </p:nvSpPr>
        <p:spPr bwMode="auto">
          <a:xfrm>
            <a:off x="4391025" y="4484688"/>
            <a:ext cx="85725" cy="38576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93" name="Rectangle 241"/>
          <p:cNvSpPr>
            <a:spLocks noChangeArrowheads="1"/>
          </p:cNvSpPr>
          <p:nvPr/>
        </p:nvSpPr>
        <p:spPr bwMode="auto">
          <a:xfrm>
            <a:off x="4476750" y="4530725"/>
            <a:ext cx="85725" cy="44926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94" name="Rectangle 242"/>
          <p:cNvSpPr>
            <a:spLocks noChangeArrowheads="1"/>
          </p:cNvSpPr>
          <p:nvPr/>
        </p:nvSpPr>
        <p:spPr bwMode="auto">
          <a:xfrm>
            <a:off x="4562475" y="4556125"/>
            <a:ext cx="85725" cy="4826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95" name="Rectangle 243"/>
          <p:cNvSpPr>
            <a:spLocks noChangeArrowheads="1"/>
          </p:cNvSpPr>
          <p:nvPr/>
        </p:nvSpPr>
        <p:spPr bwMode="auto">
          <a:xfrm>
            <a:off x="4648200" y="4595813"/>
            <a:ext cx="85725" cy="5461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96" name="Rectangle 244"/>
          <p:cNvSpPr>
            <a:spLocks noChangeArrowheads="1"/>
          </p:cNvSpPr>
          <p:nvPr/>
        </p:nvSpPr>
        <p:spPr bwMode="auto">
          <a:xfrm>
            <a:off x="4733925" y="4621213"/>
            <a:ext cx="87313" cy="57626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97" name="Rectangle 245"/>
          <p:cNvSpPr>
            <a:spLocks noChangeArrowheads="1"/>
          </p:cNvSpPr>
          <p:nvPr/>
        </p:nvSpPr>
        <p:spPr bwMode="auto">
          <a:xfrm>
            <a:off x="4821238" y="4632325"/>
            <a:ext cx="85725" cy="6064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98" name="Rectangle 246"/>
          <p:cNvSpPr>
            <a:spLocks noChangeArrowheads="1"/>
          </p:cNvSpPr>
          <p:nvPr/>
        </p:nvSpPr>
        <p:spPr bwMode="auto">
          <a:xfrm>
            <a:off x="4906963" y="4649788"/>
            <a:ext cx="85725" cy="62071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499" name="Rectangle 247"/>
          <p:cNvSpPr>
            <a:spLocks noChangeArrowheads="1"/>
          </p:cNvSpPr>
          <p:nvPr/>
        </p:nvSpPr>
        <p:spPr bwMode="auto">
          <a:xfrm>
            <a:off x="4992688" y="4700588"/>
            <a:ext cx="84137" cy="6508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500" name="Rectangle 248"/>
          <p:cNvSpPr>
            <a:spLocks noChangeArrowheads="1"/>
          </p:cNvSpPr>
          <p:nvPr/>
        </p:nvSpPr>
        <p:spPr bwMode="auto">
          <a:xfrm>
            <a:off x="5076825" y="4722813"/>
            <a:ext cx="85725" cy="64611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501" name="Rectangle 249"/>
          <p:cNvSpPr>
            <a:spLocks noChangeArrowheads="1"/>
          </p:cNvSpPr>
          <p:nvPr/>
        </p:nvSpPr>
        <p:spPr bwMode="auto">
          <a:xfrm>
            <a:off x="5162550" y="4749800"/>
            <a:ext cx="85725" cy="6318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502" name="Rectangle 250"/>
          <p:cNvSpPr>
            <a:spLocks noChangeArrowheads="1"/>
          </p:cNvSpPr>
          <p:nvPr/>
        </p:nvSpPr>
        <p:spPr bwMode="auto">
          <a:xfrm>
            <a:off x="5248275" y="4775200"/>
            <a:ext cx="85725" cy="5969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503" name="Rectangle 251"/>
          <p:cNvSpPr>
            <a:spLocks noChangeArrowheads="1"/>
          </p:cNvSpPr>
          <p:nvPr/>
        </p:nvSpPr>
        <p:spPr bwMode="auto">
          <a:xfrm>
            <a:off x="5334000" y="4776788"/>
            <a:ext cx="85725" cy="56673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504" name="Rectangle 252"/>
          <p:cNvSpPr>
            <a:spLocks noChangeArrowheads="1"/>
          </p:cNvSpPr>
          <p:nvPr/>
        </p:nvSpPr>
        <p:spPr bwMode="auto">
          <a:xfrm>
            <a:off x="5419725" y="4741863"/>
            <a:ext cx="85725" cy="4921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505" name="Rectangle 253"/>
          <p:cNvSpPr>
            <a:spLocks noChangeArrowheads="1"/>
          </p:cNvSpPr>
          <p:nvPr/>
        </p:nvSpPr>
        <p:spPr bwMode="auto">
          <a:xfrm>
            <a:off x="5505450" y="4718050"/>
            <a:ext cx="85725" cy="4095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506" name="Rectangle 254"/>
          <p:cNvSpPr>
            <a:spLocks noChangeArrowheads="1"/>
          </p:cNvSpPr>
          <p:nvPr/>
        </p:nvSpPr>
        <p:spPr bwMode="auto">
          <a:xfrm>
            <a:off x="5591175" y="4678363"/>
            <a:ext cx="85725" cy="3524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507" name="Rectangle 255"/>
          <p:cNvSpPr>
            <a:spLocks noChangeArrowheads="1"/>
          </p:cNvSpPr>
          <p:nvPr/>
        </p:nvSpPr>
        <p:spPr bwMode="auto">
          <a:xfrm>
            <a:off x="5676900" y="4643438"/>
            <a:ext cx="84138" cy="3016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508" name="Rectangle 256"/>
          <p:cNvSpPr>
            <a:spLocks noChangeArrowheads="1"/>
          </p:cNvSpPr>
          <p:nvPr/>
        </p:nvSpPr>
        <p:spPr bwMode="auto">
          <a:xfrm>
            <a:off x="5761038" y="4584700"/>
            <a:ext cx="85725" cy="2190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509" name="Rectangle 257"/>
          <p:cNvSpPr>
            <a:spLocks noChangeArrowheads="1"/>
          </p:cNvSpPr>
          <p:nvPr/>
        </p:nvSpPr>
        <p:spPr bwMode="auto">
          <a:xfrm>
            <a:off x="5846763" y="4492625"/>
            <a:ext cx="85725" cy="17621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510" name="Rectangle 258"/>
          <p:cNvSpPr>
            <a:spLocks noChangeArrowheads="1"/>
          </p:cNvSpPr>
          <p:nvPr/>
        </p:nvSpPr>
        <p:spPr bwMode="auto">
          <a:xfrm>
            <a:off x="5932488" y="4349750"/>
            <a:ext cx="85725" cy="14763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511" name="Rectangle 259"/>
          <p:cNvSpPr>
            <a:spLocks noChangeArrowheads="1"/>
          </p:cNvSpPr>
          <p:nvPr/>
        </p:nvSpPr>
        <p:spPr bwMode="auto">
          <a:xfrm>
            <a:off x="6018213" y="4183063"/>
            <a:ext cx="85725" cy="11906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512" name="Rectangle 260"/>
          <p:cNvSpPr>
            <a:spLocks noChangeArrowheads="1"/>
          </p:cNvSpPr>
          <p:nvPr/>
        </p:nvSpPr>
        <p:spPr bwMode="auto">
          <a:xfrm>
            <a:off x="6103938" y="3976688"/>
            <a:ext cx="85725" cy="1047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513" name="Rectangle 261"/>
          <p:cNvSpPr>
            <a:spLocks noChangeArrowheads="1"/>
          </p:cNvSpPr>
          <p:nvPr/>
        </p:nvSpPr>
        <p:spPr bwMode="auto">
          <a:xfrm>
            <a:off x="6189663" y="3776663"/>
            <a:ext cx="85725" cy="1206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514" name="Rectangle 262"/>
          <p:cNvSpPr>
            <a:spLocks noChangeArrowheads="1"/>
          </p:cNvSpPr>
          <p:nvPr/>
        </p:nvSpPr>
        <p:spPr bwMode="auto">
          <a:xfrm>
            <a:off x="6275388" y="3722688"/>
            <a:ext cx="85725" cy="14128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515" name="Rectangle 263"/>
          <p:cNvSpPr>
            <a:spLocks noChangeArrowheads="1"/>
          </p:cNvSpPr>
          <p:nvPr/>
        </p:nvSpPr>
        <p:spPr bwMode="auto">
          <a:xfrm>
            <a:off x="6361113" y="3722688"/>
            <a:ext cx="85725" cy="1619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516" name="Rectangle 264"/>
          <p:cNvSpPr>
            <a:spLocks noChangeArrowheads="1"/>
          </p:cNvSpPr>
          <p:nvPr/>
        </p:nvSpPr>
        <p:spPr bwMode="auto">
          <a:xfrm>
            <a:off x="6446838" y="3722688"/>
            <a:ext cx="84137" cy="16668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517" name="Rectangle 265"/>
          <p:cNvSpPr>
            <a:spLocks noChangeArrowheads="1"/>
          </p:cNvSpPr>
          <p:nvPr/>
        </p:nvSpPr>
        <p:spPr bwMode="auto">
          <a:xfrm>
            <a:off x="6530975" y="3722688"/>
            <a:ext cx="85725" cy="1619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518" name="Rectangle 266"/>
          <p:cNvSpPr>
            <a:spLocks noChangeArrowheads="1"/>
          </p:cNvSpPr>
          <p:nvPr/>
        </p:nvSpPr>
        <p:spPr bwMode="auto">
          <a:xfrm>
            <a:off x="6616700" y="3722688"/>
            <a:ext cx="85725" cy="16033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519" name="Rectangle 267"/>
          <p:cNvSpPr>
            <a:spLocks noChangeArrowheads="1"/>
          </p:cNvSpPr>
          <p:nvPr/>
        </p:nvSpPr>
        <p:spPr bwMode="auto">
          <a:xfrm>
            <a:off x="6702425" y="3722688"/>
            <a:ext cx="85725" cy="1619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520" name="Rectangle 268"/>
          <p:cNvSpPr>
            <a:spLocks noChangeArrowheads="1"/>
          </p:cNvSpPr>
          <p:nvPr/>
        </p:nvSpPr>
        <p:spPr bwMode="auto">
          <a:xfrm>
            <a:off x="6788150" y="3722688"/>
            <a:ext cx="85725" cy="16668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521" name="Rectangle 269"/>
          <p:cNvSpPr>
            <a:spLocks noChangeArrowheads="1"/>
          </p:cNvSpPr>
          <p:nvPr/>
        </p:nvSpPr>
        <p:spPr bwMode="auto">
          <a:xfrm>
            <a:off x="6873875" y="3722688"/>
            <a:ext cx="85725" cy="15716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522" name="Rectangle 270"/>
          <p:cNvSpPr>
            <a:spLocks noChangeArrowheads="1"/>
          </p:cNvSpPr>
          <p:nvPr/>
        </p:nvSpPr>
        <p:spPr bwMode="auto">
          <a:xfrm>
            <a:off x="6959600" y="3722688"/>
            <a:ext cx="85725" cy="15716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523" name="Rectangle 271"/>
          <p:cNvSpPr>
            <a:spLocks noChangeArrowheads="1"/>
          </p:cNvSpPr>
          <p:nvPr/>
        </p:nvSpPr>
        <p:spPr bwMode="auto">
          <a:xfrm>
            <a:off x="7045325" y="3722688"/>
            <a:ext cx="85725" cy="14128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524" name="Rectangle 272"/>
          <p:cNvSpPr>
            <a:spLocks noChangeArrowheads="1"/>
          </p:cNvSpPr>
          <p:nvPr/>
        </p:nvSpPr>
        <p:spPr bwMode="auto">
          <a:xfrm>
            <a:off x="7131050" y="3722688"/>
            <a:ext cx="85725" cy="1238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525" name="Rectangle 273"/>
          <p:cNvSpPr>
            <a:spLocks noChangeArrowheads="1"/>
          </p:cNvSpPr>
          <p:nvPr/>
        </p:nvSpPr>
        <p:spPr bwMode="auto">
          <a:xfrm>
            <a:off x="7216775" y="3722688"/>
            <a:ext cx="84138" cy="1016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526" name="Rectangle 274"/>
          <p:cNvSpPr>
            <a:spLocks noChangeArrowheads="1"/>
          </p:cNvSpPr>
          <p:nvPr/>
        </p:nvSpPr>
        <p:spPr bwMode="auto">
          <a:xfrm>
            <a:off x="7300913" y="3722688"/>
            <a:ext cx="85725" cy="9048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527" name="Rectangle 275"/>
          <p:cNvSpPr>
            <a:spLocks noChangeArrowheads="1"/>
          </p:cNvSpPr>
          <p:nvPr/>
        </p:nvSpPr>
        <p:spPr bwMode="auto">
          <a:xfrm>
            <a:off x="7386638" y="3722688"/>
            <a:ext cx="85725" cy="730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528" name="Rectangle 276"/>
          <p:cNvSpPr>
            <a:spLocks noChangeArrowheads="1"/>
          </p:cNvSpPr>
          <p:nvPr/>
        </p:nvSpPr>
        <p:spPr bwMode="auto">
          <a:xfrm>
            <a:off x="7472363" y="3722688"/>
            <a:ext cx="85725" cy="6826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529" name="Rectangle 277"/>
          <p:cNvSpPr>
            <a:spLocks noChangeArrowheads="1"/>
          </p:cNvSpPr>
          <p:nvPr/>
        </p:nvSpPr>
        <p:spPr bwMode="auto">
          <a:xfrm>
            <a:off x="7558088" y="3722688"/>
            <a:ext cx="85725" cy="7302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530" name="Rectangle 278"/>
          <p:cNvSpPr>
            <a:spLocks noChangeArrowheads="1"/>
          </p:cNvSpPr>
          <p:nvPr/>
        </p:nvSpPr>
        <p:spPr bwMode="auto">
          <a:xfrm>
            <a:off x="7643813" y="3722688"/>
            <a:ext cx="85725" cy="4286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531" name="Rectangle 279"/>
          <p:cNvSpPr>
            <a:spLocks noChangeArrowheads="1"/>
          </p:cNvSpPr>
          <p:nvPr/>
        </p:nvSpPr>
        <p:spPr bwMode="auto">
          <a:xfrm>
            <a:off x="7729538" y="3722688"/>
            <a:ext cx="85725" cy="2698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532" name="Rectangle 280"/>
          <p:cNvSpPr>
            <a:spLocks noChangeArrowheads="1"/>
          </p:cNvSpPr>
          <p:nvPr/>
        </p:nvSpPr>
        <p:spPr bwMode="auto">
          <a:xfrm>
            <a:off x="7815263" y="1963738"/>
            <a:ext cx="85725" cy="3175"/>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533" name="Rectangle 281"/>
          <p:cNvSpPr>
            <a:spLocks noChangeArrowheads="1"/>
          </p:cNvSpPr>
          <p:nvPr/>
        </p:nvSpPr>
        <p:spPr bwMode="auto">
          <a:xfrm>
            <a:off x="7900988" y="1925638"/>
            <a:ext cx="85725" cy="4286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534" name="Rectangle 282"/>
          <p:cNvSpPr>
            <a:spLocks noChangeArrowheads="1"/>
          </p:cNvSpPr>
          <p:nvPr/>
        </p:nvSpPr>
        <p:spPr bwMode="auto">
          <a:xfrm>
            <a:off x="7986713" y="1874838"/>
            <a:ext cx="84137" cy="1143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535" name="Rectangle 283"/>
          <p:cNvSpPr>
            <a:spLocks noChangeArrowheads="1"/>
          </p:cNvSpPr>
          <p:nvPr/>
        </p:nvSpPr>
        <p:spPr bwMode="auto">
          <a:xfrm>
            <a:off x="8070850" y="1811338"/>
            <a:ext cx="85725" cy="16351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536" name="Rectangle 284"/>
          <p:cNvSpPr>
            <a:spLocks noChangeArrowheads="1"/>
          </p:cNvSpPr>
          <p:nvPr/>
        </p:nvSpPr>
        <p:spPr bwMode="auto">
          <a:xfrm>
            <a:off x="8156575" y="1819275"/>
            <a:ext cx="85725" cy="21748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537" name="Rectangle 285"/>
          <p:cNvSpPr>
            <a:spLocks noChangeArrowheads="1"/>
          </p:cNvSpPr>
          <p:nvPr/>
        </p:nvSpPr>
        <p:spPr bwMode="auto">
          <a:xfrm>
            <a:off x="8242300" y="1763713"/>
            <a:ext cx="85725" cy="26670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538" name="Rectangle 286"/>
          <p:cNvSpPr>
            <a:spLocks noChangeArrowheads="1"/>
          </p:cNvSpPr>
          <p:nvPr/>
        </p:nvSpPr>
        <p:spPr bwMode="auto">
          <a:xfrm>
            <a:off x="8328025" y="1670050"/>
            <a:ext cx="85725" cy="325438"/>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539" name="Rectangle 287"/>
          <p:cNvSpPr>
            <a:spLocks noChangeArrowheads="1"/>
          </p:cNvSpPr>
          <p:nvPr/>
        </p:nvSpPr>
        <p:spPr bwMode="auto">
          <a:xfrm>
            <a:off x="8413750" y="1582738"/>
            <a:ext cx="85725" cy="387350"/>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540" name="Rectangle 288"/>
          <p:cNvSpPr>
            <a:spLocks noChangeArrowheads="1"/>
          </p:cNvSpPr>
          <p:nvPr/>
        </p:nvSpPr>
        <p:spPr bwMode="auto">
          <a:xfrm>
            <a:off x="8499475" y="1552575"/>
            <a:ext cx="85725" cy="449263"/>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541" name="Rectangle 289"/>
          <p:cNvSpPr>
            <a:spLocks noChangeArrowheads="1"/>
          </p:cNvSpPr>
          <p:nvPr/>
        </p:nvSpPr>
        <p:spPr bwMode="auto">
          <a:xfrm>
            <a:off x="8585200" y="1471613"/>
            <a:ext cx="85725" cy="509587"/>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542" name="Line 290"/>
          <p:cNvSpPr>
            <a:spLocks noChangeShapeType="1"/>
          </p:cNvSpPr>
          <p:nvPr/>
        </p:nvSpPr>
        <p:spPr bwMode="auto">
          <a:xfrm>
            <a:off x="884238" y="1246188"/>
            <a:ext cx="0" cy="44577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96543" name="Line 291"/>
          <p:cNvSpPr>
            <a:spLocks noChangeShapeType="1"/>
          </p:cNvSpPr>
          <p:nvPr/>
        </p:nvSpPr>
        <p:spPr bwMode="auto">
          <a:xfrm>
            <a:off x="884238" y="5703888"/>
            <a:ext cx="381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96544" name="Line 292"/>
          <p:cNvSpPr>
            <a:spLocks noChangeShapeType="1"/>
          </p:cNvSpPr>
          <p:nvPr/>
        </p:nvSpPr>
        <p:spPr bwMode="auto">
          <a:xfrm>
            <a:off x="884238" y="5208588"/>
            <a:ext cx="381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96545" name="Line 293"/>
          <p:cNvSpPr>
            <a:spLocks noChangeShapeType="1"/>
          </p:cNvSpPr>
          <p:nvPr/>
        </p:nvSpPr>
        <p:spPr bwMode="auto">
          <a:xfrm>
            <a:off x="884238" y="4714875"/>
            <a:ext cx="381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96546" name="Line 294"/>
          <p:cNvSpPr>
            <a:spLocks noChangeShapeType="1"/>
          </p:cNvSpPr>
          <p:nvPr/>
        </p:nvSpPr>
        <p:spPr bwMode="auto">
          <a:xfrm>
            <a:off x="884238" y="4217988"/>
            <a:ext cx="381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96547" name="Line 295"/>
          <p:cNvSpPr>
            <a:spLocks noChangeShapeType="1"/>
          </p:cNvSpPr>
          <p:nvPr/>
        </p:nvSpPr>
        <p:spPr bwMode="auto">
          <a:xfrm>
            <a:off x="884238" y="3722688"/>
            <a:ext cx="381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96548" name="Line 296"/>
          <p:cNvSpPr>
            <a:spLocks noChangeShapeType="1"/>
          </p:cNvSpPr>
          <p:nvPr/>
        </p:nvSpPr>
        <p:spPr bwMode="auto">
          <a:xfrm>
            <a:off x="884238" y="3227388"/>
            <a:ext cx="381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96549" name="Line 297"/>
          <p:cNvSpPr>
            <a:spLocks noChangeShapeType="1"/>
          </p:cNvSpPr>
          <p:nvPr/>
        </p:nvSpPr>
        <p:spPr bwMode="auto">
          <a:xfrm>
            <a:off x="884238" y="2732088"/>
            <a:ext cx="381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96550" name="Line 298"/>
          <p:cNvSpPr>
            <a:spLocks noChangeShapeType="1"/>
          </p:cNvSpPr>
          <p:nvPr/>
        </p:nvSpPr>
        <p:spPr bwMode="auto">
          <a:xfrm>
            <a:off x="884238" y="2236788"/>
            <a:ext cx="381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96551" name="Line 299"/>
          <p:cNvSpPr>
            <a:spLocks noChangeShapeType="1"/>
          </p:cNvSpPr>
          <p:nvPr/>
        </p:nvSpPr>
        <p:spPr bwMode="auto">
          <a:xfrm>
            <a:off x="884238" y="1741488"/>
            <a:ext cx="381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96552" name="Line 300"/>
          <p:cNvSpPr>
            <a:spLocks noChangeShapeType="1"/>
          </p:cNvSpPr>
          <p:nvPr/>
        </p:nvSpPr>
        <p:spPr bwMode="auto">
          <a:xfrm>
            <a:off x="884238" y="1246188"/>
            <a:ext cx="381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96553" name="Line 301"/>
          <p:cNvSpPr>
            <a:spLocks noChangeShapeType="1"/>
          </p:cNvSpPr>
          <p:nvPr/>
        </p:nvSpPr>
        <p:spPr bwMode="auto">
          <a:xfrm>
            <a:off x="884238" y="3722688"/>
            <a:ext cx="7786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96554" name="Freeform 302"/>
          <p:cNvSpPr>
            <a:spLocks/>
          </p:cNvSpPr>
          <p:nvPr/>
        </p:nvSpPr>
        <p:spPr bwMode="auto">
          <a:xfrm>
            <a:off x="927100" y="1471613"/>
            <a:ext cx="7699375" cy="3581400"/>
          </a:xfrm>
          <a:custGeom>
            <a:avLst/>
            <a:gdLst>
              <a:gd name="T0" fmla="*/ 2147483647 w 5490"/>
              <a:gd name="T1" fmla="*/ 2147483647 h 2554"/>
              <a:gd name="T2" fmla="*/ 2147483647 w 5490"/>
              <a:gd name="T3" fmla="*/ 2147483647 h 2554"/>
              <a:gd name="T4" fmla="*/ 2147483647 w 5490"/>
              <a:gd name="T5" fmla="*/ 2147483647 h 2554"/>
              <a:gd name="T6" fmla="*/ 2147483647 w 5490"/>
              <a:gd name="T7" fmla="*/ 2147483647 h 2554"/>
              <a:gd name="T8" fmla="*/ 2147483647 w 5490"/>
              <a:gd name="T9" fmla="*/ 2147483647 h 2554"/>
              <a:gd name="T10" fmla="*/ 2147483647 w 5490"/>
              <a:gd name="T11" fmla="*/ 2147483647 h 2554"/>
              <a:gd name="T12" fmla="*/ 2147483647 w 5490"/>
              <a:gd name="T13" fmla="*/ 2147483647 h 2554"/>
              <a:gd name="T14" fmla="*/ 2147483647 w 5490"/>
              <a:gd name="T15" fmla="*/ 2147483647 h 2554"/>
              <a:gd name="T16" fmla="*/ 2147483647 w 5490"/>
              <a:gd name="T17" fmla="*/ 2147483647 h 2554"/>
              <a:gd name="T18" fmla="*/ 2147483647 w 5490"/>
              <a:gd name="T19" fmla="*/ 2147483647 h 2554"/>
              <a:gd name="T20" fmla="*/ 2147483647 w 5490"/>
              <a:gd name="T21" fmla="*/ 2147483647 h 2554"/>
              <a:gd name="T22" fmla="*/ 2147483647 w 5490"/>
              <a:gd name="T23" fmla="*/ 2147483647 h 2554"/>
              <a:gd name="T24" fmla="*/ 2147483647 w 5490"/>
              <a:gd name="T25" fmla="*/ 2147483647 h 2554"/>
              <a:gd name="T26" fmla="*/ 2147483647 w 5490"/>
              <a:gd name="T27" fmla="*/ 2147483647 h 2554"/>
              <a:gd name="T28" fmla="*/ 2147483647 w 5490"/>
              <a:gd name="T29" fmla="*/ 2147483647 h 2554"/>
              <a:gd name="T30" fmla="*/ 2147483647 w 5490"/>
              <a:gd name="T31" fmla="*/ 2147483647 h 2554"/>
              <a:gd name="T32" fmla="*/ 2147483647 w 5490"/>
              <a:gd name="T33" fmla="*/ 2147483647 h 2554"/>
              <a:gd name="T34" fmla="*/ 2147483647 w 5490"/>
              <a:gd name="T35" fmla="*/ 2147483647 h 2554"/>
              <a:gd name="T36" fmla="*/ 2147483647 w 5490"/>
              <a:gd name="T37" fmla="*/ 2147483647 h 2554"/>
              <a:gd name="T38" fmla="*/ 2147483647 w 5490"/>
              <a:gd name="T39" fmla="*/ 2147483647 h 2554"/>
              <a:gd name="T40" fmla="*/ 2147483647 w 5490"/>
              <a:gd name="T41" fmla="*/ 2147483647 h 2554"/>
              <a:gd name="T42" fmla="*/ 2147483647 w 5490"/>
              <a:gd name="T43" fmla="*/ 2147483647 h 2554"/>
              <a:gd name="T44" fmla="*/ 2147483647 w 5490"/>
              <a:gd name="T45" fmla="*/ 2147483647 h 2554"/>
              <a:gd name="T46" fmla="*/ 2147483647 w 5490"/>
              <a:gd name="T47" fmla="*/ 2147483647 h 2554"/>
              <a:gd name="T48" fmla="*/ 2147483647 w 5490"/>
              <a:gd name="T49" fmla="*/ 2147483647 h 2554"/>
              <a:gd name="T50" fmla="*/ 2147483647 w 5490"/>
              <a:gd name="T51" fmla="*/ 2147483647 h 2554"/>
              <a:gd name="T52" fmla="*/ 2147483647 w 5490"/>
              <a:gd name="T53" fmla="*/ 2147483647 h 2554"/>
              <a:gd name="T54" fmla="*/ 2147483647 w 5490"/>
              <a:gd name="T55" fmla="*/ 2147483647 h 2554"/>
              <a:gd name="T56" fmla="*/ 2147483647 w 5490"/>
              <a:gd name="T57" fmla="*/ 2147483647 h 2554"/>
              <a:gd name="T58" fmla="*/ 2147483647 w 5490"/>
              <a:gd name="T59" fmla="*/ 2147483647 h 2554"/>
              <a:gd name="T60" fmla="*/ 2147483647 w 5490"/>
              <a:gd name="T61" fmla="*/ 2147483647 h 2554"/>
              <a:gd name="T62" fmla="*/ 2147483647 w 5490"/>
              <a:gd name="T63" fmla="*/ 2147483647 h 2554"/>
              <a:gd name="T64" fmla="*/ 2147483647 w 5490"/>
              <a:gd name="T65" fmla="*/ 2147483647 h 2554"/>
              <a:gd name="T66" fmla="*/ 2147483647 w 5490"/>
              <a:gd name="T67" fmla="*/ 2147483647 h 2554"/>
              <a:gd name="T68" fmla="*/ 2147483647 w 5490"/>
              <a:gd name="T69" fmla="*/ 2147483647 h 2554"/>
              <a:gd name="T70" fmla="*/ 2147483647 w 5490"/>
              <a:gd name="T71" fmla="*/ 2147483647 h 2554"/>
              <a:gd name="T72" fmla="*/ 2147483647 w 5490"/>
              <a:gd name="T73" fmla="*/ 2147483647 h 2554"/>
              <a:gd name="T74" fmla="*/ 2147483647 w 5490"/>
              <a:gd name="T75" fmla="*/ 2147483647 h 2554"/>
              <a:gd name="T76" fmla="*/ 2147483647 w 5490"/>
              <a:gd name="T77" fmla="*/ 2147483647 h 2554"/>
              <a:gd name="T78" fmla="*/ 2147483647 w 5490"/>
              <a:gd name="T79" fmla="*/ 2147483647 h 2554"/>
              <a:gd name="T80" fmla="*/ 2147483647 w 5490"/>
              <a:gd name="T81" fmla="*/ 2147483647 h 2554"/>
              <a:gd name="T82" fmla="*/ 2147483647 w 5490"/>
              <a:gd name="T83" fmla="*/ 2147483647 h 2554"/>
              <a:gd name="T84" fmla="*/ 2147483647 w 5490"/>
              <a:gd name="T85" fmla="*/ 2147483647 h 2554"/>
              <a:gd name="T86" fmla="*/ 2147483647 w 5490"/>
              <a:gd name="T87" fmla="*/ 2147483647 h 2554"/>
              <a:gd name="T88" fmla="*/ 2147483647 w 5490"/>
              <a:gd name="T89" fmla="*/ 2147483647 h 255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490" h="2554">
                <a:moveTo>
                  <a:pt x="0" y="1062"/>
                </a:moveTo>
                <a:lnTo>
                  <a:pt x="61" y="1081"/>
                </a:lnTo>
                <a:lnTo>
                  <a:pt x="122" y="1099"/>
                </a:lnTo>
                <a:lnTo>
                  <a:pt x="183" y="1033"/>
                </a:lnTo>
                <a:lnTo>
                  <a:pt x="244" y="984"/>
                </a:lnTo>
                <a:lnTo>
                  <a:pt x="305" y="966"/>
                </a:lnTo>
                <a:lnTo>
                  <a:pt x="366" y="682"/>
                </a:lnTo>
                <a:lnTo>
                  <a:pt x="427" y="703"/>
                </a:lnTo>
                <a:lnTo>
                  <a:pt x="488" y="691"/>
                </a:lnTo>
                <a:lnTo>
                  <a:pt x="549" y="668"/>
                </a:lnTo>
                <a:lnTo>
                  <a:pt x="610" y="650"/>
                </a:lnTo>
                <a:lnTo>
                  <a:pt x="671" y="630"/>
                </a:lnTo>
                <a:lnTo>
                  <a:pt x="732" y="541"/>
                </a:lnTo>
                <a:lnTo>
                  <a:pt x="793" y="513"/>
                </a:lnTo>
                <a:lnTo>
                  <a:pt x="854" y="482"/>
                </a:lnTo>
                <a:lnTo>
                  <a:pt x="915" y="459"/>
                </a:lnTo>
                <a:lnTo>
                  <a:pt x="976" y="432"/>
                </a:lnTo>
                <a:lnTo>
                  <a:pt x="1037" y="395"/>
                </a:lnTo>
                <a:lnTo>
                  <a:pt x="1098" y="555"/>
                </a:lnTo>
                <a:lnTo>
                  <a:pt x="1159" y="610"/>
                </a:lnTo>
                <a:lnTo>
                  <a:pt x="1220" y="722"/>
                </a:lnTo>
                <a:lnTo>
                  <a:pt x="1281" y="785"/>
                </a:lnTo>
                <a:lnTo>
                  <a:pt x="1342" y="1064"/>
                </a:lnTo>
                <a:lnTo>
                  <a:pt x="1403" y="1229"/>
                </a:lnTo>
                <a:lnTo>
                  <a:pt x="1464" y="1379"/>
                </a:lnTo>
                <a:lnTo>
                  <a:pt x="1525" y="1458"/>
                </a:lnTo>
                <a:lnTo>
                  <a:pt x="1586" y="1509"/>
                </a:lnTo>
                <a:lnTo>
                  <a:pt x="1647" y="1547"/>
                </a:lnTo>
                <a:lnTo>
                  <a:pt x="1708" y="1586"/>
                </a:lnTo>
                <a:lnTo>
                  <a:pt x="1769" y="1632"/>
                </a:lnTo>
                <a:lnTo>
                  <a:pt x="1830" y="1701"/>
                </a:lnTo>
                <a:lnTo>
                  <a:pt x="1891" y="1765"/>
                </a:lnTo>
                <a:lnTo>
                  <a:pt x="1952" y="1812"/>
                </a:lnTo>
                <a:lnTo>
                  <a:pt x="2013" y="1857"/>
                </a:lnTo>
                <a:lnTo>
                  <a:pt x="2074" y="1900"/>
                </a:lnTo>
                <a:lnTo>
                  <a:pt x="2135" y="1942"/>
                </a:lnTo>
                <a:lnTo>
                  <a:pt x="2196" y="1977"/>
                </a:lnTo>
                <a:lnTo>
                  <a:pt x="2257" y="2037"/>
                </a:lnTo>
                <a:lnTo>
                  <a:pt x="2318" y="2102"/>
                </a:lnTo>
                <a:lnTo>
                  <a:pt x="2379" y="2143"/>
                </a:lnTo>
                <a:lnTo>
                  <a:pt x="2440" y="2190"/>
                </a:lnTo>
                <a:lnTo>
                  <a:pt x="2501" y="2260"/>
                </a:lnTo>
                <a:lnTo>
                  <a:pt x="2562" y="2327"/>
                </a:lnTo>
                <a:lnTo>
                  <a:pt x="2623" y="2362"/>
                </a:lnTo>
                <a:lnTo>
                  <a:pt x="2684" y="2417"/>
                </a:lnTo>
                <a:lnTo>
                  <a:pt x="2745" y="2451"/>
                </a:lnTo>
                <a:lnTo>
                  <a:pt x="2806" y="2462"/>
                </a:lnTo>
                <a:lnTo>
                  <a:pt x="2867" y="2477"/>
                </a:lnTo>
                <a:lnTo>
                  <a:pt x="2928" y="2527"/>
                </a:lnTo>
                <a:lnTo>
                  <a:pt x="2989" y="2537"/>
                </a:lnTo>
                <a:lnTo>
                  <a:pt x="3050" y="2538"/>
                </a:lnTo>
                <a:lnTo>
                  <a:pt x="3111" y="2554"/>
                </a:lnTo>
                <a:lnTo>
                  <a:pt x="3172" y="2526"/>
                </a:lnTo>
                <a:lnTo>
                  <a:pt x="3233" y="2449"/>
                </a:lnTo>
                <a:lnTo>
                  <a:pt x="3294" y="2392"/>
                </a:lnTo>
                <a:lnTo>
                  <a:pt x="3355" y="2314"/>
                </a:lnTo>
                <a:lnTo>
                  <a:pt x="3416" y="2225"/>
                </a:lnTo>
                <a:lnTo>
                  <a:pt x="3477" y="2127"/>
                </a:lnTo>
                <a:lnTo>
                  <a:pt x="3538" y="1984"/>
                </a:lnTo>
                <a:lnTo>
                  <a:pt x="3599" y="1788"/>
                </a:lnTo>
                <a:lnTo>
                  <a:pt x="3660" y="1594"/>
                </a:lnTo>
                <a:lnTo>
                  <a:pt x="3721" y="1370"/>
                </a:lnTo>
                <a:lnTo>
                  <a:pt x="3782" y="1178"/>
                </a:lnTo>
                <a:lnTo>
                  <a:pt x="3843" y="1036"/>
                </a:lnTo>
                <a:lnTo>
                  <a:pt x="3904" y="926"/>
                </a:lnTo>
                <a:lnTo>
                  <a:pt x="3965" y="830"/>
                </a:lnTo>
                <a:lnTo>
                  <a:pt x="4026" y="751"/>
                </a:lnTo>
                <a:lnTo>
                  <a:pt x="4087" y="690"/>
                </a:lnTo>
                <a:lnTo>
                  <a:pt x="4148" y="632"/>
                </a:lnTo>
                <a:lnTo>
                  <a:pt x="4209" y="603"/>
                </a:lnTo>
                <a:lnTo>
                  <a:pt x="4270" y="563"/>
                </a:lnTo>
                <a:lnTo>
                  <a:pt x="4331" y="534"/>
                </a:lnTo>
                <a:lnTo>
                  <a:pt x="4392" y="501"/>
                </a:lnTo>
                <a:lnTo>
                  <a:pt x="4453" y="479"/>
                </a:lnTo>
                <a:lnTo>
                  <a:pt x="4514" y="454"/>
                </a:lnTo>
                <a:lnTo>
                  <a:pt x="4575" y="441"/>
                </a:lnTo>
                <a:lnTo>
                  <a:pt x="4636" y="431"/>
                </a:lnTo>
                <a:lnTo>
                  <a:pt x="4697" y="403"/>
                </a:lnTo>
                <a:lnTo>
                  <a:pt x="4758" y="387"/>
                </a:lnTo>
                <a:lnTo>
                  <a:pt x="4819" y="371"/>
                </a:lnTo>
                <a:lnTo>
                  <a:pt x="4880" y="364"/>
                </a:lnTo>
                <a:lnTo>
                  <a:pt x="4941" y="351"/>
                </a:lnTo>
                <a:lnTo>
                  <a:pt x="5002" y="324"/>
                </a:lnTo>
                <a:lnTo>
                  <a:pt x="5063" y="287"/>
                </a:lnTo>
                <a:lnTo>
                  <a:pt x="5124" y="242"/>
                </a:lnTo>
                <a:lnTo>
                  <a:pt x="5185" y="248"/>
                </a:lnTo>
                <a:lnTo>
                  <a:pt x="5246" y="208"/>
                </a:lnTo>
                <a:lnTo>
                  <a:pt x="5307" y="141"/>
                </a:lnTo>
                <a:lnTo>
                  <a:pt x="5368" y="79"/>
                </a:lnTo>
                <a:lnTo>
                  <a:pt x="5429" y="58"/>
                </a:lnTo>
                <a:lnTo>
                  <a:pt x="5490" y="0"/>
                </a:lnTo>
              </a:path>
            </a:pathLst>
          </a:custGeom>
          <a:noFill/>
          <a:ln w="47625">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96555" name="Rectangle 343"/>
          <p:cNvSpPr>
            <a:spLocks noChangeArrowheads="1"/>
          </p:cNvSpPr>
          <p:nvPr/>
        </p:nvSpPr>
        <p:spPr bwMode="auto">
          <a:xfrm>
            <a:off x="638175" y="5618163"/>
            <a:ext cx="13493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-4</a:t>
            </a:r>
          </a:p>
        </p:txBody>
      </p:sp>
      <p:sp>
        <p:nvSpPr>
          <p:cNvPr id="96556" name="Rectangle 344"/>
          <p:cNvSpPr>
            <a:spLocks noChangeArrowheads="1"/>
          </p:cNvSpPr>
          <p:nvPr/>
        </p:nvSpPr>
        <p:spPr bwMode="auto">
          <a:xfrm>
            <a:off x="638175" y="5122863"/>
            <a:ext cx="13493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-3</a:t>
            </a:r>
          </a:p>
        </p:txBody>
      </p:sp>
      <p:sp>
        <p:nvSpPr>
          <p:cNvPr id="96557" name="Rectangle 345"/>
          <p:cNvSpPr>
            <a:spLocks noChangeArrowheads="1"/>
          </p:cNvSpPr>
          <p:nvPr/>
        </p:nvSpPr>
        <p:spPr bwMode="auto">
          <a:xfrm>
            <a:off x="638175" y="4627563"/>
            <a:ext cx="13493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-2</a:t>
            </a:r>
          </a:p>
        </p:txBody>
      </p:sp>
      <p:sp>
        <p:nvSpPr>
          <p:cNvPr id="96558" name="Rectangle 346"/>
          <p:cNvSpPr>
            <a:spLocks noChangeArrowheads="1"/>
          </p:cNvSpPr>
          <p:nvPr/>
        </p:nvSpPr>
        <p:spPr bwMode="auto">
          <a:xfrm>
            <a:off x="638175" y="4132263"/>
            <a:ext cx="13493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-1</a:t>
            </a:r>
          </a:p>
        </p:txBody>
      </p:sp>
      <p:sp>
        <p:nvSpPr>
          <p:cNvPr id="96559" name="Rectangle 347"/>
          <p:cNvSpPr>
            <a:spLocks noChangeArrowheads="1"/>
          </p:cNvSpPr>
          <p:nvPr/>
        </p:nvSpPr>
        <p:spPr bwMode="auto">
          <a:xfrm>
            <a:off x="688975" y="3636963"/>
            <a:ext cx="8413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0</a:t>
            </a:r>
          </a:p>
        </p:txBody>
      </p:sp>
      <p:sp>
        <p:nvSpPr>
          <p:cNvPr id="96560" name="Rectangle 348"/>
          <p:cNvSpPr>
            <a:spLocks noChangeArrowheads="1"/>
          </p:cNvSpPr>
          <p:nvPr/>
        </p:nvSpPr>
        <p:spPr bwMode="auto">
          <a:xfrm>
            <a:off x="688975" y="3141663"/>
            <a:ext cx="8413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1</a:t>
            </a:r>
          </a:p>
        </p:txBody>
      </p:sp>
      <p:sp>
        <p:nvSpPr>
          <p:cNvPr id="96561" name="Rectangle 349"/>
          <p:cNvSpPr>
            <a:spLocks noChangeArrowheads="1"/>
          </p:cNvSpPr>
          <p:nvPr/>
        </p:nvSpPr>
        <p:spPr bwMode="auto">
          <a:xfrm>
            <a:off x="688975" y="2646363"/>
            <a:ext cx="8413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2</a:t>
            </a:r>
          </a:p>
        </p:txBody>
      </p:sp>
      <p:sp>
        <p:nvSpPr>
          <p:cNvPr id="96562" name="Rectangle 350"/>
          <p:cNvSpPr>
            <a:spLocks noChangeArrowheads="1"/>
          </p:cNvSpPr>
          <p:nvPr/>
        </p:nvSpPr>
        <p:spPr bwMode="auto">
          <a:xfrm>
            <a:off x="688975" y="2149475"/>
            <a:ext cx="8413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3</a:t>
            </a:r>
          </a:p>
        </p:txBody>
      </p:sp>
      <p:sp>
        <p:nvSpPr>
          <p:cNvPr id="96563" name="Rectangle 351"/>
          <p:cNvSpPr>
            <a:spLocks noChangeArrowheads="1"/>
          </p:cNvSpPr>
          <p:nvPr/>
        </p:nvSpPr>
        <p:spPr bwMode="auto">
          <a:xfrm>
            <a:off x="688975" y="1655763"/>
            <a:ext cx="8413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4</a:t>
            </a:r>
          </a:p>
        </p:txBody>
      </p:sp>
      <p:sp>
        <p:nvSpPr>
          <p:cNvPr id="96564" name="Rectangle 352"/>
          <p:cNvSpPr>
            <a:spLocks noChangeArrowheads="1"/>
          </p:cNvSpPr>
          <p:nvPr/>
        </p:nvSpPr>
        <p:spPr bwMode="auto">
          <a:xfrm>
            <a:off x="688975" y="1160463"/>
            <a:ext cx="8413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5</a:t>
            </a:r>
          </a:p>
        </p:txBody>
      </p:sp>
      <p:sp>
        <p:nvSpPr>
          <p:cNvPr id="96565" name="Rectangle 353"/>
          <p:cNvSpPr>
            <a:spLocks noChangeArrowheads="1"/>
          </p:cNvSpPr>
          <p:nvPr/>
        </p:nvSpPr>
        <p:spPr bwMode="auto">
          <a:xfrm>
            <a:off x="868363" y="5802313"/>
            <a:ext cx="84137"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0</a:t>
            </a:r>
          </a:p>
        </p:txBody>
      </p:sp>
      <p:sp>
        <p:nvSpPr>
          <p:cNvPr id="96566" name="Rectangle 354"/>
          <p:cNvSpPr>
            <a:spLocks noChangeArrowheads="1"/>
          </p:cNvSpPr>
          <p:nvPr/>
        </p:nvSpPr>
        <p:spPr bwMode="auto">
          <a:xfrm>
            <a:off x="1296988" y="5802313"/>
            <a:ext cx="84137"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5</a:t>
            </a:r>
          </a:p>
        </p:txBody>
      </p:sp>
      <p:sp>
        <p:nvSpPr>
          <p:cNvPr id="96567" name="Rectangle 355"/>
          <p:cNvSpPr>
            <a:spLocks noChangeArrowheads="1"/>
          </p:cNvSpPr>
          <p:nvPr/>
        </p:nvSpPr>
        <p:spPr bwMode="auto">
          <a:xfrm>
            <a:off x="1692275" y="5802313"/>
            <a:ext cx="1682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10</a:t>
            </a:r>
          </a:p>
        </p:txBody>
      </p:sp>
      <p:sp>
        <p:nvSpPr>
          <p:cNvPr id="96568" name="Rectangle 356"/>
          <p:cNvSpPr>
            <a:spLocks noChangeArrowheads="1"/>
          </p:cNvSpPr>
          <p:nvPr/>
        </p:nvSpPr>
        <p:spPr bwMode="auto">
          <a:xfrm>
            <a:off x="2119313" y="5802313"/>
            <a:ext cx="1682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15</a:t>
            </a:r>
          </a:p>
        </p:txBody>
      </p:sp>
      <p:sp>
        <p:nvSpPr>
          <p:cNvPr id="96569" name="Rectangle 357"/>
          <p:cNvSpPr>
            <a:spLocks noChangeArrowheads="1"/>
          </p:cNvSpPr>
          <p:nvPr/>
        </p:nvSpPr>
        <p:spPr bwMode="auto">
          <a:xfrm>
            <a:off x="2547938" y="5802313"/>
            <a:ext cx="1682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20</a:t>
            </a:r>
          </a:p>
        </p:txBody>
      </p:sp>
      <p:sp>
        <p:nvSpPr>
          <p:cNvPr id="96570" name="Rectangle 358"/>
          <p:cNvSpPr>
            <a:spLocks noChangeArrowheads="1"/>
          </p:cNvSpPr>
          <p:nvPr/>
        </p:nvSpPr>
        <p:spPr bwMode="auto">
          <a:xfrm>
            <a:off x="2974975" y="5802313"/>
            <a:ext cx="1682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25</a:t>
            </a:r>
          </a:p>
        </p:txBody>
      </p:sp>
      <p:sp>
        <p:nvSpPr>
          <p:cNvPr id="96571" name="Rectangle 359"/>
          <p:cNvSpPr>
            <a:spLocks noChangeArrowheads="1"/>
          </p:cNvSpPr>
          <p:nvPr/>
        </p:nvSpPr>
        <p:spPr bwMode="auto">
          <a:xfrm>
            <a:off x="3402013" y="5802313"/>
            <a:ext cx="1682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30</a:t>
            </a:r>
          </a:p>
        </p:txBody>
      </p:sp>
      <p:sp>
        <p:nvSpPr>
          <p:cNvPr id="96572" name="Rectangle 360"/>
          <p:cNvSpPr>
            <a:spLocks noChangeArrowheads="1"/>
          </p:cNvSpPr>
          <p:nvPr/>
        </p:nvSpPr>
        <p:spPr bwMode="auto">
          <a:xfrm>
            <a:off x="3830638" y="5802313"/>
            <a:ext cx="1682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35</a:t>
            </a:r>
          </a:p>
        </p:txBody>
      </p:sp>
      <p:sp>
        <p:nvSpPr>
          <p:cNvPr id="96573" name="Rectangle 361"/>
          <p:cNvSpPr>
            <a:spLocks noChangeArrowheads="1"/>
          </p:cNvSpPr>
          <p:nvPr/>
        </p:nvSpPr>
        <p:spPr bwMode="auto">
          <a:xfrm>
            <a:off x="4257675" y="5802313"/>
            <a:ext cx="1682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40</a:t>
            </a:r>
          </a:p>
        </p:txBody>
      </p:sp>
      <p:sp>
        <p:nvSpPr>
          <p:cNvPr id="96574" name="Rectangle 362"/>
          <p:cNvSpPr>
            <a:spLocks noChangeArrowheads="1"/>
          </p:cNvSpPr>
          <p:nvPr/>
        </p:nvSpPr>
        <p:spPr bwMode="auto">
          <a:xfrm>
            <a:off x="4686300" y="5802313"/>
            <a:ext cx="1682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45</a:t>
            </a:r>
          </a:p>
        </p:txBody>
      </p:sp>
      <p:sp>
        <p:nvSpPr>
          <p:cNvPr id="96575" name="Rectangle 363"/>
          <p:cNvSpPr>
            <a:spLocks noChangeArrowheads="1"/>
          </p:cNvSpPr>
          <p:nvPr/>
        </p:nvSpPr>
        <p:spPr bwMode="auto">
          <a:xfrm>
            <a:off x="5113338" y="5802313"/>
            <a:ext cx="1682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50</a:t>
            </a:r>
          </a:p>
        </p:txBody>
      </p:sp>
      <p:sp>
        <p:nvSpPr>
          <p:cNvPr id="96576" name="Rectangle 364"/>
          <p:cNvSpPr>
            <a:spLocks noChangeArrowheads="1"/>
          </p:cNvSpPr>
          <p:nvPr/>
        </p:nvSpPr>
        <p:spPr bwMode="auto">
          <a:xfrm>
            <a:off x="5541963" y="5802313"/>
            <a:ext cx="1682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55</a:t>
            </a:r>
          </a:p>
        </p:txBody>
      </p:sp>
      <p:sp>
        <p:nvSpPr>
          <p:cNvPr id="96577" name="Rectangle 365"/>
          <p:cNvSpPr>
            <a:spLocks noChangeArrowheads="1"/>
          </p:cNvSpPr>
          <p:nvPr/>
        </p:nvSpPr>
        <p:spPr bwMode="auto">
          <a:xfrm>
            <a:off x="5969000" y="5802313"/>
            <a:ext cx="1682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60</a:t>
            </a:r>
          </a:p>
        </p:txBody>
      </p:sp>
      <p:sp>
        <p:nvSpPr>
          <p:cNvPr id="96578" name="Rectangle 366"/>
          <p:cNvSpPr>
            <a:spLocks noChangeArrowheads="1"/>
          </p:cNvSpPr>
          <p:nvPr/>
        </p:nvSpPr>
        <p:spPr bwMode="auto">
          <a:xfrm>
            <a:off x="6396038" y="5802313"/>
            <a:ext cx="1682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65</a:t>
            </a:r>
          </a:p>
        </p:txBody>
      </p:sp>
      <p:sp>
        <p:nvSpPr>
          <p:cNvPr id="96579" name="Rectangle 367"/>
          <p:cNvSpPr>
            <a:spLocks noChangeArrowheads="1"/>
          </p:cNvSpPr>
          <p:nvPr/>
        </p:nvSpPr>
        <p:spPr bwMode="auto">
          <a:xfrm>
            <a:off x="6824663" y="5802313"/>
            <a:ext cx="1682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70</a:t>
            </a:r>
          </a:p>
        </p:txBody>
      </p:sp>
      <p:sp>
        <p:nvSpPr>
          <p:cNvPr id="96580" name="Rectangle 368"/>
          <p:cNvSpPr>
            <a:spLocks noChangeArrowheads="1"/>
          </p:cNvSpPr>
          <p:nvPr/>
        </p:nvSpPr>
        <p:spPr bwMode="auto">
          <a:xfrm>
            <a:off x="7251700" y="5802313"/>
            <a:ext cx="1682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75</a:t>
            </a:r>
          </a:p>
        </p:txBody>
      </p:sp>
      <p:sp>
        <p:nvSpPr>
          <p:cNvPr id="96581" name="Rectangle 369"/>
          <p:cNvSpPr>
            <a:spLocks noChangeArrowheads="1"/>
          </p:cNvSpPr>
          <p:nvPr/>
        </p:nvSpPr>
        <p:spPr bwMode="auto">
          <a:xfrm>
            <a:off x="7680325" y="5802313"/>
            <a:ext cx="1682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80</a:t>
            </a:r>
          </a:p>
        </p:txBody>
      </p:sp>
      <p:sp>
        <p:nvSpPr>
          <p:cNvPr id="96582" name="Rectangle 370"/>
          <p:cNvSpPr>
            <a:spLocks noChangeArrowheads="1"/>
          </p:cNvSpPr>
          <p:nvPr/>
        </p:nvSpPr>
        <p:spPr bwMode="auto">
          <a:xfrm>
            <a:off x="8107363" y="5802313"/>
            <a:ext cx="1682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85</a:t>
            </a:r>
          </a:p>
        </p:txBody>
      </p:sp>
      <p:sp>
        <p:nvSpPr>
          <p:cNvPr id="96583" name="Rectangle 371"/>
          <p:cNvSpPr>
            <a:spLocks noChangeArrowheads="1"/>
          </p:cNvSpPr>
          <p:nvPr/>
        </p:nvSpPr>
        <p:spPr bwMode="auto">
          <a:xfrm>
            <a:off x="8502650" y="5802313"/>
            <a:ext cx="2571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Arial" charset="0"/>
                <a:ea typeface="ＭＳ Ｐゴシック" charset="-128"/>
                <a:cs typeface="+mn-cs"/>
              </a:rPr>
              <a:t>90+</a:t>
            </a:r>
          </a:p>
        </p:txBody>
      </p:sp>
      <p:sp>
        <p:nvSpPr>
          <p:cNvPr id="96584" name="Rectangle 372"/>
          <p:cNvSpPr>
            <a:spLocks noChangeArrowheads="1"/>
          </p:cNvSpPr>
          <p:nvPr/>
        </p:nvSpPr>
        <p:spPr bwMode="auto">
          <a:xfrm>
            <a:off x="1547813" y="6311900"/>
            <a:ext cx="6418262" cy="212725"/>
          </a:xfrm>
          <a:prstGeom prst="rect">
            <a:avLst/>
          </a:prstGeom>
          <a:solidFill>
            <a:srgbClr val="FFFFFF"/>
          </a:solidFill>
          <a:ln w="0">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585" name="Rectangle 373"/>
          <p:cNvSpPr>
            <a:spLocks noChangeArrowheads="1"/>
          </p:cNvSpPr>
          <p:nvPr/>
        </p:nvSpPr>
        <p:spPr bwMode="auto">
          <a:xfrm>
            <a:off x="1589088" y="6380163"/>
            <a:ext cx="249237" cy="74612"/>
          </a:xfrm>
          <a:prstGeom prst="rect">
            <a:avLst/>
          </a:prstGeom>
          <a:solidFill>
            <a:srgbClr val="333399"/>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586" name="Rectangle 374"/>
          <p:cNvSpPr>
            <a:spLocks noChangeArrowheads="1"/>
          </p:cNvSpPr>
          <p:nvPr/>
        </p:nvSpPr>
        <p:spPr bwMode="auto">
          <a:xfrm>
            <a:off x="1866900" y="6326188"/>
            <a:ext cx="1738313"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Asset-based reallocations</a:t>
            </a:r>
          </a:p>
        </p:txBody>
      </p:sp>
      <p:sp>
        <p:nvSpPr>
          <p:cNvPr id="96587" name="Rectangle 375"/>
          <p:cNvSpPr>
            <a:spLocks noChangeArrowheads="1"/>
          </p:cNvSpPr>
          <p:nvPr/>
        </p:nvSpPr>
        <p:spPr bwMode="auto">
          <a:xfrm>
            <a:off x="3678238" y="6380163"/>
            <a:ext cx="250825" cy="74612"/>
          </a:xfrm>
          <a:prstGeom prst="rect">
            <a:avLst/>
          </a:prstGeom>
          <a:solidFill>
            <a:srgbClr val="99CCFF"/>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588" name="Rectangle 376"/>
          <p:cNvSpPr>
            <a:spLocks noChangeArrowheads="1"/>
          </p:cNvSpPr>
          <p:nvPr/>
        </p:nvSpPr>
        <p:spPr bwMode="auto">
          <a:xfrm>
            <a:off x="3957638" y="6326188"/>
            <a:ext cx="10477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Public transfers</a:t>
            </a:r>
          </a:p>
        </p:txBody>
      </p:sp>
      <p:sp>
        <p:nvSpPr>
          <p:cNvPr id="96589" name="Rectangle 377"/>
          <p:cNvSpPr>
            <a:spLocks noChangeArrowheads="1"/>
          </p:cNvSpPr>
          <p:nvPr/>
        </p:nvSpPr>
        <p:spPr bwMode="auto">
          <a:xfrm>
            <a:off x="5116513" y="6380163"/>
            <a:ext cx="249237" cy="74612"/>
          </a:xfrm>
          <a:prstGeom prst="rect">
            <a:avLst/>
          </a:prstGeom>
          <a:solidFill>
            <a:srgbClr val="99CC00"/>
          </a:solidFill>
          <a:ln w="11113">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6590" name="Rectangle 378"/>
          <p:cNvSpPr>
            <a:spLocks noChangeArrowheads="1"/>
          </p:cNvSpPr>
          <p:nvPr/>
        </p:nvSpPr>
        <p:spPr bwMode="auto">
          <a:xfrm>
            <a:off x="5395913" y="6326188"/>
            <a:ext cx="11080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Private transfers</a:t>
            </a:r>
          </a:p>
        </p:txBody>
      </p:sp>
      <p:sp>
        <p:nvSpPr>
          <p:cNvPr id="96591" name="Line 379"/>
          <p:cNvSpPr>
            <a:spLocks noChangeShapeType="1"/>
          </p:cNvSpPr>
          <p:nvPr/>
        </p:nvSpPr>
        <p:spPr bwMode="auto">
          <a:xfrm>
            <a:off x="6611938" y="6418263"/>
            <a:ext cx="250825" cy="0"/>
          </a:xfrm>
          <a:prstGeom prst="line">
            <a:avLst/>
          </a:prstGeom>
          <a:noFill/>
          <a:ln w="47625">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96592" name="Rectangle 380"/>
          <p:cNvSpPr>
            <a:spLocks noChangeArrowheads="1"/>
          </p:cNvSpPr>
          <p:nvPr/>
        </p:nvSpPr>
        <p:spPr bwMode="auto">
          <a:xfrm>
            <a:off x="6889750" y="6326188"/>
            <a:ext cx="103028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Lifecycle deficit</a:t>
            </a:r>
          </a:p>
        </p:txBody>
      </p:sp>
      <p:sp>
        <p:nvSpPr>
          <p:cNvPr id="96593" name="Rectangle 381"/>
          <p:cNvSpPr>
            <a:spLocks noChangeArrowheads="1"/>
          </p:cNvSpPr>
          <p:nvPr/>
        </p:nvSpPr>
        <p:spPr bwMode="auto">
          <a:xfrm>
            <a:off x="4633913" y="6018213"/>
            <a:ext cx="2698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Age</a:t>
            </a:r>
          </a:p>
        </p:txBody>
      </p:sp>
      <p:sp>
        <p:nvSpPr>
          <p:cNvPr id="96594" name="Rectangle 382"/>
          <p:cNvSpPr>
            <a:spLocks noChangeArrowheads="1"/>
          </p:cNvSpPr>
          <p:nvPr/>
        </p:nvSpPr>
        <p:spPr bwMode="auto">
          <a:xfrm>
            <a:off x="-7938" y="430213"/>
            <a:ext cx="9144001"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3200" b="0" i="0" u="none" strike="noStrike" kern="1200" cap="none" spc="0" normalizeH="0" baseline="0" noProof="0">
                <a:ln>
                  <a:noFill/>
                </a:ln>
                <a:solidFill>
                  <a:srgbClr val="000000"/>
                </a:solidFill>
                <a:effectLst/>
                <a:uLnTx/>
                <a:uFillTx/>
                <a:latin typeface="Arial" charset="0"/>
                <a:ea typeface="ＭＳ Ｐゴシック" charset="-128"/>
                <a:cs typeface="+mn-cs"/>
              </a:rPr>
              <a:t>2009</a:t>
            </a:r>
          </a:p>
        </p:txBody>
      </p:sp>
      <p:sp>
        <p:nvSpPr>
          <p:cNvPr id="96595" name="Rectangle 383"/>
          <p:cNvSpPr>
            <a:spLocks noChangeArrowheads="1"/>
          </p:cNvSpPr>
          <p:nvPr/>
        </p:nvSpPr>
        <p:spPr bwMode="auto">
          <a:xfrm>
            <a:off x="1006475" y="830263"/>
            <a:ext cx="1401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Million yen</a:t>
            </a:r>
            <a:b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br>
            <a:r>
              <a:rPr kumimoji="1" lang="en-US" altLang="ja-JP" sz="1200" b="0" i="0" u="none" strike="noStrike" kern="1200" cap="none" spc="0" normalizeH="0" baseline="0" noProof="0">
                <a:ln>
                  <a:noFill/>
                </a:ln>
                <a:solidFill>
                  <a:srgbClr val="000000"/>
                </a:solidFill>
                <a:effectLst/>
                <a:uLnTx/>
                <a:uFillTx/>
                <a:latin typeface="Arial" charset="0"/>
                <a:ea typeface="ＭＳ Ｐゴシック" charset="-128"/>
                <a:cs typeface="+mn-cs"/>
              </a:rPr>
              <a:t>2000 constant prices</a:t>
            </a:r>
          </a:p>
        </p:txBody>
      </p:sp>
      <p:sp>
        <p:nvSpPr>
          <p:cNvPr id="96596" name="AutoShape 384"/>
          <p:cNvSpPr>
            <a:spLocks noChangeArrowheads="1"/>
          </p:cNvSpPr>
          <p:nvPr/>
        </p:nvSpPr>
        <p:spPr bwMode="auto">
          <a:xfrm>
            <a:off x="930275" y="831850"/>
            <a:ext cx="1544638" cy="376238"/>
          </a:xfrm>
          <a:prstGeom prst="bracketPair">
            <a:avLst>
              <a:gd name="adj" fmla="val 16667"/>
            </a:avLst>
          </a:prstGeom>
          <a:noFill/>
          <a:ln w="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341" name="Oval 5"/>
          <p:cNvSpPr>
            <a:spLocks noChangeArrowheads="1"/>
          </p:cNvSpPr>
          <p:nvPr/>
        </p:nvSpPr>
        <p:spPr bwMode="auto">
          <a:xfrm>
            <a:off x="6210848" y="3356992"/>
            <a:ext cx="1584325" cy="720725"/>
          </a:xfrm>
          <a:prstGeom prst="ellipse">
            <a:avLst/>
          </a:prstGeom>
          <a:noFill/>
          <a:ln w="98425">
            <a:solidFill>
              <a:srgbClr val="FF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grpSp>
        <p:nvGrpSpPr>
          <p:cNvPr id="2" name="グループ化 1"/>
          <p:cNvGrpSpPr/>
          <p:nvPr/>
        </p:nvGrpSpPr>
        <p:grpSpPr>
          <a:xfrm>
            <a:off x="7380312" y="1094776"/>
            <a:ext cx="1343316" cy="845488"/>
            <a:chOff x="7380312" y="1094776"/>
            <a:chExt cx="1343316" cy="845488"/>
          </a:xfrm>
        </p:grpSpPr>
        <p:sp>
          <p:nvSpPr>
            <p:cNvPr id="4" name="下矢印 3"/>
            <p:cNvSpPr/>
            <p:nvPr/>
          </p:nvSpPr>
          <p:spPr>
            <a:xfrm>
              <a:off x="7729018" y="1516402"/>
              <a:ext cx="255587" cy="423862"/>
            </a:xfrm>
            <a:prstGeom prst="downArrow">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ea typeface="ＭＳ Ｐゴシック"/>
                <a:cs typeface="+mn-cs"/>
              </a:endParaRPr>
            </a:p>
          </p:txBody>
        </p:sp>
        <p:sp>
          <p:nvSpPr>
            <p:cNvPr id="345" name="Rectangle 371"/>
            <p:cNvSpPr>
              <a:spLocks noChangeArrowheads="1"/>
            </p:cNvSpPr>
            <p:nvPr/>
          </p:nvSpPr>
          <p:spPr bwMode="auto">
            <a:xfrm>
              <a:off x="7380312" y="1094776"/>
              <a:ext cx="13433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2400" b="0" i="0" u="none" strike="noStrike" kern="1200" cap="none" spc="0" normalizeH="0" baseline="0" noProof="0" dirty="0">
                  <a:ln>
                    <a:noFill/>
                  </a:ln>
                  <a:solidFill>
                    <a:srgbClr val="000066"/>
                  </a:solidFill>
                  <a:effectLst/>
                  <a:uLnTx/>
                  <a:uFillTx/>
                  <a:latin typeface="Arial" charset="0"/>
                  <a:ea typeface="ＭＳ Ｐゴシック" charset="-128"/>
                  <a:cs typeface="+mn-cs"/>
                </a:rPr>
                <a:t>81</a:t>
              </a:r>
              <a:r>
                <a:rPr kumimoji="1" lang="en-US" altLang="ja-JP" sz="1800" b="0" i="0" u="none" strike="noStrike" kern="1200" cap="none" spc="0" normalizeH="0" baseline="0" noProof="0" dirty="0">
                  <a:ln>
                    <a:noFill/>
                  </a:ln>
                  <a:solidFill>
                    <a:srgbClr val="000066"/>
                  </a:solidFill>
                  <a:effectLst/>
                  <a:uLnTx/>
                  <a:uFillTx/>
                  <a:latin typeface="Arial" charset="0"/>
                  <a:ea typeface="ＭＳ Ｐゴシック" charset="-128"/>
                  <a:cs typeface="+mn-cs"/>
                </a:rPr>
                <a:t> years old</a:t>
              </a:r>
            </a:p>
          </p:txBody>
        </p:sp>
      </p:grpSp>
    </p:spTree>
    <p:extLst>
      <p:ext uri="{BB962C8B-B14F-4D97-AF65-F5344CB8AC3E}">
        <p14:creationId xmlns:p14="http://schemas.microsoft.com/office/powerpoint/2010/main" val="36167128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idx="4294967295"/>
          </p:nvPr>
        </p:nvSpPr>
        <p:spPr>
          <a:xfrm>
            <a:off x="533400" y="990600"/>
            <a:ext cx="8064500" cy="3241675"/>
          </a:xfrm>
        </p:spPr>
        <p:txBody>
          <a:bodyPr/>
          <a:lstStyle/>
          <a:p>
            <a:pPr eaLnBrk="1" hangingPunct="1">
              <a:defRPr/>
            </a:pPr>
            <a:r>
              <a:rPr lang="en-US" altLang="ja-JP" sz="5400" b="1" dirty="0">
                <a:solidFill>
                  <a:srgbClr val="0070C0"/>
                </a:solidFill>
                <a:effectLst>
                  <a:outerShdw blurRad="38100" dist="38100" dir="2700000" algn="tl">
                    <a:srgbClr val="000000"/>
                  </a:outerShdw>
                </a:effectLst>
              </a:rPr>
              <a:t>In Japan, the elderly are playing the role of the society’s safety net…</a:t>
            </a:r>
          </a:p>
        </p:txBody>
      </p:sp>
      <p:sp>
        <p:nvSpPr>
          <p:cNvPr id="3" name="テキスト ボックス 2"/>
          <p:cNvSpPr txBox="1"/>
          <p:nvPr/>
        </p:nvSpPr>
        <p:spPr>
          <a:xfrm>
            <a:off x="990600" y="4152275"/>
            <a:ext cx="7467600"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000" b="1" i="0" u="none" strike="noStrike" kern="1200" cap="none" spc="0" normalizeH="0" baseline="0" noProof="0" dirty="0">
                <a:ln>
                  <a:noFill/>
                </a:ln>
                <a:solidFill>
                  <a:srgbClr val="BBE0E3">
                    <a:lumMod val="50000"/>
                  </a:srgbClr>
                </a:solidFill>
                <a:effectLst>
                  <a:outerShdw blurRad="38100" dist="38100" dir="2700000" algn="tl">
                    <a:srgbClr val="000000">
                      <a:alpha val="43137"/>
                    </a:srgbClr>
                  </a:outerShdw>
                </a:effectLst>
                <a:uLnTx/>
                <a:uFillTx/>
                <a:latin typeface="Arial"/>
                <a:ea typeface="ＭＳ Ｐゴシック"/>
                <a:cs typeface="+mn-cs"/>
              </a:rPr>
              <a:t>particularly since the bursting of the bubble economy in the early 1990s.</a:t>
            </a:r>
            <a:endParaRPr kumimoji="1" lang="ja-JP" altLang="en-US" sz="4000" b="1" i="0" u="none" strike="noStrike" kern="1200" cap="none" spc="0" normalizeH="0" baseline="0" noProof="0" dirty="0">
              <a:ln>
                <a:noFill/>
              </a:ln>
              <a:solidFill>
                <a:srgbClr val="BBE0E3">
                  <a:lumMod val="50000"/>
                </a:srgbClr>
              </a:solidFill>
              <a:effectLst>
                <a:outerShdw blurRad="38100" dist="38100" dir="2700000" algn="tl">
                  <a:srgbClr val="000000">
                    <a:alpha val="43137"/>
                  </a:srgbClr>
                </a:outerShdw>
              </a:effectLst>
              <a:uLnTx/>
              <a:uFillTx/>
              <a:latin typeface="Arial"/>
              <a:ea typeface="ＭＳ Ｐゴシック"/>
              <a:cs typeface="+mn-cs"/>
            </a:endParaRPr>
          </a:p>
        </p:txBody>
      </p:sp>
    </p:spTree>
    <p:extLst>
      <p:ext uri="{BB962C8B-B14F-4D97-AF65-F5344CB8AC3E}">
        <p14:creationId xmlns:p14="http://schemas.microsoft.com/office/powerpoint/2010/main" val="70162220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Line 2"/>
          <p:cNvSpPr>
            <a:spLocks noChangeShapeType="1"/>
          </p:cNvSpPr>
          <p:nvPr/>
        </p:nvSpPr>
        <p:spPr bwMode="auto">
          <a:xfrm>
            <a:off x="1119188" y="5392738"/>
            <a:ext cx="7604125" cy="1587"/>
          </a:xfrm>
          <a:prstGeom prst="line">
            <a:avLst/>
          </a:prstGeom>
          <a:noFill/>
          <a:ln w="0">
            <a:solidFill>
              <a:srgbClr val="FFFF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srgbClr val="000000"/>
              </a:solidFill>
            </a:endParaRPr>
          </a:p>
        </p:txBody>
      </p:sp>
      <p:sp>
        <p:nvSpPr>
          <p:cNvPr id="478211" name="Line 3"/>
          <p:cNvSpPr>
            <a:spLocks noChangeShapeType="1"/>
          </p:cNvSpPr>
          <p:nvPr/>
        </p:nvSpPr>
        <p:spPr bwMode="auto">
          <a:xfrm>
            <a:off x="1119188" y="4614863"/>
            <a:ext cx="7604125" cy="1587"/>
          </a:xfrm>
          <a:prstGeom prst="line">
            <a:avLst/>
          </a:prstGeom>
          <a:noFill/>
          <a:ln w="0">
            <a:solidFill>
              <a:srgbClr val="FFFF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srgbClr val="000000"/>
              </a:solidFill>
            </a:endParaRPr>
          </a:p>
        </p:txBody>
      </p:sp>
      <p:sp>
        <p:nvSpPr>
          <p:cNvPr id="478212" name="Line 4"/>
          <p:cNvSpPr>
            <a:spLocks noChangeShapeType="1"/>
          </p:cNvSpPr>
          <p:nvPr/>
        </p:nvSpPr>
        <p:spPr bwMode="auto">
          <a:xfrm>
            <a:off x="1119188" y="3836988"/>
            <a:ext cx="7604125" cy="1587"/>
          </a:xfrm>
          <a:prstGeom prst="line">
            <a:avLst/>
          </a:prstGeom>
          <a:noFill/>
          <a:ln w="0">
            <a:solidFill>
              <a:srgbClr val="FFFF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srgbClr val="000000"/>
              </a:solidFill>
            </a:endParaRPr>
          </a:p>
        </p:txBody>
      </p:sp>
      <p:sp>
        <p:nvSpPr>
          <p:cNvPr id="478213" name="Line 5"/>
          <p:cNvSpPr>
            <a:spLocks noChangeShapeType="1"/>
          </p:cNvSpPr>
          <p:nvPr/>
        </p:nvSpPr>
        <p:spPr bwMode="auto">
          <a:xfrm>
            <a:off x="1119188" y="2281238"/>
            <a:ext cx="7604125" cy="1587"/>
          </a:xfrm>
          <a:prstGeom prst="line">
            <a:avLst/>
          </a:prstGeom>
          <a:noFill/>
          <a:ln w="0">
            <a:solidFill>
              <a:srgbClr val="FFFF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srgbClr val="000000"/>
              </a:solidFill>
            </a:endParaRPr>
          </a:p>
        </p:txBody>
      </p:sp>
      <p:sp>
        <p:nvSpPr>
          <p:cNvPr id="478214" name="Line 6"/>
          <p:cNvSpPr>
            <a:spLocks noChangeShapeType="1"/>
          </p:cNvSpPr>
          <p:nvPr/>
        </p:nvSpPr>
        <p:spPr bwMode="auto">
          <a:xfrm>
            <a:off x="1119188" y="1503363"/>
            <a:ext cx="7604125" cy="1587"/>
          </a:xfrm>
          <a:prstGeom prst="line">
            <a:avLst/>
          </a:prstGeom>
          <a:noFill/>
          <a:ln w="0">
            <a:solidFill>
              <a:srgbClr val="FFFF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srgbClr val="000000"/>
              </a:solidFill>
            </a:endParaRPr>
          </a:p>
        </p:txBody>
      </p:sp>
      <p:sp>
        <p:nvSpPr>
          <p:cNvPr id="478215" name="Line 7"/>
          <p:cNvSpPr>
            <a:spLocks noChangeShapeType="1"/>
          </p:cNvSpPr>
          <p:nvPr/>
        </p:nvSpPr>
        <p:spPr bwMode="auto">
          <a:xfrm>
            <a:off x="1119188" y="725488"/>
            <a:ext cx="7604125" cy="1587"/>
          </a:xfrm>
          <a:prstGeom prst="line">
            <a:avLst/>
          </a:prstGeom>
          <a:noFill/>
          <a:ln w="0">
            <a:solidFill>
              <a:srgbClr val="FFFF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srgbClr val="000000"/>
              </a:solidFill>
            </a:endParaRPr>
          </a:p>
        </p:txBody>
      </p:sp>
      <p:sp>
        <p:nvSpPr>
          <p:cNvPr id="478216" name="Rectangle 8"/>
          <p:cNvSpPr>
            <a:spLocks noChangeArrowheads="1"/>
          </p:cNvSpPr>
          <p:nvPr/>
        </p:nvSpPr>
        <p:spPr bwMode="auto">
          <a:xfrm>
            <a:off x="1119188" y="725488"/>
            <a:ext cx="7604125" cy="4667250"/>
          </a:xfrm>
          <a:prstGeom prst="rect">
            <a:avLst/>
          </a:prstGeom>
          <a:noFill/>
          <a:ln w="12700">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fontAlgn="base" hangingPunct="1">
              <a:spcBef>
                <a:spcPct val="0"/>
              </a:spcBef>
              <a:spcAft>
                <a:spcPct val="0"/>
              </a:spcAft>
              <a:buFontTx/>
              <a:buNone/>
            </a:pPr>
            <a:endParaRPr lang="ja-JP" altLang="en-US" sz="1800">
              <a:solidFill>
                <a:srgbClr val="000000"/>
              </a:solidFill>
            </a:endParaRPr>
          </a:p>
        </p:txBody>
      </p:sp>
      <p:sp>
        <p:nvSpPr>
          <p:cNvPr id="478217" name="Rectangle 9"/>
          <p:cNvSpPr>
            <a:spLocks noChangeArrowheads="1"/>
          </p:cNvSpPr>
          <p:nvPr/>
        </p:nvSpPr>
        <p:spPr bwMode="auto">
          <a:xfrm>
            <a:off x="7602538" y="3059113"/>
            <a:ext cx="974725" cy="4762"/>
          </a:xfrm>
          <a:prstGeom prst="rect">
            <a:avLst/>
          </a:prstGeom>
          <a:solidFill>
            <a:srgbClr val="800080"/>
          </a:solidFill>
          <a:ln w="12700">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fontAlgn="base" hangingPunct="1">
              <a:spcBef>
                <a:spcPct val="0"/>
              </a:spcBef>
              <a:spcAft>
                <a:spcPct val="0"/>
              </a:spcAft>
              <a:buFontTx/>
              <a:buNone/>
            </a:pPr>
            <a:endParaRPr lang="ja-JP" altLang="en-US" sz="1800">
              <a:solidFill>
                <a:srgbClr val="000000"/>
              </a:solidFill>
            </a:endParaRPr>
          </a:p>
        </p:txBody>
      </p:sp>
      <p:grpSp>
        <p:nvGrpSpPr>
          <p:cNvPr id="478218" name="Group 10"/>
          <p:cNvGrpSpPr>
            <a:grpSpLocks/>
          </p:cNvGrpSpPr>
          <p:nvPr/>
        </p:nvGrpSpPr>
        <p:grpSpPr bwMode="auto">
          <a:xfrm>
            <a:off x="2532063" y="3059113"/>
            <a:ext cx="4776787" cy="2055812"/>
            <a:chOff x="1595" y="1927"/>
            <a:chExt cx="3009" cy="1295"/>
          </a:xfrm>
        </p:grpSpPr>
        <p:sp>
          <p:nvSpPr>
            <p:cNvPr id="478294" name="Rectangle 11"/>
            <p:cNvSpPr>
              <a:spLocks noChangeArrowheads="1"/>
            </p:cNvSpPr>
            <p:nvPr/>
          </p:nvSpPr>
          <p:spPr bwMode="auto">
            <a:xfrm>
              <a:off x="1595" y="1927"/>
              <a:ext cx="615" cy="35"/>
            </a:xfrm>
            <a:prstGeom prst="rect">
              <a:avLst/>
            </a:prstGeom>
            <a:solidFill>
              <a:srgbClr val="FFCC00"/>
            </a:solidFill>
            <a:ln w="12700">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fontAlgn="base" hangingPunct="1">
                <a:spcBef>
                  <a:spcPct val="0"/>
                </a:spcBef>
                <a:spcAft>
                  <a:spcPct val="0"/>
                </a:spcAft>
                <a:buFontTx/>
                <a:buNone/>
              </a:pPr>
              <a:endParaRPr lang="ja-JP" altLang="en-US" sz="1800">
                <a:solidFill>
                  <a:srgbClr val="000000"/>
                </a:solidFill>
              </a:endParaRPr>
            </a:p>
          </p:txBody>
        </p:sp>
        <p:sp>
          <p:nvSpPr>
            <p:cNvPr id="478295" name="Rectangle 12"/>
            <p:cNvSpPr>
              <a:spLocks noChangeArrowheads="1"/>
            </p:cNvSpPr>
            <p:nvPr/>
          </p:nvSpPr>
          <p:spPr bwMode="auto">
            <a:xfrm>
              <a:off x="2394" y="1927"/>
              <a:ext cx="614" cy="495"/>
            </a:xfrm>
            <a:prstGeom prst="rect">
              <a:avLst/>
            </a:prstGeom>
            <a:solidFill>
              <a:srgbClr val="99CC00"/>
            </a:solidFill>
            <a:ln w="12700">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fontAlgn="base" hangingPunct="1">
                <a:spcBef>
                  <a:spcPct val="0"/>
                </a:spcBef>
                <a:spcAft>
                  <a:spcPct val="0"/>
                </a:spcAft>
                <a:buFontTx/>
                <a:buNone/>
              </a:pPr>
              <a:endParaRPr lang="ja-JP" altLang="en-US" sz="1800">
                <a:solidFill>
                  <a:srgbClr val="000000"/>
                </a:solidFill>
              </a:endParaRPr>
            </a:p>
          </p:txBody>
        </p:sp>
        <p:sp>
          <p:nvSpPr>
            <p:cNvPr id="478296" name="Rectangle 13"/>
            <p:cNvSpPr>
              <a:spLocks noChangeArrowheads="1"/>
            </p:cNvSpPr>
            <p:nvPr/>
          </p:nvSpPr>
          <p:spPr bwMode="auto">
            <a:xfrm>
              <a:off x="3192" y="1927"/>
              <a:ext cx="614" cy="182"/>
            </a:xfrm>
            <a:prstGeom prst="rect">
              <a:avLst/>
            </a:prstGeom>
            <a:solidFill>
              <a:srgbClr val="993366"/>
            </a:solidFill>
            <a:ln w="12700">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fontAlgn="base" hangingPunct="1">
                <a:spcBef>
                  <a:spcPct val="0"/>
                </a:spcBef>
                <a:spcAft>
                  <a:spcPct val="0"/>
                </a:spcAft>
                <a:buFontTx/>
                <a:buNone/>
              </a:pPr>
              <a:endParaRPr lang="ja-JP" altLang="en-US" sz="1800">
                <a:solidFill>
                  <a:srgbClr val="000000"/>
                </a:solidFill>
              </a:endParaRPr>
            </a:p>
          </p:txBody>
        </p:sp>
        <p:sp>
          <p:nvSpPr>
            <p:cNvPr id="478297" name="Rectangle 14"/>
            <p:cNvSpPr>
              <a:spLocks noChangeArrowheads="1"/>
            </p:cNvSpPr>
            <p:nvPr/>
          </p:nvSpPr>
          <p:spPr bwMode="auto">
            <a:xfrm>
              <a:off x="3990" y="1927"/>
              <a:ext cx="614" cy="21"/>
            </a:xfrm>
            <a:prstGeom prst="rect">
              <a:avLst/>
            </a:prstGeom>
            <a:solidFill>
              <a:srgbClr val="FF0000"/>
            </a:solidFill>
            <a:ln w="12700">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fontAlgn="base" hangingPunct="1">
                <a:spcBef>
                  <a:spcPct val="0"/>
                </a:spcBef>
                <a:spcAft>
                  <a:spcPct val="0"/>
                </a:spcAft>
                <a:buFontTx/>
                <a:buNone/>
              </a:pPr>
              <a:endParaRPr lang="ja-JP" altLang="en-US" sz="1800">
                <a:solidFill>
                  <a:srgbClr val="000000"/>
                </a:solidFill>
              </a:endParaRPr>
            </a:p>
          </p:txBody>
        </p:sp>
        <p:sp>
          <p:nvSpPr>
            <p:cNvPr id="478298" name="Rectangle 15"/>
            <p:cNvSpPr>
              <a:spLocks noChangeArrowheads="1"/>
            </p:cNvSpPr>
            <p:nvPr/>
          </p:nvSpPr>
          <p:spPr bwMode="auto">
            <a:xfrm>
              <a:off x="2394" y="2422"/>
              <a:ext cx="614" cy="132"/>
            </a:xfrm>
            <a:prstGeom prst="rect">
              <a:avLst/>
            </a:prstGeom>
            <a:solidFill>
              <a:srgbClr val="008000"/>
            </a:solidFill>
            <a:ln w="12700">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fontAlgn="base" hangingPunct="1">
                <a:spcBef>
                  <a:spcPct val="0"/>
                </a:spcBef>
                <a:spcAft>
                  <a:spcPct val="0"/>
                </a:spcAft>
                <a:buFontTx/>
                <a:buNone/>
              </a:pPr>
              <a:endParaRPr lang="ja-JP" altLang="en-US" sz="1800">
                <a:solidFill>
                  <a:srgbClr val="000000"/>
                </a:solidFill>
              </a:endParaRPr>
            </a:p>
          </p:txBody>
        </p:sp>
        <p:sp>
          <p:nvSpPr>
            <p:cNvPr id="478299" name="Rectangle 16"/>
            <p:cNvSpPr>
              <a:spLocks noChangeArrowheads="1"/>
            </p:cNvSpPr>
            <p:nvPr/>
          </p:nvSpPr>
          <p:spPr bwMode="auto">
            <a:xfrm>
              <a:off x="3192" y="2109"/>
              <a:ext cx="614" cy="776"/>
            </a:xfrm>
            <a:prstGeom prst="rect">
              <a:avLst/>
            </a:prstGeom>
            <a:solidFill>
              <a:srgbClr val="00CCFF"/>
            </a:solidFill>
            <a:ln w="12700">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fontAlgn="base" hangingPunct="1">
                <a:spcBef>
                  <a:spcPct val="0"/>
                </a:spcBef>
                <a:spcAft>
                  <a:spcPct val="0"/>
                </a:spcAft>
                <a:buFontTx/>
                <a:buNone/>
              </a:pPr>
              <a:endParaRPr lang="ja-JP" altLang="en-US" sz="1800">
                <a:solidFill>
                  <a:srgbClr val="000000"/>
                </a:solidFill>
              </a:endParaRPr>
            </a:p>
          </p:txBody>
        </p:sp>
        <p:sp>
          <p:nvSpPr>
            <p:cNvPr id="478300" name="Rectangle 17"/>
            <p:cNvSpPr>
              <a:spLocks noChangeArrowheads="1"/>
            </p:cNvSpPr>
            <p:nvPr/>
          </p:nvSpPr>
          <p:spPr bwMode="auto">
            <a:xfrm>
              <a:off x="3990" y="1948"/>
              <a:ext cx="614" cy="81"/>
            </a:xfrm>
            <a:prstGeom prst="rect">
              <a:avLst/>
            </a:prstGeom>
            <a:solidFill>
              <a:srgbClr val="808080"/>
            </a:solidFill>
            <a:ln w="12700">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fontAlgn="base" hangingPunct="1">
                <a:spcBef>
                  <a:spcPct val="0"/>
                </a:spcBef>
                <a:spcAft>
                  <a:spcPct val="0"/>
                </a:spcAft>
                <a:buFontTx/>
                <a:buNone/>
              </a:pPr>
              <a:endParaRPr lang="ja-JP" altLang="en-US" sz="1800">
                <a:solidFill>
                  <a:srgbClr val="000000"/>
                </a:solidFill>
              </a:endParaRPr>
            </a:p>
          </p:txBody>
        </p:sp>
        <p:sp>
          <p:nvSpPr>
            <p:cNvPr id="478301" name="Rectangle 18"/>
            <p:cNvSpPr>
              <a:spLocks noChangeArrowheads="1"/>
            </p:cNvSpPr>
            <p:nvPr/>
          </p:nvSpPr>
          <p:spPr bwMode="auto">
            <a:xfrm>
              <a:off x="3192" y="2885"/>
              <a:ext cx="614" cy="85"/>
            </a:xfrm>
            <a:prstGeom prst="rect">
              <a:avLst/>
            </a:prstGeom>
            <a:solidFill>
              <a:srgbClr val="C0C0C0"/>
            </a:solidFill>
            <a:ln w="12700">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fontAlgn="base" hangingPunct="1">
                <a:spcBef>
                  <a:spcPct val="0"/>
                </a:spcBef>
                <a:spcAft>
                  <a:spcPct val="0"/>
                </a:spcAft>
                <a:buFontTx/>
                <a:buNone/>
              </a:pPr>
              <a:endParaRPr lang="ja-JP" altLang="en-US" sz="1800">
                <a:solidFill>
                  <a:srgbClr val="000000"/>
                </a:solidFill>
              </a:endParaRPr>
            </a:p>
          </p:txBody>
        </p:sp>
        <p:sp>
          <p:nvSpPr>
            <p:cNvPr id="478302" name="Rectangle 19"/>
            <p:cNvSpPr>
              <a:spLocks noChangeArrowheads="1"/>
            </p:cNvSpPr>
            <p:nvPr/>
          </p:nvSpPr>
          <p:spPr bwMode="auto">
            <a:xfrm>
              <a:off x="3990" y="2029"/>
              <a:ext cx="614" cy="57"/>
            </a:xfrm>
            <a:prstGeom prst="rect">
              <a:avLst/>
            </a:prstGeom>
            <a:solidFill>
              <a:srgbClr val="FF6600"/>
            </a:solidFill>
            <a:ln w="12700">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fontAlgn="base" hangingPunct="1">
                <a:spcBef>
                  <a:spcPct val="0"/>
                </a:spcBef>
                <a:spcAft>
                  <a:spcPct val="0"/>
                </a:spcAft>
                <a:buFontTx/>
                <a:buNone/>
              </a:pPr>
              <a:endParaRPr lang="ja-JP" altLang="en-US" sz="1800">
                <a:solidFill>
                  <a:srgbClr val="000000"/>
                </a:solidFill>
              </a:endParaRPr>
            </a:p>
          </p:txBody>
        </p:sp>
        <p:sp>
          <p:nvSpPr>
            <p:cNvPr id="478303" name="Rectangle 20"/>
            <p:cNvSpPr>
              <a:spLocks noChangeArrowheads="1"/>
            </p:cNvSpPr>
            <p:nvPr/>
          </p:nvSpPr>
          <p:spPr bwMode="auto">
            <a:xfrm>
              <a:off x="3990" y="2086"/>
              <a:ext cx="614" cy="96"/>
            </a:xfrm>
            <a:prstGeom prst="rect">
              <a:avLst/>
            </a:prstGeom>
            <a:solidFill>
              <a:srgbClr val="CCFFCC"/>
            </a:solidFill>
            <a:ln w="12700">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fontAlgn="base" hangingPunct="1">
                <a:spcBef>
                  <a:spcPct val="0"/>
                </a:spcBef>
                <a:spcAft>
                  <a:spcPct val="0"/>
                </a:spcAft>
                <a:buFontTx/>
                <a:buNone/>
              </a:pPr>
              <a:endParaRPr lang="ja-JP" altLang="en-US" sz="1800">
                <a:solidFill>
                  <a:srgbClr val="000000"/>
                </a:solidFill>
              </a:endParaRPr>
            </a:p>
          </p:txBody>
        </p:sp>
        <p:sp>
          <p:nvSpPr>
            <p:cNvPr id="478304" name="Rectangle 21"/>
            <p:cNvSpPr>
              <a:spLocks noChangeArrowheads="1"/>
            </p:cNvSpPr>
            <p:nvPr/>
          </p:nvSpPr>
          <p:spPr bwMode="auto">
            <a:xfrm>
              <a:off x="2394" y="2554"/>
              <a:ext cx="614" cy="29"/>
            </a:xfrm>
            <a:prstGeom prst="rect">
              <a:avLst/>
            </a:prstGeom>
            <a:solidFill>
              <a:srgbClr val="FF99CC"/>
            </a:solidFill>
            <a:ln w="12700">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fontAlgn="base" hangingPunct="1">
                <a:spcBef>
                  <a:spcPct val="0"/>
                </a:spcBef>
                <a:spcAft>
                  <a:spcPct val="0"/>
                </a:spcAft>
                <a:buFontTx/>
                <a:buNone/>
              </a:pPr>
              <a:endParaRPr lang="ja-JP" altLang="en-US" sz="1800">
                <a:solidFill>
                  <a:srgbClr val="000000"/>
                </a:solidFill>
              </a:endParaRPr>
            </a:p>
          </p:txBody>
        </p:sp>
        <p:sp>
          <p:nvSpPr>
            <p:cNvPr id="478305" name="Rectangle 22"/>
            <p:cNvSpPr>
              <a:spLocks noChangeArrowheads="1"/>
            </p:cNvSpPr>
            <p:nvPr/>
          </p:nvSpPr>
          <p:spPr bwMode="auto">
            <a:xfrm>
              <a:off x="3192" y="2970"/>
              <a:ext cx="614" cy="252"/>
            </a:xfrm>
            <a:prstGeom prst="rect">
              <a:avLst/>
            </a:prstGeom>
            <a:solidFill>
              <a:srgbClr val="333399"/>
            </a:solidFill>
            <a:ln w="12700">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fontAlgn="base" hangingPunct="1">
                <a:spcBef>
                  <a:spcPct val="0"/>
                </a:spcBef>
                <a:spcAft>
                  <a:spcPct val="0"/>
                </a:spcAft>
                <a:buFontTx/>
                <a:buNone/>
              </a:pPr>
              <a:endParaRPr lang="ja-JP" altLang="en-US" sz="1800">
                <a:solidFill>
                  <a:srgbClr val="000000"/>
                </a:solidFill>
              </a:endParaRPr>
            </a:p>
          </p:txBody>
        </p:sp>
        <p:sp>
          <p:nvSpPr>
            <p:cNvPr id="478306" name="Rectangle 23"/>
            <p:cNvSpPr>
              <a:spLocks noChangeArrowheads="1"/>
            </p:cNvSpPr>
            <p:nvPr/>
          </p:nvSpPr>
          <p:spPr bwMode="auto">
            <a:xfrm>
              <a:off x="3990" y="2182"/>
              <a:ext cx="614" cy="71"/>
            </a:xfrm>
            <a:prstGeom prst="rect">
              <a:avLst/>
            </a:prstGeom>
            <a:solidFill>
              <a:srgbClr val="800000"/>
            </a:solidFill>
            <a:ln w="12700">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fontAlgn="base" hangingPunct="1">
                <a:spcBef>
                  <a:spcPct val="0"/>
                </a:spcBef>
                <a:spcAft>
                  <a:spcPct val="0"/>
                </a:spcAft>
                <a:buFontTx/>
                <a:buNone/>
              </a:pPr>
              <a:endParaRPr lang="ja-JP" altLang="en-US" sz="1800">
                <a:solidFill>
                  <a:srgbClr val="000000"/>
                </a:solidFill>
              </a:endParaRPr>
            </a:p>
          </p:txBody>
        </p:sp>
      </p:grpSp>
      <p:sp>
        <p:nvSpPr>
          <p:cNvPr id="478219" name="Freeform 24"/>
          <p:cNvSpPr>
            <a:spLocks/>
          </p:cNvSpPr>
          <p:nvPr/>
        </p:nvSpPr>
        <p:spPr bwMode="auto">
          <a:xfrm>
            <a:off x="1119188" y="725488"/>
            <a:ext cx="46037" cy="4667250"/>
          </a:xfrm>
          <a:custGeom>
            <a:avLst/>
            <a:gdLst>
              <a:gd name="T0" fmla="*/ 0 w 31"/>
              <a:gd name="T1" fmla="*/ 0 h 3063"/>
              <a:gd name="T2" fmla="*/ 0 w 31"/>
              <a:gd name="T3" fmla="*/ 2147483647 h 3063"/>
              <a:gd name="T4" fmla="*/ 2147483647 w 31"/>
              <a:gd name="T5" fmla="*/ 2147483647 h 3063"/>
              <a:gd name="T6" fmla="*/ 0 60000 65536"/>
              <a:gd name="T7" fmla="*/ 0 60000 65536"/>
              <a:gd name="T8" fmla="*/ 0 60000 65536"/>
            </a:gdLst>
            <a:ahLst/>
            <a:cxnLst>
              <a:cxn ang="T6">
                <a:pos x="T0" y="T1"/>
              </a:cxn>
              <a:cxn ang="T7">
                <a:pos x="T2" y="T3"/>
              </a:cxn>
              <a:cxn ang="T8">
                <a:pos x="T4" y="T5"/>
              </a:cxn>
            </a:cxnLst>
            <a:rect l="0" t="0" r="r" b="b"/>
            <a:pathLst>
              <a:path w="31" h="3063">
                <a:moveTo>
                  <a:pt x="0" y="0"/>
                </a:moveTo>
                <a:lnTo>
                  <a:pt x="0" y="3063"/>
                </a:lnTo>
                <a:lnTo>
                  <a:pt x="31" y="3063"/>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ja-JP" altLang="en-US">
              <a:solidFill>
                <a:srgbClr val="000000"/>
              </a:solidFill>
            </a:endParaRPr>
          </a:p>
        </p:txBody>
      </p:sp>
      <p:sp>
        <p:nvSpPr>
          <p:cNvPr id="478220" name="Line 25"/>
          <p:cNvSpPr>
            <a:spLocks noChangeShapeType="1"/>
          </p:cNvSpPr>
          <p:nvPr/>
        </p:nvSpPr>
        <p:spPr bwMode="auto">
          <a:xfrm>
            <a:off x="1119188" y="4614863"/>
            <a:ext cx="460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srgbClr val="000000"/>
              </a:solidFill>
            </a:endParaRPr>
          </a:p>
        </p:txBody>
      </p:sp>
      <p:sp>
        <p:nvSpPr>
          <p:cNvPr id="478221" name="Line 26"/>
          <p:cNvSpPr>
            <a:spLocks noChangeShapeType="1"/>
          </p:cNvSpPr>
          <p:nvPr/>
        </p:nvSpPr>
        <p:spPr bwMode="auto">
          <a:xfrm>
            <a:off x="1119188" y="3836988"/>
            <a:ext cx="460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srgbClr val="000000"/>
              </a:solidFill>
            </a:endParaRPr>
          </a:p>
        </p:txBody>
      </p:sp>
      <p:sp>
        <p:nvSpPr>
          <p:cNvPr id="478222" name="Line 27"/>
          <p:cNvSpPr>
            <a:spLocks noChangeShapeType="1"/>
          </p:cNvSpPr>
          <p:nvPr/>
        </p:nvSpPr>
        <p:spPr bwMode="auto">
          <a:xfrm>
            <a:off x="1119188" y="3059113"/>
            <a:ext cx="460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srgbClr val="000000"/>
              </a:solidFill>
            </a:endParaRPr>
          </a:p>
        </p:txBody>
      </p:sp>
      <p:sp>
        <p:nvSpPr>
          <p:cNvPr id="478223" name="Line 28"/>
          <p:cNvSpPr>
            <a:spLocks noChangeShapeType="1"/>
          </p:cNvSpPr>
          <p:nvPr/>
        </p:nvSpPr>
        <p:spPr bwMode="auto">
          <a:xfrm>
            <a:off x="1119188" y="2281238"/>
            <a:ext cx="460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srgbClr val="000000"/>
              </a:solidFill>
            </a:endParaRPr>
          </a:p>
        </p:txBody>
      </p:sp>
      <p:sp>
        <p:nvSpPr>
          <p:cNvPr id="478224" name="Line 29"/>
          <p:cNvSpPr>
            <a:spLocks noChangeShapeType="1"/>
          </p:cNvSpPr>
          <p:nvPr/>
        </p:nvSpPr>
        <p:spPr bwMode="auto">
          <a:xfrm>
            <a:off x="1119188" y="1503363"/>
            <a:ext cx="460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srgbClr val="000000"/>
              </a:solidFill>
            </a:endParaRPr>
          </a:p>
        </p:txBody>
      </p:sp>
      <p:sp>
        <p:nvSpPr>
          <p:cNvPr id="478225" name="Line 30"/>
          <p:cNvSpPr>
            <a:spLocks noChangeShapeType="1"/>
          </p:cNvSpPr>
          <p:nvPr/>
        </p:nvSpPr>
        <p:spPr bwMode="auto">
          <a:xfrm>
            <a:off x="1119188" y="725488"/>
            <a:ext cx="460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srgbClr val="000000"/>
              </a:solidFill>
            </a:endParaRPr>
          </a:p>
        </p:txBody>
      </p:sp>
      <p:sp>
        <p:nvSpPr>
          <p:cNvPr id="478226" name="Line 31"/>
          <p:cNvSpPr>
            <a:spLocks noChangeShapeType="1"/>
          </p:cNvSpPr>
          <p:nvPr/>
        </p:nvSpPr>
        <p:spPr bwMode="auto">
          <a:xfrm>
            <a:off x="1119188" y="3059113"/>
            <a:ext cx="76041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srgbClr val="000000"/>
              </a:solidFill>
            </a:endParaRPr>
          </a:p>
        </p:txBody>
      </p:sp>
      <p:sp>
        <p:nvSpPr>
          <p:cNvPr id="478227" name="Line 32"/>
          <p:cNvSpPr>
            <a:spLocks noChangeShapeType="1"/>
          </p:cNvSpPr>
          <p:nvPr/>
        </p:nvSpPr>
        <p:spPr bwMode="auto">
          <a:xfrm flipV="1">
            <a:off x="1119188" y="3011488"/>
            <a:ext cx="1587" cy="476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srgbClr val="000000"/>
              </a:solidFill>
            </a:endParaRPr>
          </a:p>
        </p:txBody>
      </p:sp>
      <p:sp>
        <p:nvSpPr>
          <p:cNvPr id="478228" name="Line 33"/>
          <p:cNvSpPr>
            <a:spLocks noChangeShapeType="1"/>
          </p:cNvSpPr>
          <p:nvPr/>
        </p:nvSpPr>
        <p:spPr bwMode="auto">
          <a:xfrm flipV="1">
            <a:off x="2386013" y="3011488"/>
            <a:ext cx="1587" cy="476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srgbClr val="000000"/>
              </a:solidFill>
            </a:endParaRPr>
          </a:p>
        </p:txBody>
      </p:sp>
      <p:sp>
        <p:nvSpPr>
          <p:cNvPr id="478229" name="Line 34"/>
          <p:cNvSpPr>
            <a:spLocks noChangeShapeType="1"/>
          </p:cNvSpPr>
          <p:nvPr/>
        </p:nvSpPr>
        <p:spPr bwMode="auto">
          <a:xfrm flipV="1">
            <a:off x="3654425" y="3011488"/>
            <a:ext cx="1588" cy="476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srgbClr val="000000"/>
              </a:solidFill>
            </a:endParaRPr>
          </a:p>
        </p:txBody>
      </p:sp>
      <p:sp>
        <p:nvSpPr>
          <p:cNvPr id="478230" name="Line 35"/>
          <p:cNvSpPr>
            <a:spLocks noChangeShapeType="1"/>
          </p:cNvSpPr>
          <p:nvPr/>
        </p:nvSpPr>
        <p:spPr bwMode="auto">
          <a:xfrm flipV="1">
            <a:off x="4921250" y="3011488"/>
            <a:ext cx="1588" cy="476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srgbClr val="000000"/>
              </a:solidFill>
            </a:endParaRPr>
          </a:p>
        </p:txBody>
      </p:sp>
      <p:sp>
        <p:nvSpPr>
          <p:cNvPr id="478231" name="Line 36"/>
          <p:cNvSpPr>
            <a:spLocks noChangeShapeType="1"/>
          </p:cNvSpPr>
          <p:nvPr/>
        </p:nvSpPr>
        <p:spPr bwMode="auto">
          <a:xfrm flipV="1">
            <a:off x="6188075" y="3011488"/>
            <a:ext cx="1588" cy="476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srgbClr val="000000"/>
              </a:solidFill>
            </a:endParaRPr>
          </a:p>
        </p:txBody>
      </p:sp>
      <p:sp>
        <p:nvSpPr>
          <p:cNvPr id="478232" name="Line 37"/>
          <p:cNvSpPr>
            <a:spLocks noChangeShapeType="1"/>
          </p:cNvSpPr>
          <p:nvPr/>
        </p:nvSpPr>
        <p:spPr bwMode="auto">
          <a:xfrm flipV="1">
            <a:off x="7454900" y="3011488"/>
            <a:ext cx="1588" cy="476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srgbClr val="000000"/>
              </a:solidFill>
            </a:endParaRPr>
          </a:p>
        </p:txBody>
      </p:sp>
      <p:sp>
        <p:nvSpPr>
          <p:cNvPr id="478233" name="Line 38"/>
          <p:cNvSpPr>
            <a:spLocks noChangeShapeType="1"/>
          </p:cNvSpPr>
          <p:nvPr/>
        </p:nvSpPr>
        <p:spPr bwMode="auto">
          <a:xfrm flipV="1">
            <a:off x="8723313" y="3011488"/>
            <a:ext cx="1587" cy="476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srgbClr val="000000"/>
              </a:solidFill>
            </a:endParaRPr>
          </a:p>
        </p:txBody>
      </p:sp>
      <p:sp>
        <p:nvSpPr>
          <p:cNvPr id="478234" name="Rectangle 39"/>
          <p:cNvSpPr>
            <a:spLocks noChangeArrowheads="1"/>
          </p:cNvSpPr>
          <p:nvPr/>
        </p:nvSpPr>
        <p:spPr bwMode="auto">
          <a:xfrm>
            <a:off x="696913" y="5303838"/>
            <a:ext cx="261937"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fontAlgn="base" hangingPunct="1">
              <a:spcBef>
                <a:spcPct val="0"/>
              </a:spcBef>
              <a:spcAft>
                <a:spcPct val="0"/>
              </a:spcAft>
              <a:buFontTx/>
              <a:buNone/>
            </a:pPr>
            <a:r>
              <a:rPr lang="en-US" altLang="ja-JP" sz="1200">
                <a:solidFill>
                  <a:srgbClr val="000000"/>
                </a:solidFill>
              </a:rPr>
              <a:t>-1.5</a:t>
            </a:r>
            <a:endParaRPr lang="en-US" altLang="ja-JP" sz="1800">
              <a:solidFill>
                <a:srgbClr val="000000"/>
              </a:solidFill>
            </a:endParaRPr>
          </a:p>
        </p:txBody>
      </p:sp>
      <p:sp>
        <p:nvSpPr>
          <p:cNvPr id="478235" name="Rectangle 40"/>
          <p:cNvSpPr>
            <a:spLocks noChangeArrowheads="1"/>
          </p:cNvSpPr>
          <p:nvPr/>
        </p:nvSpPr>
        <p:spPr bwMode="auto">
          <a:xfrm>
            <a:off x="696913" y="4527550"/>
            <a:ext cx="261937"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fontAlgn="base" hangingPunct="1">
              <a:spcBef>
                <a:spcPct val="0"/>
              </a:spcBef>
              <a:spcAft>
                <a:spcPct val="0"/>
              </a:spcAft>
              <a:buFontTx/>
              <a:buNone/>
            </a:pPr>
            <a:r>
              <a:rPr lang="en-US" altLang="ja-JP" sz="1200">
                <a:solidFill>
                  <a:srgbClr val="000000"/>
                </a:solidFill>
              </a:rPr>
              <a:t>-1.0</a:t>
            </a:r>
            <a:endParaRPr lang="en-US" altLang="ja-JP" sz="1800">
              <a:solidFill>
                <a:srgbClr val="000000"/>
              </a:solidFill>
            </a:endParaRPr>
          </a:p>
        </p:txBody>
      </p:sp>
      <p:sp>
        <p:nvSpPr>
          <p:cNvPr id="478236" name="Rectangle 41"/>
          <p:cNvSpPr>
            <a:spLocks noChangeArrowheads="1"/>
          </p:cNvSpPr>
          <p:nvPr/>
        </p:nvSpPr>
        <p:spPr bwMode="auto">
          <a:xfrm>
            <a:off x="696913" y="3748088"/>
            <a:ext cx="261937"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fontAlgn="base" hangingPunct="1">
              <a:spcBef>
                <a:spcPct val="0"/>
              </a:spcBef>
              <a:spcAft>
                <a:spcPct val="0"/>
              </a:spcAft>
              <a:buFontTx/>
              <a:buNone/>
            </a:pPr>
            <a:r>
              <a:rPr lang="en-US" altLang="ja-JP" sz="1200">
                <a:solidFill>
                  <a:srgbClr val="000000"/>
                </a:solidFill>
              </a:rPr>
              <a:t>-0.5</a:t>
            </a:r>
            <a:endParaRPr lang="en-US" altLang="ja-JP" sz="1800">
              <a:solidFill>
                <a:srgbClr val="000000"/>
              </a:solidFill>
            </a:endParaRPr>
          </a:p>
        </p:txBody>
      </p:sp>
      <p:sp>
        <p:nvSpPr>
          <p:cNvPr id="478237" name="Rectangle 42"/>
          <p:cNvSpPr>
            <a:spLocks noChangeArrowheads="1"/>
          </p:cNvSpPr>
          <p:nvPr/>
        </p:nvSpPr>
        <p:spPr bwMode="auto">
          <a:xfrm>
            <a:off x="746125" y="2971800"/>
            <a:ext cx="21113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fontAlgn="base" hangingPunct="1">
              <a:spcBef>
                <a:spcPct val="0"/>
              </a:spcBef>
              <a:spcAft>
                <a:spcPct val="0"/>
              </a:spcAft>
              <a:buFontTx/>
              <a:buNone/>
            </a:pPr>
            <a:r>
              <a:rPr lang="en-US" altLang="ja-JP" sz="1200">
                <a:solidFill>
                  <a:srgbClr val="000000"/>
                </a:solidFill>
              </a:rPr>
              <a:t>0.0</a:t>
            </a:r>
            <a:endParaRPr lang="en-US" altLang="ja-JP" sz="1800">
              <a:solidFill>
                <a:srgbClr val="000000"/>
              </a:solidFill>
            </a:endParaRPr>
          </a:p>
        </p:txBody>
      </p:sp>
      <p:sp>
        <p:nvSpPr>
          <p:cNvPr id="478238" name="Rectangle 43"/>
          <p:cNvSpPr>
            <a:spLocks noChangeArrowheads="1"/>
          </p:cNvSpPr>
          <p:nvPr/>
        </p:nvSpPr>
        <p:spPr bwMode="auto">
          <a:xfrm>
            <a:off x="746125" y="2192338"/>
            <a:ext cx="21113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fontAlgn="base" hangingPunct="1">
              <a:spcBef>
                <a:spcPct val="0"/>
              </a:spcBef>
              <a:spcAft>
                <a:spcPct val="0"/>
              </a:spcAft>
              <a:buFontTx/>
              <a:buNone/>
            </a:pPr>
            <a:r>
              <a:rPr lang="en-US" altLang="ja-JP" sz="1200">
                <a:solidFill>
                  <a:srgbClr val="000000"/>
                </a:solidFill>
              </a:rPr>
              <a:t>0.5</a:t>
            </a:r>
            <a:endParaRPr lang="en-US" altLang="ja-JP" sz="1800">
              <a:solidFill>
                <a:srgbClr val="000000"/>
              </a:solidFill>
            </a:endParaRPr>
          </a:p>
        </p:txBody>
      </p:sp>
      <p:sp>
        <p:nvSpPr>
          <p:cNvPr id="478239" name="Rectangle 44"/>
          <p:cNvSpPr>
            <a:spLocks noChangeArrowheads="1"/>
          </p:cNvSpPr>
          <p:nvPr/>
        </p:nvSpPr>
        <p:spPr bwMode="auto">
          <a:xfrm>
            <a:off x="746125" y="1416050"/>
            <a:ext cx="21113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fontAlgn="base" hangingPunct="1">
              <a:spcBef>
                <a:spcPct val="0"/>
              </a:spcBef>
              <a:spcAft>
                <a:spcPct val="0"/>
              </a:spcAft>
              <a:buFontTx/>
              <a:buNone/>
            </a:pPr>
            <a:r>
              <a:rPr lang="en-US" altLang="ja-JP" sz="1200">
                <a:solidFill>
                  <a:srgbClr val="000000"/>
                </a:solidFill>
              </a:rPr>
              <a:t>1.0</a:t>
            </a:r>
            <a:endParaRPr lang="en-US" altLang="ja-JP" sz="1800">
              <a:solidFill>
                <a:srgbClr val="000000"/>
              </a:solidFill>
            </a:endParaRPr>
          </a:p>
        </p:txBody>
      </p:sp>
      <p:sp>
        <p:nvSpPr>
          <p:cNvPr id="478240" name="Rectangle 45"/>
          <p:cNvSpPr>
            <a:spLocks noChangeArrowheads="1"/>
          </p:cNvSpPr>
          <p:nvPr/>
        </p:nvSpPr>
        <p:spPr bwMode="auto">
          <a:xfrm>
            <a:off x="746125" y="636588"/>
            <a:ext cx="21113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fontAlgn="base" hangingPunct="1">
              <a:spcBef>
                <a:spcPct val="0"/>
              </a:spcBef>
              <a:spcAft>
                <a:spcPct val="0"/>
              </a:spcAft>
              <a:buFontTx/>
              <a:buNone/>
            </a:pPr>
            <a:r>
              <a:rPr lang="en-US" altLang="ja-JP" sz="1200">
                <a:solidFill>
                  <a:srgbClr val="000000"/>
                </a:solidFill>
              </a:rPr>
              <a:t>1.5</a:t>
            </a:r>
            <a:endParaRPr lang="en-US" altLang="ja-JP" sz="1800">
              <a:solidFill>
                <a:srgbClr val="000000"/>
              </a:solidFill>
            </a:endParaRPr>
          </a:p>
        </p:txBody>
      </p:sp>
      <p:sp>
        <p:nvSpPr>
          <p:cNvPr id="478241" name="Rectangle 46"/>
          <p:cNvSpPr>
            <a:spLocks noChangeArrowheads="1"/>
          </p:cNvSpPr>
          <p:nvPr/>
        </p:nvSpPr>
        <p:spPr bwMode="auto">
          <a:xfrm>
            <a:off x="1600200" y="5524500"/>
            <a:ext cx="303213"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fontAlgn="base" hangingPunct="1">
              <a:spcBef>
                <a:spcPct val="0"/>
              </a:spcBef>
              <a:spcAft>
                <a:spcPct val="0"/>
              </a:spcAft>
              <a:buFontTx/>
              <a:buNone/>
            </a:pPr>
            <a:r>
              <a:rPr lang="en-US" altLang="ja-JP" sz="1200">
                <a:solidFill>
                  <a:srgbClr val="000000"/>
                </a:solidFill>
              </a:rPr>
              <a:t>0-14</a:t>
            </a:r>
            <a:endParaRPr lang="en-US" altLang="ja-JP" sz="1800">
              <a:solidFill>
                <a:srgbClr val="000000"/>
              </a:solidFill>
            </a:endParaRPr>
          </a:p>
        </p:txBody>
      </p:sp>
      <p:sp>
        <p:nvSpPr>
          <p:cNvPr id="478242" name="Rectangle 47"/>
          <p:cNvSpPr>
            <a:spLocks noChangeArrowheads="1"/>
          </p:cNvSpPr>
          <p:nvPr/>
        </p:nvSpPr>
        <p:spPr bwMode="auto">
          <a:xfrm>
            <a:off x="2825750" y="5524500"/>
            <a:ext cx="38735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fontAlgn="base" hangingPunct="1">
              <a:spcBef>
                <a:spcPct val="0"/>
              </a:spcBef>
              <a:spcAft>
                <a:spcPct val="0"/>
              </a:spcAft>
              <a:buFontTx/>
              <a:buNone/>
            </a:pPr>
            <a:r>
              <a:rPr lang="en-US" altLang="ja-JP" sz="1200">
                <a:solidFill>
                  <a:srgbClr val="000000"/>
                </a:solidFill>
              </a:rPr>
              <a:t>15-29</a:t>
            </a:r>
            <a:endParaRPr lang="en-US" altLang="ja-JP" sz="1800">
              <a:solidFill>
                <a:srgbClr val="000000"/>
              </a:solidFill>
            </a:endParaRPr>
          </a:p>
        </p:txBody>
      </p:sp>
      <p:sp>
        <p:nvSpPr>
          <p:cNvPr id="478243" name="Rectangle 48"/>
          <p:cNvSpPr>
            <a:spLocks noChangeArrowheads="1"/>
          </p:cNvSpPr>
          <p:nvPr/>
        </p:nvSpPr>
        <p:spPr bwMode="auto">
          <a:xfrm>
            <a:off x="4092575" y="5524500"/>
            <a:ext cx="38735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fontAlgn="base" hangingPunct="1">
              <a:spcBef>
                <a:spcPct val="0"/>
              </a:spcBef>
              <a:spcAft>
                <a:spcPct val="0"/>
              </a:spcAft>
              <a:buFontTx/>
              <a:buNone/>
            </a:pPr>
            <a:r>
              <a:rPr lang="en-US" altLang="ja-JP" sz="1200">
                <a:solidFill>
                  <a:srgbClr val="000000"/>
                </a:solidFill>
              </a:rPr>
              <a:t>30-44</a:t>
            </a:r>
            <a:endParaRPr lang="en-US" altLang="ja-JP" sz="1800">
              <a:solidFill>
                <a:srgbClr val="000000"/>
              </a:solidFill>
            </a:endParaRPr>
          </a:p>
        </p:txBody>
      </p:sp>
      <p:sp>
        <p:nvSpPr>
          <p:cNvPr id="478244" name="Rectangle 49"/>
          <p:cNvSpPr>
            <a:spLocks noChangeArrowheads="1"/>
          </p:cNvSpPr>
          <p:nvPr/>
        </p:nvSpPr>
        <p:spPr bwMode="auto">
          <a:xfrm>
            <a:off x="5359400" y="5524500"/>
            <a:ext cx="38735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fontAlgn="base" hangingPunct="1">
              <a:spcBef>
                <a:spcPct val="0"/>
              </a:spcBef>
              <a:spcAft>
                <a:spcPct val="0"/>
              </a:spcAft>
              <a:buFontTx/>
              <a:buNone/>
            </a:pPr>
            <a:r>
              <a:rPr lang="en-US" altLang="ja-JP" sz="1200">
                <a:solidFill>
                  <a:srgbClr val="000000"/>
                </a:solidFill>
              </a:rPr>
              <a:t>45-59</a:t>
            </a:r>
            <a:endParaRPr lang="en-US" altLang="ja-JP" sz="1800">
              <a:solidFill>
                <a:srgbClr val="000000"/>
              </a:solidFill>
            </a:endParaRPr>
          </a:p>
        </p:txBody>
      </p:sp>
      <p:sp>
        <p:nvSpPr>
          <p:cNvPr id="478245" name="Rectangle 50"/>
          <p:cNvSpPr>
            <a:spLocks noChangeArrowheads="1"/>
          </p:cNvSpPr>
          <p:nvPr/>
        </p:nvSpPr>
        <p:spPr bwMode="auto">
          <a:xfrm>
            <a:off x="6626225" y="5524500"/>
            <a:ext cx="38735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fontAlgn="base" hangingPunct="1">
              <a:spcBef>
                <a:spcPct val="0"/>
              </a:spcBef>
              <a:spcAft>
                <a:spcPct val="0"/>
              </a:spcAft>
              <a:buFontTx/>
              <a:buNone/>
            </a:pPr>
            <a:r>
              <a:rPr lang="en-US" altLang="ja-JP" sz="1200">
                <a:solidFill>
                  <a:srgbClr val="000000"/>
                </a:solidFill>
              </a:rPr>
              <a:t>60-74</a:t>
            </a:r>
            <a:endParaRPr lang="en-US" altLang="ja-JP" sz="1800">
              <a:solidFill>
                <a:srgbClr val="000000"/>
              </a:solidFill>
            </a:endParaRPr>
          </a:p>
        </p:txBody>
      </p:sp>
      <p:sp>
        <p:nvSpPr>
          <p:cNvPr id="478246" name="Rectangle 51"/>
          <p:cNvSpPr>
            <a:spLocks noChangeArrowheads="1"/>
          </p:cNvSpPr>
          <p:nvPr/>
        </p:nvSpPr>
        <p:spPr bwMode="auto">
          <a:xfrm>
            <a:off x="7959725" y="5524500"/>
            <a:ext cx="25717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fontAlgn="base" hangingPunct="1">
              <a:spcBef>
                <a:spcPct val="0"/>
              </a:spcBef>
              <a:spcAft>
                <a:spcPct val="0"/>
              </a:spcAft>
              <a:buFontTx/>
              <a:buNone/>
            </a:pPr>
            <a:r>
              <a:rPr lang="en-US" altLang="ja-JP" sz="1200">
                <a:solidFill>
                  <a:srgbClr val="000000"/>
                </a:solidFill>
              </a:rPr>
              <a:t>75+</a:t>
            </a:r>
            <a:endParaRPr lang="en-US" altLang="ja-JP" sz="1800">
              <a:solidFill>
                <a:srgbClr val="000000"/>
              </a:solidFill>
            </a:endParaRPr>
          </a:p>
        </p:txBody>
      </p:sp>
      <p:sp>
        <p:nvSpPr>
          <p:cNvPr id="478247" name="Rectangle 52"/>
          <p:cNvSpPr>
            <a:spLocks noChangeArrowheads="1"/>
          </p:cNvSpPr>
          <p:nvPr/>
        </p:nvSpPr>
        <p:spPr bwMode="auto">
          <a:xfrm>
            <a:off x="4568825" y="5780088"/>
            <a:ext cx="70008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fontAlgn="base" hangingPunct="1">
              <a:spcBef>
                <a:spcPct val="0"/>
              </a:spcBef>
              <a:spcAft>
                <a:spcPct val="0"/>
              </a:spcAft>
              <a:buFontTx/>
              <a:buNone/>
            </a:pPr>
            <a:r>
              <a:rPr lang="en-US" altLang="ja-JP" sz="1200">
                <a:solidFill>
                  <a:srgbClr val="000000"/>
                </a:solidFill>
              </a:rPr>
              <a:t>Age group</a:t>
            </a:r>
            <a:endParaRPr lang="en-US" altLang="ja-JP" sz="1800">
              <a:solidFill>
                <a:srgbClr val="000000"/>
              </a:solidFill>
            </a:endParaRPr>
          </a:p>
        </p:txBody>
      </p:sp>
      <p:sp>
        <p:nvSpPr>
          <p:cNvPr id="478248" name="Rectangle 53"/>
          <p:cNvSpPr>
            <a:spLocks noChangeArrowheads="1"/>
          </p:cNvSpPr>
          <p:nvPr/>
        </p:nvSpPr>
        <p:spPr bwMode="auto">
          <a:xfrm rot="-5400000">
            <a:off x="187326" y="2967037"/>
            <a:ext cx="7159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fontAlgn="base" hangingPunct="1">
              <a:spcBef>
                <a:spcPct val="0"/>
              </a:spcBef>
              <a:spcAft>
                <a:spcPct val="0"/>
              </a:spcAft>
              <a:buFontTx/>
              <a:buNone/>
            </a:pPr>
            <a:r>
              <a:rPr lang="en-US" altLang="ja-JP" sz="1200">
                <a:solidFill>
                  <a:srgbClr val="000000"/>
                </a:solidFill>
              </a:rPr>
              <a:t>Million yen</a:t>
            </a:r>
            <a:endParaRPr lang="en-US" altLang="ja-JP" sz="1800">
              <a:solidFill>
                <a:srgbClr val="000000"/>
              </a:solidFill>
            </a:endParaRPr>
          </a:p>
        </p:txBody>
      </p:sp>
      <p:sp>
        <p:nvSpPr>
          <p:cNvPr id="478249" name="Rectangle 54"/>
          <p:cNvSpPr>
            <a:spLocks noChangeArrowheads="1"/>
          </p:cNvSpPr>
          <p:nvPr/>
        </p:nvSpPr>
        <p:spPr bwMode="auto">
          <a:xfrm>
            <a:off x="7602538" y="3059113"/>
            <a:ext cx="974725" cy="4762"/>
          </a:xfrm>
          <a:prstGeom prst="rect">
            <a:avLst/>
          </a:prstGeom>
          <a:solidFill>
            <a:srgbClr val="800080"/>
          </a:solidFill>
          <a:ln w="12700">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fontAlgn="base" hangingPunct="1">
              <a:spcBef>
                <a:spcPct val="0"/>
              </a:spcBef>
              <a:spcAft>
                <a:spcPct val="0"/>
              </a:spcAft>
              <a:buFontTx/>
              <a:buNone/>
            </a:pPr>
            <a:endParaRPr lang="ja-JP" altLang="en-US" sz="1800">
              <a:solidFill>
                <a:srgbClr val="000000"/>
              </a:solidFill>
            </a:endParaRPr>
          </a:p>
        </p:txBody>
      </p:sp>
      <p:grpSp>
        <p:nvGrpSpPr>
          <p:cNvPr id="478250" name="Group 55"/>
          <p:cNvGrpSpPr>
            <a:grpSpLocks/>
          </p:cNvGrpSpPr>
          <p:nvPr/>
        </p:nvGrpSpPr>
        <p:grpSpPr bwMode="auto">
          <a:xfrm>
            <a:off x="5067300" y="2905125"/>
            <a:ext cx="1266825" cy="482600"/>
            <a:chOff x="3192" y="1830"/>
            <a:chExt cx="798" cy="304"/>
          </a:xfrm>
        </p:grpSpPr>
        <p:sp>
          <p:nvSpPr>
            <p:cNvPr id="478292" name="Rectangle 56"/>
            <p:cNvSpPr>
              <a:spLocks noChangeArrowheads="1"/>
            </p:cNvSpPr>
            <p:nvPr/>
          </p:nvSpPr>
          <p:spPr bwMode="auto">
            <a:xfrm>
              <a:off x="3192" y="1830"/>
              <a:ext cx="614" cy="97"/>
            </a:xfrm>
            <a:prstGeom prst="rect">
              <a:avLst/>
            </a:prstGeom>
            <a:solidFill>
              <a:srgbClr val="CCFFCC"/>
            </a:solidFill>
            <a:ln w="12700">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fontAlgn="base" hangingPunct="1">
                <a:spcBef>
                  <a:spcPct val="0"/>
                </a:spcBef>
                <a:spcAft>
                  <a:spcPct val="0"/>
                </a:spcAft>
                <a:buFontTx/>
                <a:buNone/>
              </a:pPr>
              <a:endParaRPr lang="ja-JP" altLang="en-US" sz="1800">
                <a:solidFill>
                  <a:srgbClr val="000000"/>
                </a:solidFill>
              </a:endParaRPr>
            </a:p>
          </p:txBody>
        </p:sp>
        <p:cxnSp>
          <p:nvCxnSpPr>
            <p:cNvPr id="478293" name="AutoShape 57"/>
            <p:cNvCxnSpPr>
              <a:cxnSpLocks noChangeShapeType="1"/>
              <a:stCxn id="478303" idx="1"/>
              <a:endCxn id="478292" idx="3"/>
            </p:cNvCxnSpPr>
            <p:nvPr/>
          </p:nvCxnSpPr>
          <p:spPr bwMode="auto">
            <a:xfrm rot="10800000">
              <a:off x="3806" y="1879"/>
              <a:ext cx="184" cy="255"/>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78251" name="Group 58"/>
          <p:cNvGrpSpPr>
            <a:grpSpLocks/>
          </p:cNvGrpSpPr>
          <p:nvPr/>
        </p:nvGrpSpPr>
        <p:grpSpPr bwMode="auto">
          <a:xfrm>
            <a:off x="3800475" y="2925763"/>
            <a:ext cx="1266825" cy="1722437"/>
            <a:chOff x="2394" y="1843"/>
            <a:chExt cx="798" cy="1085"/>
          </a:xfrm>
        </p:grpSpPr>
        <p:sp>
          <p:nvSpPr>
            <p:cNvPr id="478290" name="Rectangle 59"/>
            <p:cNvSpPr>
              <a:spLocks noChangeArrowheads="1"/>
            </p:cNvSpPr>
            <p:nvPr/>
          </p:nvSpPr>
          <p:spPr bwMode="auto">
            <a:xfrm>
              <a:off x="2394" y="1843"/>
              <a:ext cx="614" cy="84"/>
            </a:xfrm>
            <a:prstGeom prst="rect">
              <a:avLst/>
            </a:prstGeom>
            <a:solidFill>
              <a:srgbClr val="C0C0C0"/>
            </a:solidFill>
            <a:ln w="12700">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fontAlgn="base" hangingPunct="1">
                <a:spcBef>
                  <a:spcPct val="0"/>
                </a:spcBef>
                <a:spcAft>
                  <a:spcPct val="0"/>
                </a:spcAft>
                <a:buFontTx/>
                <a:buNone/>
              </a:pPr>
              <a:endParaRPr lang="ja-JP" altLang="en-US" sz="1800">
                <a:solidFill>
                  <a:srgbClr val="000000"/>
                </a:solidFill>
              </a:endParaRPr>
            </a:p>
          </p:txBody>
        </p:sp>
        <p:cxnSp>
          <p:nvCxnSpPr>
            <p:cNvPr id="478291" name="AutoShape 60"/>
            <p:cNvCxnSpPr>
              <a:cxnSpLocks noChangeShapeType="1"/>
              <a:stCxn id="478301" idx="1"/>
              <a:endCxn id="478290" idx="3"/>
            </p:cNvCxnSpPr>
            <p:nvPr/>
          </p:nvCxnSpPr>
          <p:spPr bwMode="auto">
            <a:xfrm rot="10800000">
              <a:off x="3008" y="1885"/>
              <a:ext cx="184" cy="1043"/>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78252" name="Rectangle 61"/>
          <p:cNvSpPr>
            <a:spLocks noChangeArrowheads="1"/>
          </p:cNvSpPr>
          <p:nvPr/>
        </p:nvSpPr>
        <p:spPr bwMode="auto">
          <a:xfrm>
            <a:off x="1979613" y="188913"/>
            <a:ext cx="5568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fontAlgn="base" hangingPunct="1">
              <a:spcBef>
                <a:spcPct val="0"/>
              </a:spcBef>
              <a:spcAft>
                <a:spcPct val="0"/>
              </a:spcAft>
              <a:buFontTx/>
              <a:buNone/>
            </a:pPr>
            <a:r>
              <a:rPr lang="en-US" altLang="ja-JP" sz="1800">
                <a:solidFill>
                  <a:srgbClr val="000000"/>
                </a:solidFill>
              </a:rPr>
              <a:t>Net intra-household transfers received by age groups</a:t>
            </a:r>
          </a:p>
        </p:txBody>
      </p:sp>
      <p:grpSp>
        <p:nvGrpSpPr>
          <p:cNvPr id="478253" name="Group 62"/>
          <p:cNvGrpSpPr>
            <a:grpSpLocks/>
          </p:cNvGrpSpPr>
          <p:nvPr/>
        </p:nvGrpSpPr>
        <p:grpSpPr bwMode="auto">
          <a:xfrm>
            <a:off x="3800475" y="2835275"/>
            <a:ext cx="2533650" cy="431800"/>
            <a:chOff x="2394" y="1786"/>
            <a:chExt cx="1596" cy="272"/>
          </a:xfrm>
        </p:grpSpPr>
        <p:sp>
          <p:nvSpPr>
            <p:cNvPr id="478288" name="Rectangle 63"/>
            <p:cNvSpPr>
              <a:spLocks noChangeArrowheads="1"/>
            </p:cNvSpPr>
            <p:nvPr/>
          </p:nvSpPr>
          <p:spPr bwMode="auto">
            <a:xfrm>
              <a:off x="2394" y="1786"/>
              <a:ext cx="614" cy="57"/>
            </a:xfrm>
            <a:prstGeom prst="rect">
              <a:avLst/>
            </a:prstGeom>
            <a:solidFill>
              <a:srgbClr val="FF6600"/>
            </a:solidFill>
            <a:ln w="12700">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fontAlgn="base" hangingPunct="1">
                <a:spcBef>
                  <a:spcPct val="0"/>
                </a:spcBef>
                <a:spcAft>
                  <a:spcPct val="0"/>
                </a:spcAft>
                <a:buFontTx/>
                <a:buNone/>
              </a:pPr>
              <a:endParaRPr lang="ja-JP" altLang="en-US" sz="1800">
                <a:solidFill>
                  <a:srgbClr val="000000"/>
                </a:solidFill>
              </a:endParaRPr>
            </a:p>
          </p:txBody>
        </p:sp>
        <p:cxnSp>
          <p:nvCxnSpPr>
            <p:cNvPr id="478289" name="AutoShape 64"/>
            <p:cNvCxnSpPr>
              <a:cxnSpLocks noChangeShapeType="1"/>
              <a:stCxn id="478302" idx="1"/>
              <a:endCxn id="478288" idx="3"/>
            </p:cNvCxnSpPr>
            <p:nvPr/>
          </p:nvCxnSpPr>
          <p:spPr bwMode="auto">
            <a:xfrm rot="10800000">
              <a:off x="3008" y="1815"/>
              <a:ext cx="982" cy="243"/>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78254" name="Group 65"/>
          <p:cNvGrpSpPr>
            <a:grpSpLocks/>
          </p:cNvGrpSpPr>
          <p:nvPr/>
        </p:nvGrpSpPr>
        <p:grpSpPr bwMode="auto">
          <a:xfrm>
            <a:off x="2532063" y="1487488"/>
            <a:ext cx="3802062" cy="2476500"/>
            <a:chOff x="1595" y="937"/>
            <a:chExt cx="2395" cy="1560"/>
          </a:xfrm>
        </p:grpSpPr>
        <p:grpSp>
          <p:nvGrpSpPr>
            <p:cNvPr id="478279" name="Group 66"/>
            <p:cNvGrpSpPr>
              <a:grpSpLocks/>
            </p:cNvGrpSpPr>
            <p:nvPr/>
          </p:nvGrpSpPr>
          <p:grpSpPr bwMode="auto">
            <a:xfrm>
              <a:off x="1595" y="1795"/>
              <a:ext cx="799" cy="693"/>
              <a:chOff x="1595" y="1795"/>
              <a:chExt cx="799" cy="693"/>
            </a:xfrm>
          </p:grpSpPr>
          <p:sp>
            <p:nvSpPr>
              <p:cNvPr id="478286" name="Rectangle 67"/>
              <p:cNvSpPr>
                <a:spLocks noChangeArrowheads="1"/>
              </p:cNvSpPr>
              <p:nvPr/>
            </p:nvSpPr>
            <p:spPr bwMode="auto">
              <a:xfrm>
                <a:off x="1595" y="1795"/>
                <a:ext cx="615" cy="132"/>
              </a:xfrm>
              <a:prstGeom prst="rect">
                <a:avLst/>
              </a:prstGeom>
              <a:solidFill>
                <a:srgbClr val="008000"/>
              </a:solidFill>
              <a:ln w="12700">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fontAlgn="base" hangingPunct="1">
                  <a:spcBef>
                    <a:spcPct val="0"/>
                  </a:spcBef>
                  <a:spcAft>
                    <a:spcPct val="0"/>
                  </a:spcAft>
                  <a:buFontTx/>
                  <a:buNone/>
                </a:pPr>
                <a:endParaRPr lang="ja-JP" altLang="en-US" sz="1800">
                  <a:solidFill>
                    <a:srgbClr val="000000"/>
                  </a:solidFill>
                </a:endParaRPr>
              </a:p>
            </p:txBody>
          </p:sp>
          <p:cxnSp>
            <p:nvCxnSpPr>
              <p:cNvPr id="478287" name="AutoShape 68"/>
              <p:cNvCxnSpPr>
                <a:cxnSpLocks noChangeShapeType="1"/>
                <a:endCxn id="478286" idx="3"/>
              </p:cNvCxnSpPr>
              <p:nvPr/>
            </p:nvCxnSpPr>
            <p:spPr bwMode="auto">
              <a:xfrm rot="10800000">
                <a:off x="2210" y="1861"/>
                <a:ext cx="184" cy="627"/>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78280" name="Group 69"/>
            <p:cNvGrpSpPr>
              <a:grpSpLocks/>
            </p:cNvGrpSpPr>
            <p:nvPr/>
          </p:nvGrpSpPr>
          <p:grpSpPr bwMode="auto">
            <a:xfrm>
              <a:off x="1595" y="1017"/>
              <a:ext cx="1597" cy="1480"/>
              <a:chOff x="1595" y="1017"/>
              <a:chExt cx="1597" cy="1480"/>
            </a:xfrm>
          </p:grpSpPr>
          <p:sp>
            <p:nvSpPr>
              <p:cNvPr id="478284" name="Rectangle 70"/>
              <p:cNvSpPr>
                <a:spLocks noChangeArrowheads="1"/>
              </p:cNvSpPr>
              <p:nvPr/>
            </p:nvSpPr>
            <p:spPr bwMode="auto">
              <a:xfrm>
                <a:off x="1595" y="1017"/>
                <a:ext cx="615" cy="778"/>
              </a:xfrm>
              <a:prstGeom prst="rect">
                <a:avLst/>
              </a:prstGeom>
              <a:solidFill>
                <a:srgbClr val="00CCFF"/>
              </a:solidFill>
              <a:ln w="12700">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fontAlgn="base" hangingPunct="1">
                  <a:spcBef>
                    <a:spcPct val="0"/>
                  </a:spcBef>
                  <a:spcAft>
                    <a:spcPct val="0"/>
                  </a:spcAft>
                  <a:buFontTx/>
                  <a:buNone/>
                </a:pPr>
                <a:endParaRPr lang="ja-JP" altLang="en-US" sz="1800">
                  <a:solidFill>
                    <a:srgbClr val="000000"/>
                  </a:solidFill>
                </a:endParaRPr>
              </a:p>
            </p:txBody>
          </p:sp>
          <p:cxnSp>
            <p:nvCxnSpPr>
              <p:cNvPr id="478285" name="AutoShape 71"/>
              <p:cNvCxnSpPr>
                <a:cxnSpLocks noChangeShapeType="1"/>
                <a:endCxn id="478284" idx="3"/>
              </p:cNvCxnSpPr>
              <p:nvPr/>
            </p:nvCxnSpPr>
            <p:spPr bwMode="auto">
              <a:xfrm rot="10800000">
                <a:off x="2210" y="1406"/>
                <a:ext cx="982" cy="1091"/>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78281" name="Group 72"/>
            <p:cNvGrpSpPr>
              <a:grpSpLocks/>
            </p:cNvGrpSpPr>
            <p:nvPr/>
          </p:nvGrpSpPr>
          <p:grpSpPr bwMode="auto">
            <a:xfrm>
              <a:off x="1595" y="937"/>
              <a:ext cx="2395" cy="1052"/>
              <a:chOff x="1595" y="937"/>
              <a:chExt cx="2395" cy="1052"/>
            </a:xfrm>
          </p:grpSpPr>
          <p:sp>
            <p:nvSpPr>
              <p:cNvPr id="478282" name="Rectangle 73"/>
              <p:cNvSpPr>
                <a:spLocks noChangeArrowheads="1"/>
              </p:cNvSpPr>
              <p:nvPr/>
            </p:nvSpPr>
            <p:spPr bwMode="auto">
              <a:xfrm>
                <a:off x="1595" y="937"/>
                <a:ext cx="615" cy="80"/>
              </a:xfrm>
              <a:prstGeom prst="rect">
                <a:avLst/>
              </a:prstGeom>
              <a:solidFill>
                <a:srgbClr val="808080"/>
              </a:solidFill>
              <a:ln w="12700">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fontAlgn="base" hangingPunct="1">
                  <a:spcBef>
                    <a:spcPct val="0"/>
                  </a:spcBef>
                  <a:spcAft>
                    <a:spcPct val="0"/>
                  </a:spcAft>
                  <a:buFontTx/>
                  <a:buNone/>
                </a:pPr>
                <a:endParaRPr lang="ja-JP" altLang="en-US" sz="1800">
                  <a:solidFill>
                    <a:srgbClr val="000000"/>
                  </a:solidFill>
                </a:endParaRPr>
              </a:p>
            </p:txBody>
          </p:sp>
          <p:cxnSp>
            <p:nvCxnSpPr>
              <p:cNvPr id="478283" name="AutoShape 74"/>
              <p:cNvCxnSpPr>
                <a:cxnSpLocks noChangeShapeType="1"/>
                <a:endCxn id="478282" idx="3"/>
              </p:cNvCxnSpPr>
              <p:nvPr/>
            </p:nvCxnSpPr>
            <p:spPr bwMode="auto">
              <a:xfrm rot="10800000">
                <a:off x="2210" y="977"/>
                <a:ext cx="1780" cy="1012"/>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nvGrpSpPr>
          <p:cNvPr id="478255" name="Group 75"/>
          <p:cNvGrpSpPr>
            <a:grpSpLocks/>
          </p:cNvGrpSpPr>
          <p:nvPr/>
        </p:nvGrpSpPr>
        <p:grpSpPr bwMode="auto">
          <a:xfrm>
            <a:off x="4287838" y="2498725"/>
            <a:ext cx="4289425" cy="2416175"/>
            <a:chOff x="2701" y="1574"/>
            <a:chExt cx="2702" cy="1522"/>
          </a:xfrm>
        </p:grpSpPr>
        <p:grpSp>
          <p:nvGrpSpPr>
            <p:cNvPr id="478270" name="Group 76"/>
            <p:cNvGrpSpPr>
              <a:grpSpLocks/>
            </p:cNvGrpSpPr>
            <p:nvPr/>
          </p:nvGrpSpPr>
          <p:grpSpPr bwMode="auto">
            <a:xfrm>
              <a:off x="2701" y="1897"/>
              <a:ext cx="2702" cy="686"/>
              <a:chOff x="2701" y="1897"/>
              <a:chExt cx="2702" cy="686"/>
            </a:xfrm>
          </p:grpSpPr>
          <p:sp>
            <p:nvSpPr>
              <p:cNvPr id="478277" name="Rectangle 77"/>
              <p:cNvSpPr>
                <a:spLocks noChangeArrowheads="1"/>
              </p:cNvSpPr>
              <p:nvPr/>
            </p:nvSpPr>
            <p:spPr bwMode="auto">
              <a:xfrm>
                <a:off x="4789" y="1897"/>
                <a:ext cx="614" cy="30"/>
              </a:xfrm>
              <a:prstGeom prst="rect">
                <a:avLst/>
              </a:prstGeom>
              <a:solidFill>
                <a:srgbClr val="FF99CC"/>
              </a:solidFill>
              <a:ln w="12700">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fontAlgn="base" hangingPunct="1">
                  <a:spcBef>
                    <a:spcPct val="0"/>
                  </a:spcBef>
                  <a:spcAft>
                    <a:spcPct val="0"/>
                  </a:spcAft>
                  <a:buFontTx/>
                  <a:buNone/>
                </a:pPr>
                <a:endParaRPr lang="ja-JP" altLang="en-US" sz="1800">
                  <a:solidFill>
                    <a:srgbClr val="000000"/>
                  </a:solidFill>
                </a:endParaRPr>
              </a:p>
            </p:txBody>
          </p:sp>
          <p:cxnSp>
            <p:nvCxnSpPr>
              <p:cNvPr id="478278" name="AutoShape 78"/>
              <p:cNvCxnSpPr>
                <a:cxnSpLocks noChangeShapeType="1"/>
                <a:endCxn id="478277" idx="2"/>
              </p:cNvCxnSpPr>
              <p:nvPr/>
            </p:nvCxnSpPr>
            <p:spPr bwMode="auto">
              <a:xfrm rot="5400000" flipH="1" flipV="1">
                <a:off x="3571" y="1057"/>
                <a:ext cx="656" cy="2395"/>
              </a:xfrm>
              <a:prstGeom prst="curvedConnector3">
                <a:avLst>
                  <a:gd name="adj1" fmla="val -2180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78271" name="Group 79"/>
            <p:cNvGrpSpPr>
              <a:grpSpLocks/>
            </p:cNvGrpSpPr>
            <p:nvPr/>
          </p:nvGrpSpPr>
          <p:grpSpPr bwMode="auto">
            <a:xfrm>
              <a:off x="3806" y="1645"/>
              <a:ext cx="1597" cy="1451"/>
              <a:chOff x="3806" y="1645"/>
              <a:chExt cx="1597" cy="1451"/>
            </a:xfrm>
          </p:grpSpPr>
          <p:sp>
            <p:nvSpPr>
              <p:cNvPr id="478275" name="Rectangle 80"/>
              <p:cNvSpPr>
                <a:spLocks noChangeArrowheads="1"/>
              </p:cNvSpPr>
              <p:nvPr/>
            </p:nvSpPr>
            <p:spPr bwMode="auto">
              <a:xfrm>
                <a:off x="4789" y="1645"/>
                <a:ext cx="614" cy="252"/>
              </a:xfrm>
              <a:prstGeom prst="rect">
                <a:avLst/>
              </a:prstGeom>
              <a:solidFill>
                <a:srgbClr val="333399"/>
              </a:solidFill>
              <a:ln w="12700">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fontAlgn="base" hangingPunct="1">
                  <a:spcBef>
                    <a:spcPct val="0"/>
                  </a:spcBef>
                  <a:spcAft>
                    <a:spcPct val="0"/>
                  </a:spcAft>
                  <a:buFontTx/>
                  <a:buNone/>
                </a:pPr>
                <a:endParaRPr lang="ja-JP" altLang="en-US" sz="1800">
                  <a:solidFill>
                    <a:srgbClr val="000000"/>
                  </a:solidFill>
                </a:endParaRPr>
              </a:p>
            </p:txBody>
          </p:sp>
          <p:cxnSp>
            <p:nvCxnSpPr>
              <p:cNvPr id="478276" name="AutoShape 81"/>
              <p:cNvCxnSpPr>
                <a:cxnSpLocks noChangeShapeType="1"/>
                <a:endCxn id="478275" idx="1"/>
              </p:cNvCxnSpPr>
              <p:nvPr/>
            </p:nvCxnSpPr>
            <p:spPr bwMode="auto">
              <a:xfrm flipV="1">
                <a:off x="3806" y="1771"/>
                <a:ext cx="983" cy="1325"/>
              </a:xfrm>
              <a:prstGeom prst="curvedConnector3">
                <a:avLst>
                  <a:gd name="adj1" fmla="val 49949"/>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78272" name="Group 82"/>
            <p:cNvGrpSpPr>
              <a:grpSpLocks/>
            </p:cNvGrpSpPr>
            <p:nvPr/>
          </p:nvGrpSpPr>
          <p:grpSpPr bwMode="auto">
            <a:xfrm>
              <a:off x="4604" y="1574"/>
              <a:ext cx="799" cy="644"/>
              <a:chOff x="4604" y="1574"/>
              <a:chExt cx="799" cy="644"/>
            </a:xfrm>
          </p:grpSpPr>
          <p:sp>
            <p:nvSpPr>
              <p:cNvPr id="478273" name="Rectangle 83"/>
              <p:cNvSpPr>
                <a:spLocks noChangeArrowheads="1"/>
              </p:cNvSpPr>
              <p:nvPr/>
            </p:nvSpPr>
            <p:spPr bwMode="auto">
              <a:xfrm>
                <a:off x="4789" y="1574"/>
                <a:ext cx="614" cy="71"/>
              </a:xfrm>
              <a:prstGeom prst="rect">
                <a:avLst/>
              </a:prstGeom>
              <a:solidFill>
                <a:srgbClr val="800000"/>
              </a:solidFill>
              <a:ln w="12700">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fontAlgn="base" hangingPunct="1">
                  <a:spcBef>
                    <a:spcPct val="0"/>
                  </a:spcBef>
                  <a:spcAft>
                    <a:spcPct val="0"/>
                  </a:spcAft>
                  <a:buFontTx/>
                  <a:buNone/>
                </a:pPr>
                <a:endParaRPr lang="ja-JP" altLang="en-US" sz="1800">
                  <a:solidFill>
                    <a:srgbClr val="000000"/>
                  </a:solidFill>
                </a:endParaRPr>
              </a:p>
            </p:txBody>
          </p:sp>
          <p:cxnSp>
            <p:nvCxnSpPr>
              <p:cNvPr id="478274" name="AutoShape 84"/>
              <p:cNvCxnSpPr>
                <a:cxnSpLocks noChangeShapeType="1"/>
                <a:endCxn id="478273" idx="1"/>
              </p:cNvCxnSpPr>
              <p:nvPr/>
            </p:nvCxnSpPr>
            <p:spPr bwMode="auto">
              <a:xfrm flipV="1">
                <a:off x="4604" y="1610"/>
                <a:ext cx="185" cy="608"/>
              </a:xfrm>
              <a:prstGeom prst="curvedConnector3">
                <a:avLst>
                  <a:gd name="adj1" fmla="val 4973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nvGrpSpPr>
          <p:cNvPr id="478256" name="Group 85"/>
          <p:cNvGrpSpPr>
            <a:grpSpLocks/>
          </p:cNvGrpSpPr>
          <p:nvPr/>
        </p:nvGrpSpPr>
        <p:grpSpPr bwMode="auto">
          <a:xfrm>
            <a:off x="1265238" y="1893888"/>
            <a:ext cx="5556250" cy="1558925"/>
            <a:chOff x="797" y="1193"/>
            <a:chExt cx="3500" cy="982"/>
          </a:xfrm>
        </p:grpSpPr>
        <p:grpSp>
          <p:nvGrpSpPr>
            <p:cNvPr id="478258" name="Group 86"/>
            <p:cNvGrpSpPr>
              <a:grpSpLocks/>
            </p:cNvGrpSpPr>
            <p:nvPr/>
          </p:nvGrpSpPr>
          <p:grpSpPr bwMode="auto">
            <a:xfrm>
              <a:off x="797" y="1892"/>
              <a:ext cx="798" cy="53"/>
              <a:chOff x="797" y="1892"/>
              <a:chExt cx="798" cy="53"/>
            </a:xfrm>
          </p:grpSpPr>
          <p:sp>
            <p:nvSpPr>
              <p:cNvPr id="478268" name="Rectangle 87"/>
              <p:cNvSpPr>
                <a:spLocks noChangeArrowheads="1"/>
              </p:cNvSpPr>
              <p:nvPr/>
            </p:nvSpPr>
            <p:spPr bwMode="auto">
              <a:xfrm>
                <a:off x="797" y="1892"/>
                <a:ext cx="614" cy="35"/>
              </a:xfrm>
              <a:prstGeom prst="rect">
                <a:avLst/>
              </a:prstGeom>
              <a:solidFill>
                <a:srgbClr val="FFCC00"/>
              </a:solidFill>
              <a:ln w="12700">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fontAlgn="base" hangingPunct="1">
                  <a:spcBef>
                    <a:spcPct val="0"/>
                  </a:spcBef>
                  <a:spcAft>
                    <a:spcPct val="0"/>
                  </a:spcAft>
                  <a:buFontTx/>
                  <a:buNone/>
                </a:pPr>
                <a:endParaRPr lang="ja-JP" altLang="en-US" sz="1800">
                  <a:solidFill>
                    <a:srgbClr val="000000"/>
                  </a:solidFill>
                </a:endParaRPr>
              </a:p>
            </p:txBody>
          </p:sp>
          <p:cxnSp>
            <p:nvCxnSpPr>
              <p:cNvPr id="478269" name="AutoShape 88"/>
              <p:cNvCxnSpPr>
                <a:cxnSpLocks noChangeShapeType="1"/>
                <a:endCxn id="478268" idx="2"/>
              </p:cNvCxnSpPr>
              <p:nvPr/>
            </p:nvCxnSpPr>
            <p:spPr bwMode="auto">
              <a:xfrm rot="10800000">
                <a:off x="1104" y="1927"/>
                <a:ext cx="491" cy="18"/>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78259" name="Group 89"/>
            <p:cNvGrpSpPr>
              <a:grpSpLocks/>
            </p:cNvGrpSpPr>
            <p:nvPr/>
          </p:nvGrpSpPr>
          <p:grpSpPr bwMode="auto">
            <a:xfrm>
              <a:off x="797" y="1396"/>
              <a:ext cx="1597" cy="779"/>
              <a:chOff x="797" y="1396"/>
              <a:chExt cx="1597" cy="779"/>
            </a:xfrm>
          </p:grpSpPr>
          <p:sp>
            <p:nvSpPr>
              <p:cNvPr id="478266" name="Rectangle 90"/>
              <p:cNvSpPr>
                <a:spLocks noChangeArrowheads="1"/>
              </p:cNvSpPr>
              <p:nvPr/>
            </p:nvSpPr>
            <p:spPr bwMode="auto">
              <a:xfrm>
                <a:off x="797" y="1396"/>
                <a:ext cx="614" cy="496"/>
              </a:xfrm>
              <a:prstGeom prst="rect">
                <a:avLst/>
              </a:prstGeom>
              <a:solidFill>
                <a:srgbClr val="99CC00"/>
              </a:solidFill>
              <a:ln w="12700">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fontAlgn="base" hangingPunct="1">
                  <a:spcBef>
                    <a:spcPct val="0"/>
                  </a:spcBef>
                  <a:spcAft>
                    <a:spcPct val="0"/>
                  </a:spcAft>
                  <a:buFontTx/>
                  <a:buNone/>
                </a:pPr>
                <a:endParaRPr lang="ja-JP" altLang="en-US" sz="1800">
                  <a:solidFill>
                    <a:srgbClr val="000000"/>
                  </a:solidFill>
                </a:endParaRPr>
              </a:p>
            </p:txBody>
          </p:sp>
          <p:cxnSp>
            <p:nvCxnSpPr>
              <p:cNvPr id="478267" name="AutoShape 91"/>
              <p:cNvCxnSpPr>
                <a:cxnSpLocks noChangeShapeType="1"/>
                <a:endCxn id="478266" idx="3"/>
              </p:cNvCxnSpPr>
              <p:nvPr/>
            </p:nvCxnSpPr>
            <p:spPr bwMode="auto">
              <a:xfrm rot="10800000">
                <a:off x="1411" y="1644"/>
                <a:ext cx="983" cy="531"/>
              </a:xfrm>
              <a:prstGeom prst="curvedConnector3">
                <a:avLst>
                  <a:gd name="adj1" fmla="val 49949"/>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78260" name="Group 92"/>
            <p:cNvGrpSpPr>
              <a:grpSpLocks/>
            </p:cNvGrpSpPr>
            <p:nvPr/>
          </p:nvGrpSpPr>
          <p:grpSpPr bwMode="auto">
            <a:xfrm>
              <a:off x="797" y="1215"/>
              <a:ext cx="2395" cy="803"/>
              <a:chOff x="797" y="1215"/>
              <a:chExt cx="2395" cy="803"/>
            </a:xfrm>
          </p:grpSpPr>
          <p:sp>
            <p:nvSpPr>
              <p:cNvPr id="478264" name="Rectangle 93"/>
              <p:cNvSpPr>
                <a:spLocks noChangeArrowheads="1"/>
              </p:cNvSpPr>
              <p:nvPr/>
            </p:nvSpPr>
            <p:spPr bwMode="auto">
              <a:xfrm>
                <a:off x="797" y="1215"/>
                <a:ext cx="614" cy="181"/>
              </a:xfrm>
              <a:prstGeom prst="rect">
                <a:avLst/>
              </a:prstGeom>
              <a:solidFill>
                <a:srgbClr val="993366"/>
              </a:solidFill>
              <a:ln w="12700">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fontAlgn="base" hangingPunct="1">
                  <a:spcBef>
                    <a:spcPct val="0"/>
                  </a:spcBef>
                  <a:spcAft>
                    <a:spcPct val="0"/>
                  </a:spcAft>
                  <a:buFontTx/>
                  <a:buNone/>
                </a:pPr>
                <a:endParaRPr lang="ja-JP" altLang="en-US" sz="1800">
                  <a:solidFill>
                    <a:srgbClr val="000000"/>
                  </a:solidFill>
                </a:endParaRPr>
              </a:p>
            </p:txBody>
          </p:sp>
          <p:cxnSp>
            <p:nvCxnSpPr>
              <p:cNvPr id="478265" name="AutoShape 94"/>
              <p:cNvCxnSpPr>
                <a:cxnSpLocks noChangeShapeType="1"/>
                <a:endCxn id="478264" idx="3"/>
              </p:cNvCxnSpPr>
              <p:nvPr/>
            </p:nvCxnSpPr>
            <p:spPr bwMode="auto">
              <a:xfrm rot="10800000">
                <a:off x="1411" y="1306"/>
                <a:ext cx="1781" cy="712"/>
              </a:xfrm>
              <a:prstGeom prst="curvedConnector3">
                <a:avLst>
                  <a:gd name="adj1" fmla="val 4997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78261" name="Group 95"/>
            <p:cNvGrpSpPr>
              <a:grpSpLocks/>
            </p:cNvGrpSpPr>
            <p:nvPr/>
          </p:nvGrpSpPr>
          <p:grpSpPr bwMode="auto">
            <a:xfrm>
              <a:off x="797" y="1193"/>
              <a:ext cx="3500" cy="734"/>
              <a:chOff x="797" y="1193"/>
              <a:chExt cx="3500" cy="734"/>
            </a:xfrm>
          </p:grpSpPr>
          <p:sp>
            <p:nvSpPr>
              <p:cNvPr id="478262" name="Rectangle 96"/>
              <p:cNvSpPr>
                <a:spLocks noChangeArrowheads="1"/>
              </p:cNvSpPr>
              <p:nvPr/>
            </p:nvSpPr>
            <p:spPr bwMode="auto">
              <a:xfrm>
                <a:off x="797" y="1193"/>
                <a:ext cx="614" cy="22"/>
              </a:xfrm>
              <a:prstGeom prst="rect">
                <a:avLst/>
              </a:prstGeom>
              <a:solidFill>
                <a:srgbClr val="FF0000"/>
              </a:solidFill>
              <a:ln w="12700">
                <a:solidFill>
                  <a:srgbClr val="000000"/>
                </a:solidFill>
                <a:miter lim="800000"/>
                <a:headEnd/>
                <a:tailEnd/>
              </a:ln>
            </p:spPr>
            <p:txBody>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fontAlgn="base" hangingPunct="1">
                  <a:spcBef>
                    <a:spcPct val="0"/>
                  </a:spcBef>
                  <a:spcAft>
                    <a:spcPct val="0"/>
                  </a:spcAft>
                  <a:buFontTx/>
                  <a:buNone/>
                </a:pPr>
                <a:endParaRPr lang="ja-JP" altLang="en-US" sz="1800">
                  <a:solidFill>
                    <a:srgbClr val="000000"/>
                  </a:solidFill>
                </a:endParaRPr>
              </a:p>
            </p:txBody>
          </p:sp>
          <p:cxnSp>
            <p:nvCxnSpPr>
              <p:cNvPr id="478263" name="AutoShape 97"/>
              <p:cNvCxnSpPr>
                <a:cxnSpLocks noChangeShapeType="1"/>
                <a:endCxn id="478262" idx="0"/>
              </p:cNvCxnSpPr>
              <p:nvPr/>
            </p:nvCxnSpPr>
            <p:spPr bwMode="auto">
              <a:xfrm rot="5400000" flipH="1">
                <a:off x="2334" y="-37"/>
                <a:ext cx="734" cy="3193"/>
              </a:xfrm>
              <a:prstGeom prst="curvedConnector3">
                <a:avLst>
                  <a:gd name="adj1" fmla="val 11962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478257" name="Text Box 98"/>
          <p:cNvSpPr txBox="1">
            <a:spLocks noChangeArrowheads="1"/>
          </p:cNvSpPr>
          <p:nvPr/>
        </p:nvSpPr>
        <p:spPr bwMode="auto">
          <a:xfrm>
            <a:off x="2484438" y="4581525"/>
            <a:ext cx="19431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eaLnBrk="1" fontAlgn="base" hangingPunct="1">
              <a:spcBef>
                <a:spcPct val="50000"/>
              </a:spcBef>
              <a:spcAft>
                <a:spcPct val="0"/>
              </a:spcAft>
              <a:buFontTx/>
              <a:buNone/>
            </a:pPr>
            <a:r>
              <a:rPr lang="en-US" altLang="ja-JP" sz="2000">
                <a:solidFill>
                  <a:srgbClr val="000000"/>
                </a:solidFill>
              </a:rPr>
              <a:t>Transfer Givers</a:t>
            </a:r>
          </a:p>
        </p:txBody>
      </p:sp>
    </p:spTree>
    <p:extLst>
      <p:ext uri="{BB962C8B-B14F-4D97-AF65-F5344CB8AC3E}">
        <p14:creationId xmlns:p14="http://schemas.microsoft.com/office/powerpoint/2010/main" val="3367374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DBDB1CE-FB2F-2EAA-C5FB-C3C4BAB46A53}"/>
              </a:ext>
            </a:extLst>
          </p:cNvPr>
          <p:cNvSpPr txBox="1"/>
          <p:nvPr/>
        </p:nvSpPr>
        <p:spPr>
          <a:xfrm>
            <a:off x="1350334" y="995847"/>
            <a:ext cx="6443331" cy="4401205"/>
          </a:xfrm>
          <a:prstGeom prst="rect">
            <a:avLst/>
          </a:prstGeom>
          <a:noFill/>
        </p:spPr>
        <p:txBody>
          <a:bodyPr wrap="square" rtlCol="0">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4000" b="1">
                <a:solidFill>
                  <a:srgbClr val="C00000"/>
                </a:solidFill>
                <a:effectLst>
                  <a:outerShdw blurRad="38100" dist="38100" dir="2700000" algn="tl">
                    <a:srgbClr val="000000">
                      <a:alpha val="43137"/>
                    </a:srgbClr>
                  </a:outerShdw>
                </a:effectLst>
                <a:latin typeface="Arial" pitchFamily="34" charset="0"/>
                <a:ea typeface="ＭＳ Ｐゴシック" pitchFamily="50" charset="-128"/>
              </a:rPr>
              <a:t>In hopes of searching for any positive signs to overcome the burden of unprecedented population aging in Japan, let us briefly look at the labor force… </a:t>
            </a:r>
            <a:endParaRPr kumimoji="1" lang="ja-JP" altLang="en-US" sz="4000" b="1" i="0" u="none" strike="noStrike" cap="none" normalizeH="0" baseline="0" dirty="0">
              <a:ln>
                <a:noFill/>
              </a:ln>
              <a:solidFill>
                <a:srgbClr val="C00000"/>
              </a:solidFill>
              <a:effectLst>
                <a:outerShdw blurRad="38100" dist="38100" dir="2700000" algn="tl">
                  <a:srgbClr val="000000">
                    <a:alpha val="43137"/>
                  </a:srgbClr>
                </a:outerShdw>
              </a:effectLst>
              <a:latin typeface="Arial" pitchFamily="34" charset="0"/>
              <a:ea typeface="ＭＳ Ｐゴシック" pitchFamily="50" charset="-128"/>
            </a:endParaRPr>
          </a:p>
        </p:txBody>
      </p:sp>
    </p:spTree>
    <p:extLst>
      <p:ext uri="{BB962C8B-B14F-4D97-AF65-F5344CB8AC3E}">
        <p14:creationId xmlns:p14="http://schemas.microsoft.com/office/powerpoint/2010/main" val="2405934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hlinkClick r:id="rId2"/>
            <a:extLst>
              <a:ext uri="{FF2B5EF4-FFF2-40B4-BE49-F238E27FC236}">
                <a16:creationId xmlns:a16="http://schemas.microsoft.com/office/drawing/2014/main" id="{93C4632D-60B5-A3C7-3960-F4A3A1EDFF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29468" y="888861"/>
            <a:ext cx="5249621" cy="5080278"/>
          </a:xfrm>
          <a:prstGeom prst="rect">
            <a:avLst/>
          </a:prstGeom>
          <a:noFill/>
          <a:ln>
            <a:noFill/>
          </a:ln>
        </p:spPr>
      </p:pic>
      <p:sp>
        <p:nvSpPr>
          <p:cNvPr id="3" name="テキスト ボックス 2">
            <a:extLst>
              <a:ext uri="{FF2B5EF4-FFF2-40B4-BE49-F238E27FC236}">
                <a16:creationId xmlns:a16="http://schemas.microsoft.com/office/drawing/2014/main" id="{16CDBC52-C20A-A142-36BE-F8C9AAC39A71}"/>
              </a:ext>
            </a:extLst>
          </p:cNvPr>
          <p:cNvSpPr txBox="1"/>
          <p:nvPr/>
        </p:nvSpPr>
        <p:spPr>
          <a:xfrm>
            <a:off x="1820411" y="71117"/>
            <a:ext cx="5358678"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srgbClr val="000000"/>
                </a:solidFill>
                <a:effectLst/>
                <a:uLnTx/>
                <a:uFillTx/>
                <a:latin typeface="Arial"/>
                <a:ea typeface="ＭＳ Ｐゴシック"/>
                <a:cs typeface="+mn-cs"/>
              </a:rPr>
              <a:t>Comparison on the pattern of growth of average annual wage among OECD countries,1990-2020</a:t>
            </a:r>
            <a:endParaRPr kumimoji="1" lang="ja-JP" altLang="en-US" sz="1800" b="0" i="0" u="none" strike="noStrike" kern="1200" cap="none" spc="0" normalizeH="0" baseline="0" noProof="0" dirty="0">
              <a:ln>
                <a:noFill/>
              </a:ln>
              <a:solidFill>
                <a:srgbClr val="000000"/>
              </a:solidFill>
              <a:effectLst/>
              <a:uLnTx/>
              <a:uFillTx/>
              <a:latin typeface="Arial"/>
              <a:ea typeface="ＭＳ Ｐゴシック"/>
              <a:cs typeface="+mn-cs"/>
            </a:endParaRPr>
          </a:p>
        </p:txBody>
      </p:sp>
      <p:sp>
        <p:nvSpPr>
          <p:cNvPr id="4" name="テキスト ボックス 3">
            <a:extLst>
              <a:ext uri="{FF2B5EF4-FFF2-40B4-BE49-F238E27FC236}">
                <a16:creationId xmlns:a16="http://schemas.microsoft.com/office/drawing/2014/main" id="{0E16C64C-E56D-DD62-22F8-6843C38A1B37}"/>
              </a:ext>
            </a:extLst>
          </p:cNvPr>
          <p:cNvSpPr txBox="1"/>
          <p:nvPr/>
        </p:nvSpPr>
        <p:spPr>
          <a:xfrm>
            <a:off x="7113865" y="1619075"/>
            <a:ext cx="872455"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0070C0"/>
                </a:solidFill>
                <a:effectLst/>
                <a:uLnTx/>
                <a:uFillTx/>
                <a:latin typeface="Arial"/>
                <a:ea typeface="ＭＳ Ｐゴシック"/>
                <a:cs typeface="+mn-cs"/>
              </a:rPr>
              <a:t>USA</a:t>
            </a:r>
            <a:endParaRPr kumimoji="1" lang="ja-JP" altLang="en-US" sz="1400" b="0" i="0" u="none" strike="noStrike" kern="1200" cap="none" spc="0" normalizeH="0" baseline="0" noProof="0" dirty="0">
              <a:ln>
                <a:noFill/>
              </a:ln>
              <a:solidFill>
                <a:srgbClr val="0070C0"/>
              </a:solidFill>
              <a:effectLst/>
              <a:uLnTx/>
              <a:uFillTx/>
              <a:latin typeface="Arial"/>
              <a:ea typeface="ＭＳ Ｐゴシック"/>
              <a:cs typeface="+mn-cs"/>
            </a:endParaRPr>
          </a:p>
        </p:txBody>
      </p:sp>
      <p:sp>
        <p:nvSpPr>
          <p:cNvPr id="5" name="テキスト ボックス 4">
            <a:extLst>
              <a:ext uri="{FF2B5EF4-FFF2-40B4-BE49-F238E27FC236}">
                <a16:creationId xmlns:a16="http://schemas.microsoft.com/office/drawing/2014/main" id="{6E7DB9A5-95AC-9237-ADB0-98EEC0DD8C27}"/>
              </a:ext>
            </a:extLst>
          </p:cNvPr>
          <p:cNvSpPr txBox="1"/>
          <p:nvPr/>
        </p:nvSpPr>
        <p:spPr>
          <a:xfrm>
            <a:off x="7113865" y="2705368"/>
            <a:ext cx="108218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0070C0"/>
                </a:solidFill>
                <a:effectLst/>
                <a:uLnTx/>
                <a:uFillTx/>
                <a:latin typeface="Arial"/>
                <a:ea typeface="ＭＳ Ｐゴシック"/>
                <a:cs typeface="+mn-cs"/>
              </a:rPr>
              <a:t>Canada</a:t>
            </a:r>
            <a:endParaRPr kumimoji="1" lang="ja-JP" altLang="en-US" sz="1400" b="0" i="0" u="none" strike="noStrike" kern="1200" cap="none" spc="0" normalizeH="0" baseline="0" noProof="0" dirty="0">
              <a:ln>
                <a:noFill/>
              </a:ln>
              <a:solidFill>
                <a:srgbClr val="0070C0"/>
              </a:solidFill>
              <a:effectLst/>
              <a:uLnTx/>
              <a:uFillTx/>
              <a:latin typeface="Arial"/>
              <a:ea typeface="ＭＳ Ｐゴシック"/>
              <a:cs typeface="+mn-cs"/>
            </a:endParaRPr>
          </a:p>
        </p:txBody>
      </p:sp>
      <p:sp>
        <p:nvSpPr>
          <p:cNvPr id="6" name="テキスト ボックス 5">
            <a:extLst>
              <a:ext uri="{FF2B5EF4-FFF2-40B4-BE49-F238E27FC236}">
                <a16:creationId xmlns:a16="http://schemas.microsoft.com/office/drawing/2014/main" id="{E272EF0E-1B3C-6827-BC61-B18E9318102F}"/>
              </a:ext>
            </a:extLst>
          </p:cNvPr>
          <p:cNvSpPr txBox="1"/>
          <p:nvPr/>
        </p:nvSpPr>
        <p:spPr>
          <a:xfrm>
            <a:off x="7108727" y="2951758"/>
            <a:ext cx="1157681"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7030A0"/>
                </a:solidFill>
                <a:effectLst/>
                <a:uLnTx/>
                <a:uFillTx/>
                <a:latin typeface="Arial"/>
                <a:ea typeface="ＭＳ Ｐゴシック"/>
                <a:cs typeface="+mn-cs"/>
              </a:rPr>
              <a:t>Germany</a:t>
            </a:r>
            <a:endParaRPr kumimoji="1" lang="ja-JP" altLang="en-US" sz="1400" b="0" i="0" u="none" strike="noStrike" kern="1200" cap="none" spc="0" normalizeH="0" baseline="0" noProof="0" dirty="0">
              <a:ln>
                <a:noFill/>
              </a:ln>
              <a:solidFill>
                <a:srgbClr val="7030A0"/>
              </a:solidFill>
              <a:effectLst/>
              <a:uLnTx/>
              <a:uFillTx/>
              <a:latin typeface="Arial"/>
              <a:ea typeface="ＭＳ Ｐゴシック"/>
              <a:cs typeface="+mn-cs"/>
            </a:endParaRPr>
          </a:p>
        </p:txBody>
      </p:sp>
      <p:sp>
        <p:nvSpPr>
          <p:cNvPr id="7" name="テキスト ボックス 6">
            <a:extLst>
              <a:ext uri="{FF2B5EF4-FFF2-40B4-BE49-F238E27FC236}">
                <a16:creationId xmlns:a16="http://schemas.microsoft.com/office/drawing/2014/main" id="{E71C242C-4206-90E9-3BF4-24A6767590EF}"/>
              </a:ext>
            </a:extLst>
          </p:cNvPr>
          <p:cNvSpPr txBox="1"/>
          <p:nvPr/>
        </p:nvSpPr>
        <p:spPr>
          <a:xfrm>
            <a:off x="7100339" y="3537079"/>
            <a:ext cx="788566"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00B050"/>
                </a:solidFill>
                <a:effectLst/>
                <a:uLnTx/>
                <a:uFillTx/>
                <a:latin typeface="Arial"/>
                <a:ea typeface="ＭＳ Ｐゴシック"/>
                <a:cs typeface="+mn-cs"/>
              </a:rPr>
              <a:t>UK</a:t>
            </a:r>
            <a:endParaRPr kumimoji="1" lang="ja-JP" altLang="en-US" sz="1400" b="0" i="0" u="none" strike="noStrike" kern="1200" cap="none" spc="0" normalizeH="0" baseline="0" noProof="0" dirty="0">
              <a:ln>
                <a:noFill/>
              </a:ln>
              <a:solidFill>
                <a:srgbClr val="00B050"/>
              </a:solidFill>
              <a:effectLst/>
              <a:uLnTx/>
              <a:uFillTx/>
              <a:latin typeface="Arial"/>
              <a:ea typeface="ＭＳ Ｐゴシック"/>
              <a:cs typeface="+mn-cs"/>
            </a:endParaRPr>
          </a:p>
        </p:txBody>
      </p:sp>
      <p:sp>
        <p:nvSpPr>
          <p:cNvPr id="8" name="テキスト ボックス 7">
            <a:extLst>
              <a:ext uri="{FF2B5EF4-FFF2-40B4-BE49-F238E27FC236}">
                <a16:creationId xmlns:a16="http://schemas.microsoft.com/office/drawing/2014/main" id="{091962F9-BDA6-4DAA-6D26-392D7D6DBD69}"/>
              </a:ext>
            </a:extLst>
          </p:cNvPr>
          <p:cNvSpPr txBox="1"/>
          <p:nvPr/>
        </p:nvSpPr>
        <p:spPr>
          <a:xfrm>
            <a:off x="7100339" y="3758105"/>
            <a:ext cx="1016956"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CC9900"/>
                </a:solidFill>
                <a:effectLst/>
                <a:uLnTx/>
                <a:uFillTx/>
                <a:latin typeface="Arial"/>
                <a:ea typeface="ＭＳ Ｐゴシック"/>
                <a:cs typeface="+mn-cs"/>
              </a:rPr>
              <a:t>France</a:t>
            </a:r>
            <a:endParaRPr kumimoji="1" lang="ja-JP" altLang="en-US" sz="1400" b="0" i="0" u="none" strike="noStrike" kern="1200" cap="none" spc="0" normalizeH="0" baseline="0" noProof="0" dirty="0">
              <a:ln>
                <a:noFill/>
              </a:ln>
              <a:solidFill>
                <a:srgbClr val="CC9900"/>
              </a:solidFill>
              <a:effectLst/>
              <a:uLnTx/>
              <a:uFillTx/>
              <a:latin typeface="Arial"/>
              <a:ea typeface="ＭＳ Ｐゴシック"/>
              <a:cs typeface="+mn-cs"/>
            </a:endParaRPr>
          </a:p>
        </p:txBody>
      </p:sp>
      <p:sp>
        <p:nvSpPr>
          <p:cNvPr id="9" name="テキスト ボックス 8">
            <a:extLst>
              <a:ext uri="{FF2B5EF4-FFF2-40B4-BE49-F238E27FC236}">
                <a16:creationId xmlns:a16="http://schemas.microsoft.com/office/drawing/2014/main" id="{9F6DC901-01B4-799E-8B68-879AD7AEC28D}"/>
              </a:ext>
            </a:extLst>
          </p:cNvPr>
          <p:cNvSpPr txBox="1"/>
          <p:nvPr/>
        </p:nvSpPr>
        <p:spPr>
          <a:xfrm>
            <a:off x="7080308" y="4189537"/>
            <a:ext cx="939568"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C00000"/>
                </a:solidFill>
                <a:effectLst/>
                <a:uLnTx/>
                <a:uFillTx/>
                <a:latin typeface="Arial"/>
                <a:ea typeface="ＭＳ Ｐゴシック"/>
                <a:cs typeface="+mn-cs"/>
              </a:rPr>
              <a:t>JAPAN</a:t>
            </a:r>
            <a:endParaRPr kumimoji="1" lang="ja-JP" altLang="en-US" sz="1400" b="0" i="0" u="none" strike="noStrike" kern="1200" cap="none" spc="0" normalizeH="0" baseline="0" noProof="0" dirty="0">
              <a:ln>
                <a:noFill/>
              </a:ln>
              <a:solidFill>
                <a:srgbClr val="C00000"/>
              </a:solidFill>
              <a:effectLst/>
              <a:uLnTx/>
              <a:uFillTx/>
              <a:latin typeface="Arial"/>
              <a:ea typeface="ＭＳ Ｐゴシック"/>
              <a:cs typeface="+mn-cs"/>
            </a:endParaRPr>
          </a:p>
        </p:txBody>
      </p:sp>
      <p:sp>
        <p:nvSpPr>
          <p:cNvPr id="10" name="テキスト ボックス 9">
            <a:extLst>
              <a:ext uri="{FF2B5EF4-FFF2-40B4-BE49-F238E27FC236}">
                <a16:creationId xmlns:a16="http://schemas.microsoft.com/office/drawing/2014/main" id="{2D14B93E-0741-56C9-7050-7DA5E1F1B591}"/>
              </a:ext>
            </a:extLst>
          </p:cNvPr>
          <p:cNvSpPr txBox="1"/>
          <p:nvPr/>
        </p:nvSpPr>
        <p:spPr>
          <a:xfrm>
            <a:off x="7118060" y="3323375"/>
            <a:ext cx="215597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rgbClr val="FFFFFF">
                    <a:lumMod val="65000"/>
                  </a:srgbClr>
                </a:solidFill>
                <a:effectLst/>
                <a:uLnTx/>
                <a:uFillTx/>
                <a:latin typeface="Arial"/>
                <a:ea typeface="ＭＳ Ｐゴシック"/>
                <a:cs typeface="+mn-cs"/>
              </a:rPr>
              <a:t>OECD average</a:t>
            </a:r>
            <a:endParaRPr kumimoji="1" lang="ja-JP" altLang="en-US" sz="1400" b="1" i="0" u="none" strike="noStrike" kern="1200" cap="none" spc="0" normalizeH="0" baseline="0" noProof="0" dirty="0">
              <a:ln>
                <a:noFill/>
              </a:ln>
              <a:solidFill>
                <a:srgbClr val="FFFFFF">
                  <a:lumMod val="65000"/>
                </a:srgbClr>
              </a:solidFill>
              <a:effectLst/>
              <a:uLnTx/>
              <a:uFillTx/>
              <a:latin typeface="Arial"/>
              <a:ea typeface="ＭＳ Ｐゴシック"/>
              <a:cs typeface="+mn-cs"/>
            </a:endParaRPr>
          </a:p>
        </p:txBody>
      </p:sp>
      <p:sp>
        <p:nvSpPr>
          <p:cNvPr id="11" name="テキスト ボックス 10">
            <a:extLst>
              <a:ext uri="{FF2B5EF4-FFF2-40B4-BE49-F238E27FC236}">
                <a16:creationId xmlns:a16="http://schemas.microsoft.com/office/drawing/2014/main" id="{F1690188-C6FF-0163-15AF-12A69FF41A8B}"/>
              </a:ext>
            </a:extLst>
          </p:cNvPr>
          <p:cNvSpPr txBox="1"/>
          <p:nvPr/>
        </p:nvSpPr>
        <p:spPr>
          <a:xfrm>
            <a:off x="2365695" y="1492117"/>
            <a:ext cx="973123"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FF0000"/>
                </a:solidFill>
                <a:effectLst/>
                <a:uLnTx/>
                <a:uFillTx/>
                <a:latin typeface="Arial"/>
                <a:ea typeface="ＭＳ Ｐゴシック"/>
                <a:cs typeface="+mn-cs"/>
              </a:rPr>
              <a:t>US dollars</a:t>
            </a:r>
            <a:endParaRPr kumimoji="1" lang="ja-JP" altLang="en-US" sz="1050" b="0" i="0" u="none" strike="noStrike" kern="1200" cap="none" spc="0" normalizeH="0" baseline="0" noProof="0" dirty="0">
              <a:ln>
                <a:noFill/>
              </a:ln>
              <a:solidFill>
                <a:srgbClr val="FF0000"/>
              </a:solidFill>
              <a:effectLst/>
              <a:uLnTx/>
              <a:uFillTx/>
              <a:latin typeface="Arial"/>
              <a:ea typeface="ＭＳ Ｐゴシック"/>
              <a:cs typeface="+mn-cs"/>
            </a:endParaRPr>
          </a:p>
        </p:txBody>
      </p:sp>
      <p:sp>
        <p:nvSpPr>
          <p:cNvPr id="12" name="テキスト ボックス 11">
            <a:extLst>
              <a:ext uri="{FF2B5EF4-FFF2-40B4-BE49-F238E27FC236}">
                <a16:creationId xmlns:a16="http://schemas.microsoft.com/office/drawing/2014/main" id="{D242B459-6798-7A3A-9879-1A10F3231F1F}"/>
              </a:ext>
            </a:extLst>
          </p:cNvPr>
          <p:cNvSpPr txBox="1"/>
          <p:nvPr/>
        </p:nvSpPr>
        <p:spPr>
          <a:xfrm>
            <a:off x="4941116" y="5310393"/>
            <a:ext cx="71631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a:ln>
                  <a:noFill/>
                </a:ln>
                <a:solidFill>
                  <a:srgbClr val="000000"/>
                </a:solidFill>
                <a:effectLst/>
                <a:uLnTx/>
                <a:uFillTx/>
                <a:latin typeface="Arial"/>
                <a:ea typeface="ＭＳ Ｐゴシック"/>
                <a:cs typeface="+mn-cs"/>
              </a:rPr>
              <a:t>Year</a:t>
            </a:r>
            <a:endParaRPr kumimoji="1" lang="ja-JP" altLang="en-US" sz="1200" b="1" i="0" u="none" strike="noStrike" kern="1200" cap="none" spc="0" normalizeH="0" baseline="0" noProof="0" dirty="0">
              <a:ln>
                <a:noFill/>
              </a:ln>
              <a:solidFill>
                <a:srgbClr val="000000"/>
              </a:solidFill>
              <a:effectLst/>
              <a:uLnTx/>
              <a:uFillTx/>
              <a:latin typeface="Arial"/>
              <a:ea typeface="ＭＳ Ｐゴシック"/>
              <a:cs typeface="+mn-cs"/>
            </a:endParaRPr>
          </a:p>
        </p:txBody>
      </p:sp>
    </p:spTree>
    <p:extLst>
      <p:ext uri="{BB962C8B-B14F-4D97-AF65-F5344CB8AC3E}">
        <p14:creationId xmlns:p14="http://schemas.microsoft.com/office/powerpoint/2010/main" val="16968491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293E9449-D2DA-8621-D86C-CF574916BA2D}"/>
              </a:ext>
            </a:extLst>
          </p:cNvPr>
          <p:cNvSpPr>
            <a:spLocks noChangeArrowheads="1"/>
          </p:cNvSpPr>
          <p:nvPr/>
        </p:nvSpPr>
        <p:spPr bwMode="auto">
          <a:xfrm>
            <a:off x="1247775" y="1052513"/>
            <a:ext cx="6991350" cy="4311650"/>
          </a:xfrm>
          <a:prstGeom prst="rect">
            <a:avLst/>
          </a:prstGeom>
          <a:solidFill>
            <a:srgbClr val="FFFFFF"/>
          </a:solid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ja-JP" altLang="en-US" dirty="0"/>
          </a:p>
        </p:txBody>
      </p:sp>
      <p:sp>
        <p:nvSpPr>
          <p:cNvPr id="7" name="Rectangle 7">
            <a:extLst>
              <a:ext uri="{FF2B5EF4-FFF2-40B4-BE49-F238E27FC236}">
                <a16:creationId xmlns:a16="http://schemas.microsoft.com/office/drawing/2014/main" id="{A9A6119F-1345-F320-B09B-84FD3D2237CE}"/>
              </a:ext>
            </a:extLst>
          </p:cNvPr>
          <p:cNvSpPr>
            <a:spLocks noChangeArrowheads="1"/>
          </p:cNvSpPr>
          <p:nvPr/>
        </p:nvSpPr>
        <p:spPr bwMode="auto">
          <a:xfrm>
            <a:off x="1247775" y="1052513"/>
            <a:ext cx="6991350" cy="4311650"/>
          </a:xfrm>
          <a:prstGeom prst="rect">
            <a:avLst/>
          </a:prstGeom>
          <a:noFill/>
          <a:ln w="4763"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8" name="Line 8">
            <a:extLst>
              <a:ext uri="{FF2B5EF4-FFF2-40B4-BE49-F238E27FC236}">
                <a16:creationId xmlns:a16="http://schemas.microsoft.com/office/drawing/2014/main" id="{2F4C75A6-A42B-F1C7-1B52-125997249467}"/>
              </a:ext>
            </a:extLst>
          </p:cNvPr>
          <p:cNvSpPr>
            <a:spLocks noChangeShapeType="1"/>
          </p:cNvSpPr>
          <p:nvPr/>
        </p:nvSpPr>
        <p:spPr bwMode="auto">
          <a:xfrm flipV="1">
            <a:off x="1241051" y="1052513"/>
            <a:ext cx="0" cy="4311650"/>
          </a:xfrm>
          <a:prstGeom prst="line">
            <a:avLst/>
          </a:prstGeom>
          <a:noFill/>
          <a:ln w="635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9" name="Line 9">
            <a:extLst>
              <a:ext uri="{FF2B5EF4-FFF2-40B4-BE49-F238E27FC236}">
                <a16:creationId xmlns:a16="http://schemas.microsoft.com/office/drawing/2014/main" id="{5E6A64EF-0F9B-9BF1-B6DD-EB73DF0853A5}"/>
              </a:ext>
            </a:extLst>
          </p:cNvPr>
          <p:cNvSpPr>
            <a:spLocks noChangeShapeType="1"/>
          </p:cNvSpPr>
          <p:nvPr/>
        </p:nvSpPr>
        <p:spPr bwMode="auto">
          <a:xfrm>
            <a:off x="1247775" y="5364163"/>
            <a:ext cx="6991350" cy="0"/>
          </a:xfrm>
          <a:prstGeom prst="line">
            <a:avLst/>
          </a:prstGeom>
          <a:noFill/>
          <a:ln w="635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 name="Rectangle 15">
            <a:extLst>
              <a:ext uri="{FF2B5EF4-FFF2-40B4-BE49-F238E27FC236}">
                <a16:creationId xmlns:a16="http://schemas.microsoft.com/office/drawing/2014/main" id="{43FEE05E-8E56-F2C2-6BE9-1A919E6E1568}"/>
              </a:ext>
            </a:extLst>
          </p:cNvPr>
          <p:cNvSpPr>
            <a:spLocks noChangeArrowheads="1"/>
          </p:cNvSpPr>
          <p:nvPr/>
        </p:nvSpPr>
        <p:spPr bwMode="auto">
          <a:xfrm>
            <a:off x="1095741" y="5342316"/>
            <a:ext cx="6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6" name="Rectangle 16">
            <a:extLst>
              <a:ext uri="{FF2B5EF4-FFF2-40B4-BE49-F238E27FC236}">
                <a16:creationId xmlns:a16="http://schemas.microsoft.com/office/drawing/2014/main" id="{1FB5A69D-4A13-DA6D-D574-ACACC6AF9222}"/>
              </a:ext>
            </a:extLst>
          </p:cNvPr>
          <p:cNvSpPr>
            <a:spLocks noChangeArrowheads="1"/>
          </p:cNvSpPr>
          <p:nvPr/>
        </p:nvSpPr>
        <p:spPr bwMode="auto">
          <a:xfrm>
            <a:off x="766284" y="5241206"/>
            <a:ext cx="42319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a:ln>
                  <a:noFill/>
                </a:ln>
                <a:effectLst/>
                <a:latin typeface="Times New Roman" panose="02020603050405020304" pitchFamily="18" charset="0"/>
                <a:cs typeface="Times New Roman" panose="02020603050405020304" pitchFamily="18" charset="0"/>
              </a:rPr>
              <a:t>2</a:t>
            </a:r>
            <a:r>
              <a:rPr kumimoji="0" lang="en-US" altLang="ja-JP" sz="1200" b="0" i="0" u="none" strike="noStrike" cap="none" normalizeH="0" baseline="0" dirty="0">
                <a:ln>
                  <a:noFill/>
                </a:ln>
                <a:effectLst/>
                <a:latin typeface="Times New Roman" panose="02020603050405020304" pitchFamily="18" charset="0"/>
                <a:cs typeface="Times New Roman" panose="02020603050405020304" pitchFamily="18" charset="0"/>
              </a:rPr>
              <a:t>0,</a:t>
            </a:r>
            <a:r>
              <a:rPr kumimoji="0" lang="ja-JP" altLang="ja-JP" sz="1200" b="0" i="0" u="none" strike="noStrike" cap="none" normalizeH="0" baseline="0" dirty="0">
                <a:ln>
                  <a:noFill/>
                </a:ln>
                <a:effectLst/>
                <a:latin typeface="Times New Roman" panose="02020603050405020304" pitchFamily="18" charset="0"/>
                <a:cs typeface="Times New Roman" panose="02020603050405020304" pitchFamily="18" charset="0"/>
              </a:rPr>
              <a:t>000</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7" name="Rectangle 17">
            <a:extLst>
              <a:ext uri="{FF2B5EF4-FFF2-40B4-BE49-F238E27FC236}">
                <a16:creationId xmlns:a16="http://schemas.microsoft.com/office/drawing/2014/main" id="{55DB6297-16BA-C078-8291-9ECA98083A3D}"/>
              </a:ext>
            </a:extLst>
          </p:cNvPr>
          <p:cNvSpPr>
            <a:spLocks noChangeArrowheads="1"/>
          </p:cNvSpPr>
          <p:nvPr/>
        </p:nvSpPr>
        <p:spPr bwMode="auto">
          <a:xfrm>
            <a:off x="759557" y="4647664"/>
            <a:ext cx="42319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200" dirty="0">
                <a:latin typeface="Times New Roman" panose="02020603050405020304" pitchFamily="18" charset="0"/>
                <a:cs typeface="Times New Roman" panose="02020603050405020304" pitchFamily="18" charset="0"/>
              </a:rPr>
              <a:t>40,</a:t>
            </a:r>
            <a:r>
              <a:rPr kumimoji="0" lang="ja-JP" altLang="ja-JP" sz="1200" b="0" i="0" u="none" strike="noStrike" cap="none" normalizeH="0" baseline="0" dirty="0">
                <a:ln>
                  <a:noFill/>
                </a:ln>
                <a:effectLst/>
                <a:latin typeface="Times New Roman" panose="02020603050405020304" pitchFamily="18" charset="0"/>
                <a:cs typeface="Times New Roman" panose="02020603050405020304" pitchFamily="18" charset="0"/>
              </a:rPr>
              <a:t>000</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8" name="Rectangle 18">
            <a:extLst>
              <a:ext uri="{FF2B5EF4-FFF2-40B4-BE49-F238E27FC236}">
                <a16:creationId xmlns:a16="http://schemas.microsoft.com/office/drawing/2014/main" id="{A319664B-4389-316D-6E01-0D01DA21BF43}"/>
              </a:ext>
            </a:extLst>
          </p:cNvPr>
          <p:cNvSpPr>
            <a:spLocks noChangeArrowheads="1"/>
          </p:cNvSpPr>
          <p:nvPr/>
        </p:nvSpPr>
        <p:spPr bwMode="auto">
          <a:xfrm>
            <a:off x="766285" y="4015368"/>
            <a:ext cx="42319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200" dirty="0">
                <a:latin typeface="Times New Roman" panose="02020603050405020304" pitchFamily="18" charset="0"/>
                <a:cs typeface="Times New Roman" panose="02020603050405020304" pitchFamily="18" charset="0"/>
              </a:rPr>
              <a:t>60,</a:t>
            </a:r>
            <a:r>
              <a:rPr kumimoji="0" lang="ja-JP" altLang="ja-JP" sz="1200" b="0" i="0" u="none" strike="noStrike" cap="none" normalizeH="0" baseline="0" dirty="0">
                <a:ln>
                  <a:noFill/>
                </a:ln>
                <a:effectLst/>
                <a:latin typeface="Times New Roman" panose="02020603050405020304" pitchFamily="18" charset="0"/>
                <a:cs typeface="Times New Roman" panose="02020603050405020304" pitchFamily="18" charset="0"/>
              </a:rPr>
              <a:t>000</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9" name="Rectangle 19">
            <a:extLst>
              <a:ext uri="{FF2B5EF4-FFF2-40B4-BE49-F238E27FC236}">
                <a16:creationId xmlns:a16="http://schemas.microsoft.com/office/drawing/2014/main" id="{FCA8FF57-DE2E-FBF0-178F-EDDACCAC4E92}"/>
              </a:ext>
            </a:extLst>
          </p:cNvPr>
          <p:cNvSpPr>
            <a:spLocks noChangeArrowheads="1"/>
          </p:cNvSpPr>
          <p:nvPr/>
        </p:nvSpPr>
        <p:spPr bwMode="auto">
          <a:xfrm>
            <a:off x="766281" y="3408378"/>
            <a:ext cx="42319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200" dirty="0">
                <a:latin typeface="Times New Roman" panose="02020603050405020304" pitchFamily="18" charset="0"/>
                <a:cs typeface="Times New Roman" panose="02020603050405020304" pitchFamily="18" charset="0"/>
              </a:rPr>
              <a:t>80,</a:t>
            </a:r>
            <a:r>
              <a:rPr kumimoji="0" lang="ja-JP" altLang="ja-JP" sz="1200" b="0" i="0" u="none" strike="noStrike" cap="none" normalizeH="0" baseline="0" dirty="0">
                <a:ln>
                  <a:noFill/>
                </a:ln>
                <a:effectLst/>
                <a:latin typeface="Times New Roman" panose="02020603050405020304" pitchFamily="18" charset="0"/>
                <a:cs typeface="Times New Roman" panose="02020603050405020304" pitchFamily="18" charset="0"/>
              </a:rPr>
              <a:t>000</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20" name="Rectangle 20">
            <a:extLst>
              <a:ext uri="{FF2B5EF4-FFF2-40B4-BE49-F238E27FC236}">
                <a16:creationId xmlns:a16="http://schemas.microsoft.com/office/drawing/2014/main" id="{CB9A3386-3515-467A-72CC-191DE82A10C3}"/>
              </a:ext>
            </a:extLst>
          </p:cNvPr>
          <p:cNvSpPr>
            <a:spLocks noChangeArrowheads="1"/>
          </p:cNvSpPr>
          <p:nvPr/>
        </p:nvSpPr>
        <p:spPr bwMode="auto">
          <a:xfrm>
            <a:off x="692319" y="2796253"/>
            <a:ext cx="50013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200" dirty="0">
                <a:latin typeface="Times New Roman" panose="02020603050405020304" pitchFamily="18" charset="0"/>
                <a:cs typeface="Times New Roman" panose="02020603050405020304" pitchFamily="18" charset="0"/>
              </a:rPr>
              <a:t>100,</a:t>
            </a:r>
            <a:r>
              <a:rPr kumimoji="0" lang="ja-JP" altLang="ja-JP" sz="1200" b="0" i="0" u="none" strike="noStrike" cap="none" normalizeH="0" baseline="0" dirty="0">
                <a:ln>
                  <a:noFill/>
                </a:ln>
                <a:effectLst/>
                <a:latin typeface="Times New Roman" panose="02020603050405020304" pitchFamily="18" charset="0"/>
                <a:cs typeface="Times New Roman" panose="02020603050405020304" pitchFamily="18" charset="0"/>
              </a:rPr>
              <a:t>000</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21" name="Rectangle 21">
            <a:extLst>
              <a:ext uri="{FF2B5EF4-FFF2-40B4-BE49-F238E27FC236}">
                <a16:creationId xmlns:a16="http://schemas.microsoft.com/office/drawing/2014/main" id="{33F1ECDD-53B3-EA32-B7E0-D1A4CA65026E}"/>
              </a:ext>
            </a:extLst>
          </p:cNvPr>
          <p:cNvSpPr>
            <a:spLocks noChangeArrowheads="1"/>
          </p:cNvSpPr>
          <p:nvPr/>
        </p:nvSpPr>
        <p:spPr bwMode="auto">
          <a:xfrm>
            <a:off x="692320" y="2182541"/>
            <a:ext cx="50013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200" b="0" i="0" u="none" strike="noStrike" cap="none" normalizeH="0" baseline="0" dirty="0">
                <a:ln>
                  <a:noFill/>
                </a:ln>
                <a:effectLst/>
                <a:latin typeface="Times New Roman" panose="02020603050405020304" pitchFamily="18" charset="0"/>
                <a:cs typeface="Times New Roman" panose="02020603050405020304" pitchFamily="18" charset="0"/>
              </a:rPr>
              <a:t>12</a:t>
            </a:r>
            <a:r>
              <a:rPr lang="en-US" altLang="ja-JP" sz="1200" dirty="0">
                <a:latin typeface="Times New Roman" panose="02020603050405020304" pitchFamily="18" charset="0"/>
                <a:cs typeface="Times New Roman" panose="02020603050405020304" pitchFamily="18" charset="0"/>
              </a:rPr>
              <a:t>0,</a:t>
            </a:r>
            <a:r>
              <a:rPr kumimoji="0" lang="ja-JP" altLang="ja-JP" sz="1200" b="0" i="0" u="none" strike="noStrike" cap="none" normalizeH="0" baseline="0" dirty="0">
                <a:ln>
                  <a:noFill/>
                </a:ln>
                <a:effectLst/>
                <a:latin typeface="Times New Roman" panose="02020603050405020304" pitchFamily="18" charset="0"/>
                <a:cs typeface="Times New Roman" panose="02020603050405020304" pitchFamily="18" charset="0"/>
              </a:rPr>
              <a:t>000</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22" name="Rectangle 22">
            <a:extLst>
              <a:ext uri="{FF2B5EF4-FFF2-40B4-BE49-F238E27FC236}">
                <a16:creationId xmlns:a16="http://schemas.microsoft.com/office/drawing/2014/main" id="{D50928FD-B83B-9D14-E17E-963E3DE438B5}"/>
              </a:ext>
            </a:extLst>
          </p:cNvPr>
          <p:cNvSpPr>
            <a:spLocks noChangeArrowheads="1"/>
          </p:cNvSpPr>
          <p:nvPr/>
        </p:nvSpPr>
        <p:spPr bwMode="auto">
          <a:xfrm>
            <a:off x="739390" y="1577142"/>
            <a:ext cx="45845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100" dirty="0">
                <a:latin typeface="Times New Roman" panose="02020603050405020304" pitchFamily="18" charset="0"/>
                <a:cs typeface="Times New Roman" panose="02020603050405020304" pitchFamily="18" charset="0"/>
              </a:rPr>
              <a:t>140,</a:t>
            </a:r>
            <a:r>
              <a:rPr kumimoji="0" lang="ja-JP" altLang="ja-JP" sz="1100" b="0" i="0" u="none" strike="noStrike" cap="none" normalizeH="0" baseline="0" dirty="0">
                <a:ln>
                  <a:noFill/>
                </a:ln>
                <a:effectLst/>
                <a:latin typeface="Times New Roman" panose="02020603050405020304" pitchFamily="18" charset="0"/>
                <a:cs typeface="Times New Roman" panose="02020603050405020304" pitchFamily="18" charset="0"/>
              </a:rPr>
              <a:t>000</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23" name="Rectangle 23">
            <a:extLst>
              <a:ext uri="{FF2B5EF4-FFF2-40B4-BE49-F238E27FC236}">
                <a16:creationId xmlns:a16="http://schemas.microsoft.com/office/drawing/2014/main" id="{77FAE848-B773-ED10-5DBE-FE278B27A9BA}"/>
              </a:ext>
            </a:extLst>
          </p:cNvPr>
          <p:cNvSpPr>
            <a:spLocks noChangeArrowheads="1"/>
          </p:cNvSpPr>
          <p:nvPr/>
        </p:nvSpPr>
        <p:spPr bwMode="auto">
          <a:xfrm>
            <a:off x="1109656" y="5483413"/>
            <a:ext cx="28854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100" b="0" i="0" u="none" strike="noStrike" cap="none" normalizeH="0" baseline="0" dirty="0">
                <a:ln>
                  <a:noFill/>
                </a:ln>
                <a:effectLst/>
                <a:latin typeface="Times New Roman" panose="02020603050405020304" pitchFamily="18" charset="0"/>
                <a:cs typeface="Times New Roman" panose="02020603050405020304" pitchFamily="18" charset="0"/>
              </a:rPr>
              <a:t>1</a:t>
            </a:r>
            <a:r>
              <a:rPr kumimoji="0" lang="en-US" altLang="ja-JP" sz="1100" b="0" i="0" u="none" strike="noStrike" cap="none" normalizeH="0" baseline="0" dirty="0">
                <a:ln>
                  <a:noFill/>
                </a:ln>
                <a:effectLst/>
                <a:latin typeface="Times New Roman" panose="02020603050405020304" pitchFamily="18" charset="0"/>
                <a:cs typeface="Times New Roman" panose="02020603050405020304" pitchFamily="18" charset="0"/>
              </a:rPr>
              <a:t>953</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38" name="Line 38">
            <a:extLst>
              <a:ext uri="{FF2B5EF4-FFF2-40B4-BE49-F238E27FC236}">
                <a16:creationId xmlns:a16="http://schemas.microsoft.com/office/drawing/2014/main" id="{1E13333F-95AD-5A2D-DF9E-74E9A8B46CF4}"/>
              </a:ext>
            </a:extLst>
          </p:cNvPr>
          <p:cNvSpPr>
            <a:spLocks noChangeShapeType="1"/>
          </p:cNvSpPr>
          <p:nvPr/>
        </p:nvSpPr>
        <p:spPr bwMode="auto">
          <a:xfrm>
            <a:off x="3281914" y="6165383"/>
            <a:ext cx="195263" cy="0"/>
          </a:xfrm>
          <a:prstGeom prst="line">
            <a:avLst/>
          </a:prstGeom>
          <a:noFill/>
          <a:ln w="31750" cap="rnd">
            <a:solidFill>
              <a:srgbClr val="4F81B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Rectangle 40">
            <a:extLst>
              <a:ext uri="{FF2B5EF4-FFF2-40B4-BE49-F238E27FC236}">
                <a16:creationId xmlns:a16="http://schemas.microsoft.com/office/drawing/2014/main" id="{39A2567A-7C26-40E4-97E9-D03E947FC2B6}"/>
              </a:ext>
            </a:extLst>
          </p:cNvPr>
          <p:cNvSpPr>
            <a:spLocks noChangeArrowheads="1"/>
          </p:cNvSpPr>
          <p:nvPr/>
        </p:nvSpPr>
        <p:spPr bwMode="auto">
          <a:xfrm>
            <a:off x="3542348" y="6086473"/>
            <a:ext cx="61395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100" b="0" i="0" u="none" strike="noStrike" cap="none" normalizeH="0" baseline="0" dirty="0">
                <a:ln>
                  <a:noFill/>
                </a:ln>
                <a:effectLst/>
                <a:latin typeface="Times New Roman" panose="02020603050405020304" pitchFamily="18" charset="0"/>
                <a:cs typeface="Times New Roman" panose="02020603050405020304" pitchFamily="18" charset="0"/>
              </a:rPr>
              <a:t>Both sexes</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41" name="Line 41">
            <a:extLst>
              <a:ext uri="{FF2B5EF4-FFF2-40B4-BE49-F238E27FC236}">
                <a16:creationId xmlns:a16="http://schemas.microsoft.com/office/drawing/2014/main" id="{14D9EABA-A60F-2514-5B41-FEBD139DF429}"/>
              </a:ext>
            </a:extLst>
          </p:cNvPr>
          <p:cNvSpPr>
            <a:spLocks noChangeShapeType="1"/>
          </p:cNvSpPr>
          <p:nvPr/>
        </p:nvSpPr>
        <p:spPr bwMode="auto">
          <a:xfrm>
            <a:off x="4407831" y="6165383"/>
            <a:ext cx="195263" cy="0"/>
          </a:xfrm>
          <a:prstGeom prst="line">
            <a:avLst/>
          </a:prstGeom>
          <a:noFill/>
          <a:ln w="31750" cap="rnd">
            <a:solidFill>
              <a:srgbClr val="C0504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42" name="Rectangle 42">
            <a:extLst>
              <a:ext uri="{FF2B5EF4-FFF2-40B4-BE49-F238E27FC236}">
                <a16:creationId xmlns:a16="http://schemas.microsoft.com/office/drawing/2014/main" id="{E190FDF1-EACA-4AF6-28B8-714C76852068}"/>
              </a:ext>
            </a:extLst>
          </p:cNvPr>
          <p:cNvSpPr>
            <a:spLocks noChangeArrowheads="1"/>
          </p:cNvSpPr>
          <p:nvPr/>
        </p:nvSpPr>
        <p:spPr bwMode="auto">
          <a:xfrm>
            <a:off x="4679109" y="6080963"/>
            <a:ext cx="28854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defTabSz="914400"/>
            <a:r>
              <a:rPr lang="en-US" altLang="ja-JP" sz="1100" dirty="0">
                <a:latin typeface="Times New Roman" panose="02020603050405020304" pitchFamily="18" charset="0"/>
                <a:ea typeface="ＭＳ Ｐゴシック" panose="020B0600070205080204" pitchFamily="50" charset="-128"/>
                <a:cs typeface="Times New Roman" panose="02020603050405020304" pitchFamily="18" charset="0"/>
              </a:rPr>
              <a:t>Male</a:t>
            </a:r>
          </a:p>
        </p:txBody>
      </p:sp>
      <p:sp>
        <p:nvSpPr>
          <p:cNvPr id="43" name="Rectangle 43">
            <a:extLst>
              <a:ext uri="{FF2B5EF4-FFF2-40B4-BE49-F238E27FC236}">
                <a16:creationId xmlns:a16="http://schemas.microsoft.com/office/drawing/2014/main" id="{52E74065-964D-5EDC-56CA-D7422890E157}"/>
              </a:ext>
            </a:extLst>
          </p:cNvPr>
          <p:cNvSpPr>
            <a:spLocks noChangeArrowheads="1"/>
          </p:cNvSpPr>
          <p:nvPr/>
        </p:nvSpPr>
        <p:spPr bwMode="auto">
          <a:xfrm>
            <a:off x="4849813" y="6442830"/>
            <a:ext cx="65"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700" dirty="0">
              <a:solidFill>
                <a:srgbClr val="595959"/>
              </a:solidFill>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44" name="Line 44">
            <a:extLst>
              <a:ext uri="{FF2B5EF4-FFF2-40B4-BE49-F238E27FC236}">
                <a16:creationId xmlns:a16="http://schemas.microsoft.com/office/drawing/2014/main" id="{67BC92B3-5133-742B-176F-C33192F62F6D}"/>
              </a:ext>
            </a:extLst>
          </p:cNvPr>
          <p:cNvSpPr>
            <a:spLocks noChangeShapeType="1"/>
          </p:cNvSpPr>
          <p:nvPr/>
        </p:nvSpPr>
        <p:spPr bwMode="auto">
          <a:xfrm>
            <a:off x="5311870" y="6165383"/>
            <a:ext cx="195263" cy="0"/>
          </a:xfrm>
          <a:prstGeom prst="line">
            <a:avLst/>
          </a:prstGeom>
          <a:noFill/>
          <a:ln w="31750" cap="rnd">
            <a:solidFill>
              <a:srgbClr val="9BBB5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45" name="Rectangle 45">
            <a:extLst>
              <a:ext uri="{FF2B5EF4-FFF2-40B4-BE49-F238E27FC236}">
                <a16:creationId xmlns:a16="http://schemas.microsoft.com/office/drawing/2014/main" id="{C53510CC-86C7-102A-36F1-857F85ADBB13}"/>
              </a:ext>
            </a:extLst>
          </p:cNvPr>
          <p:cNvSpPr>
            <a:spLocks noChangeArrowheads="1"/>
          </p:cNvSpPr>
          <p:nvPr/>
        </p:nvSpPr>
        <p:spPr bwMode="auto">
          <a:xfrm>
            <a:off x="5569701" y="6067515"/>
            <a:ext cx="458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200" b="0" i="0" u="none" strike="noStrike" cap="none" normalizeH="0" baseline="0" dirty="0">
                <a:ln>
                  <a:noFill/>
                </a:ln>
                <a:effectLst/>
                <a:latin typeface="Times New Roman" panose="02020603050405020304" pitchFamily="18" charset="0"/>
                <a:ea typeface="ＭＳ Ｐゴシック" panose="020B0600070205080204" pitchFamily="50" charset="-128"/>
                <a:cs typeface="Times New Roman" panose="02020603050405020304" pitchFamily="18" charset="0"/>
              </a:rPr>
              <a:t>Female</a:t>
            </a:r>
            <a:endParaRPr lang="en-US" altLang="ja-JP" sz="700" dirty="0">
              <a:latin typeface="Times New Roman" panose="02020603050405020304" pitchFamily="18" charset="0"/>
              <a:ea typeface="ＭＳ Ｐゴシック" panose="020B0600070205080204" pitchFamily="50" charset="-128"/>
              <a:cs typeface="Times New Roman" panose="02020603050405020304" pitchFamily="18" charset="0"/>
            </a:endParaRPr>
          </a:p>
        </p:txBody>
      </p:sp>
      <p:sp>
        <p:nvSpPr>
          <p:cNvPr id="47" name="Rectangle 23">
            <a:extLst>
              <a:ext uri="{FF2B5EF4-FFF2-40B4-BE49-F238E27FC236}">
                <a16:creationId xmlns:a16="http://schemas.microsoft.com/office/drawing/2014/main" id="{A300AC68-C836-6FF2-436A-A844950742EE}"/>
              </a:ext>
            </a:extLst>
          </p:cNvPr>
          <p:cNvSpPr>
            <a:spLocks noChangeArrowheads="1"/>
          </p:cNvSpPr>
          <p:nvPr/>
        </p:nvSpPr>
        <p:spPr bwMode="auto">
          <a:xfrm>
            <a:off x="1604962" y="5487892"/>
            <a:ext cx="2821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100" b="0" i="0" u="none" strike="noStrike" cap="none" normalizeH="0" baseline="0" dirty="0">
                <a:ln>
                  <a:noFill/>
                </a:ln>
                <a:effectLst/>
                <a:latin typeface="Times New Roman" panose="02020603050405020304" pitchFamily="18" charset="0"/>
                <a:cs typeface="Times New Roman" panose="02020603050405020304" pitchFamily="18" charset="0"/>
              </a:rPr>
              <a:t>1</a:t>
            </a:r>
            <a:r>
              <a:rPr kumimoji="0" lang="en-US" altLang="ja-JP" sz="1100" b="0" i="0" u="none" strike="noStrike" cap="none" normalizeH="0" baseline="0" dirty="0">
                <a:ln>
                  <a:noFill/>
                </a:ln>
                <a:effectLst/>
                <a:latin typeface="Times New Roman" panose="02020603050405020304" pitchFamily="18" charset="0"/>
                <a:cs typeface="Times New Roman" panose="02020603050405020304" pitchFamily="18" charset="0"/>
              </a:rPr>
              <a:t>958</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48" name="Rectangle 23">
            <a:extLst>
              <a:ext uri="{FF2B5EF4-FFF2-40B4-BE49-F238E27FC236}">
                <a16:creationId xmlns:a16="http://schemas.microsoft.com/office/drawing/2014/main" id="{FA7C691C-BB79-FF4B-FF84-B9493F11008F}"/>
              </a:ext>
            </a:extLst>
          </p:cNvPr>
          <p:cNvSpPr>
            <a:spLocks noChangeArrowheads="1"/>
          </p:cNvSpPr>
          <p:nvPr/>
        </p:nvSpPr>
        <p:spPr bwMode="auto">
          <a:xfrm>
            <a:off x="2106994" y="5478926"/>
            <a:ext cx="2821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100" b="0" i="0" u="none" strike="noStrike" cap="none" normalizeH="0" baseline="0" dirty="0">
                <a:ln>
                  <a:noFill/>
                </a:ln>
                <a:effectLst/>
                <a:latin typeface="Times New Roman" panose="02020603050405020304" pitchFamily="18" charset="0"/>
                <a:cs typeface="Times New Roman" panose="02020603050405020304" pitchFamily="18" charset="0"/>
              </a:rPr>
              <a:t>1</a:t>
            </a:r>
            <a:r>
              <a:rPr kumimoji="0" lang="en-US" altLang="ja-JP" sz="1100" b="0" i="0" u="none" strike="noStrike" cap="none" normalizeH="0" baseline="0" dirty="0">
                <a:ln>
                  <a:noFill/>
                </a:ln>
                <a:effectLst/>
                <a:latin typeface="Times New Roman" panose="02020603050405020304" pitchFamily="18" charset="0"/>
                <a:cs typeface="Times New Roman" panose="02020603050405020304" pitchFamily="18" charset="0"/>
              </a:rPr>
              <a:t>963</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49" name="Rectangle 23">
            <a:extLst>
              <a:ext uri="{FF2B5EF4-FFF2-40B4-BE49-F238E27FC236}">
                <a16:creationId xmlns:a16="http://schemas.microsoft.com/office/drawing/2014/main" id="{07B4CD21-5CF0-4E0C-1DCA-4D4FE5C85936}"/>
              </a:ext>
            </a:extLst>
          </p:cNvPr>
          <p:cNvSpPr>
            <a:spLocks noChangeArrowheads="1"/>
          </p:cNvSpPr>
          <p:nvPr/>
        </p:nvSpPr>
        <p:spPr bwMode="auto">
          <a:xfrm>
            <a:off x="2606772" y="5481170"/>
            <a:ext cx="2821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100" b="0" i="0" u="none" strike="noStrike" cap="none" normalizeH="0" baseline="0" dirty="0">
                <a:ln>
                  <a:noFill/>
                </a:ln>
                <a:effectLst/>
                <a:latin typeface="Times New Roman" panose="02020603050405020304" pitchFamily="18" charset="0"/>
                <a:cs typeface="Times New Roman" panose="02020603050405020304" pitchFamily="18" charset="0"/>
              </a:rPr>
              <a:t>1</a:t>
            </a:r>
            <a:r>
              <a:rPr kumimoji="0" lang="en-US" altLang="ja-JP" sz="1100" b="0" i="0" u="none" strike="noStrike" cap="none" normalizeH="0" baseline="0" dirty="0">
                <a:ln>
                  <a:noFill/>
                </a:ln>
                <a:effectLst/>
                <a:latin typeface="Times New Roman" panose="02020603050405020304" pitchFamily="18" charset="0"/>
                <a:cs typeface="Times New Roman" panose="02020603050405020304" pitchFamily="18" charset="0"/>
              </a:rPr>
              <a:t>968</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50" name="Rectangle 23">
            <a:extLst>
              <a:ext uri="{FF2B5EF4-FFF2-40B4-BE49-F238E27FC236}">
                <a16:creationId xmlns:a16="http://schemas.microsoft.com/office/drawing/2014/main" id="{535CB130-02B8-4600-2C5B-44FB128B006B}"/>
              </a:ext>
            </a:extLst>
          </p:cNvPr>
          <p:cNvSpPr>
            <a:spLocks noChangeArrowheads="1"/>
          </p:cNvSpPr>
          <p:nvPr/>
        </p:nvSpPr>
        <p:spPr bwMode="auto">
          <a:xfrm>
            <a:off x="3102078" y="5485649"/>
            <a:ext cx="2821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100" b="0" i="0" u="none" strike="noStrike" cap="none" normalizeH="0" baseline="0" dirty="0">
                <a:ln>
                  <a:noFill/>
                </a:ln>
                <a:effectLst/>
                <a:latin typeface="Times New Roman" panose="02020603050405020304" pitchFamily="18" charset="0"/>
                <a:cs typeface="Times New Roman" panose="02020603050405020304" pitchFamily="18" charset="0"/>
              </a:rPr>
              <a:t>1</a:t>
            </a:r>
            <a:r>
              <a:rPr kumimoji="0" lang="en-US" altLang="ja-JP" sz="1100" b="0" i="0" u="none" strike="noStrike" cap="none" normalizeH="0" baseline="0" dirty="0">
                <a:ln>
                  <a:noFill/>
                </a:ln>
                <a:effectLst/>
                <a:latin typeface="Times New Roman" panose="02020603050405020304" pitchFamily="18" charset="0"/>
                <a:cs typeface="Times New Roman" panose="02020603050405020304" pitchFamily="18" charset="0"/>
              </a:rPr>
              <a:t>973</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51" name="Rectangle 23">
            <a:extLst>
              <a:ext uri="{FF2B5EF4-FFF2-40B4-BE49-F238E27FC236}">
                <a16:creationId xmlns:a16="http://schemas.microsoft.com/office/drawing/2014/main" id="{5C21A8B8-1122-705B-127F-BC5398B1DFFA}"/>
              </a:ext>
            </a:extLst>
          </p:cNvPr>
          <p:cNvSpPr>
            <a:spLocks noChangeArrowheads="1"/>
          </p:cNvSpPr>
          <p:nvPr/>
        </p:nvSpPr>
        <p:spPr bwMode="auto">
          <a:xfrm>
            <a:off x="3604110" y="5476683"/>
            <a:ext cx="2821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100" b="0" i="0" u="none" strike="noStrike" cap="none" normalizeH="0" baseline="0" dirty="0">
                <a:ln>
                  <a:noFill/>
                </a:ln>
                <a:effectLst/>
                <a:latin typeface="Times New Roman" panose="02020603050405020304" pitchFamily="18" charset="0"/>
                <a:cs typeface="Times New Roman" panose="02020603050405020304" pitchFamily="18" charset="0"/>
              </a:rPr>
              <a:t>1</a:t>
            </a:r>
            <a:r>
              <a:rPr kumimoji="0" lang="en-US" altLang="ja-JP" sz="1100" b="0" i="0" u="none" strike="noStrike" cap="none" normalizeH="0" baseline="0" dirty="0">
                <a:ln>
                  <a:noFill/>
                </a:ln>
                <a:effectLst/>
                <a:latin typeface="Times New Roman" panose="02020603050405020304" pitchFamily="18" charset="0"/>
                <a:cs typeface="Times New Roman" panose="02020603050405020304" pitchFamily="18" charset="0"/>
              </a:rPr>
              <a:t>978</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52" name="Rectangle 23">
            <a:extLst>
              <a:ext uri="{FF2B5EF4-FFF2-40B4-BE49-F238E27FC236}">
                <a16:creationId xmlns:a16="http://schemas.microsoft.com/office/drawing/2014/main" id="{AF6D71A0-136F-239B-2AA6-2A2CC5809957}"/>
              </a:ext>
            </a:extLst>
          </p:cNvPr>
          <p:cNvSpPr>
            <a:spLocks noChangeArrowheads="1"/>
          </p:cNvSpPr>
          <p:nvPr/>
        </p:nvSpPr>
        <p:spPr bwMode="auto">
          <a:xfrm>
            <a:off x="4099383" y="5487897"/>
            <a:ext cx="2821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100" b="0" i="0" u="none" strike="noStrike" cap="none" normalizeH="0" baseline="0" dirty="0">
                <a:ln>
                  <a:noFill/>
                </a:ln>
                <a:effectLst/>
                <a:latin typeface="Times New Roman" panose="02020603050405020304" pitchFamily="18" charset="0"/>
                <a:cs typeface="Times New Roman" panose="02020603050405020304" pitchFamily="18" charset="0"/>
              </a:rPr>
              <a:t>1</a:t>
            </a:r>
            <a:r>
              <a:rPr kumimoji="0" lang="en-US" altLang="ja-JP" sz="1100" b="0" i="0" u="none" strike="noStrike" cap="none" normalizeH="0" baseline="0" dirty="0">
                <a:ln>
                  <a:noFill/>
                </a:ln>
                <a:effectLst/>
                <a:latin typeface="Times New Roman" panose="02020603050405020304" pitchFamily="18" charset="0"/>
                <a:cs typeface="Times New Roman" panose="02020603050405020304" pitchFamily="18" charset="0"/>
              </a:rPr>
              <a:t>983</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53" name="Rectangle 23">
            <a:extLst>
              <a:ext uri="{FF2B5EF4-FFF2-40B4-BE49-F238E27FC236}">
                <a16:creationId xmlns:a16="http://schemas.microsoft.com/office/drawing/2014/main" id="{F569EF79-203B-998D-D6A3-B0E269B1E140}"/>
              </a:ext>
            </a:extLst>
          </p:cNvPr>
          <p:cNvSpPr>
            <a:spLocks noChangeArrowheads="1"/>
          </p:cNvSpPr>
          <p:nvPr/>
        </p:nvSpPr>
        <p:spPr bwMode="auto">
          <a:xfrm>
            <a:off x="4594689" y="5492376"/>
            <a:ext cx="2821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100" b="0" i="0" u="none" strike="noStrike" cap="none" normalizeH="0" baseline="0" dirty="0">
                <a:ln>
                  <a:noFill/>
                </a:ln>
                <a:effectLst/>
                <a:latin typeface="Times New Roman" panose="02020603050405020304" pitchFamily="18" charset="0"/>
                <a:cs typeface="Times New Roman" panose="02020603050405020304" pitchFamily="18" charset="0"/>
              </a:rPr>
              <a:t>1</a:t>
            </a:r>
            <a:r>
              <a:rPr kumimoji="0" lang="en-US" altLang="ja-JP" sz="1100" b="0" i="0" u="none" strike="noStrike" cap="none" normalizeH="0" baseline="0" dirty="0">
                <a:ln>
                  <a:noFill/>
                </a:ln>
                <a:effectLst/>
                <a:latin typeface="Times New Roman" panose="02020603050405020304" pitchFamily="18" charset="0"/>
                <a:cs typeface="Times New Roman" panose="02020603050405020304" pitchFamily="18" charset="0"/>
              </a:rPr>
              <a:t>988</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54" name="Rectangle 23">
            <a:extLst>
              <a:ext uri="{FF2B5EF4-FFF2-40B4-BE49-F238E27FC236}">
                <a16:creationId xmlns:a16="http://schemas.microsoft.com/office/drawing/2014/main" id="{00966335-5A37-B4D5-B56F-022448A6EB8B}"/>
              </a:ext>
            </a:extLst>
          </p:cNvPr>
          <p:cNvSpPr>
            <a:spLocks noChangeArrowheads="1"/>
          </p:cNvSpPr>
          <p:nvPr/>
        </p:nvSpPr>
        <p:spPr bwMode="auto">
          <a:xfrm>
            <a:off x="5096721" y="5483410"/>
            <a:ext cx="2821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100" b="0" i="0" u="none" strike="noStrike" cap="none" normalizeH="0" baseline="0" dirty="0">
                <a:ln>
                  <a:noFill/>
                </a:ln>
                <a:effectLst/>
                <a:latin typeface="Times New Roman" panose="02020603050405020304" pitchFamily="18" charset="0"/>
                <a:cs typeface="Times New Roman" panose="02020603050405020304" pitchFamily="18" charset="0"/>
              </a:rPr>
              <a:t>1</a:t>
            </a:r>
            <a:r>
              <a:rPr kumimoji="0" lang="en-US" altLang="ja-JP" sz="1100" b="0" i="0" u="none" strike="noStrike" cap="none" normalizeH="0" baseline="0" dirty="0">
                <a:ln>
                  <a:noFill/>
                </a:ln>
                <a:effectLst/>
                <a:latin typeface="Times New Roman" panose="02020603050405020304" pitchFamily="18" charset="0"/>
                <a:cs typeface="Times New Roman" panose="02020603050405020304" pitchFamily="18" charset="0"/>
              </a:rPr>
              <a:t>993</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55" name="Rectangle 23">
            <a:extLst>
              <a:ext uri="{FF2B5EF4-FFF2-40B4-BE49-F238E27FC236}">
                <a16:creationId xmlns:a16="http://schemas.microsoft.com/office/drawing/2014/main" id="{DBFB38FD-83D5-A726-7F22-A341901FA932}"/>
              </a:ext>
            </a:extLst>
          </p:cNvPr>
          <p:cNvSpPr>
            <a:spLocks noChangeArrowheads="1"/>
          </p:cNvSpPr>
          <p:nvPr/>
        </p:nvSpPr>
        <p:spPr bwMode="auto">
          <a:xfrm>
            <a:off x="5596499" y="5485654"/>
            <a:ext cx="2821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100" b="0" i="0" u="none" strike="noStrike" cap="none" normalizeH="0" baseline="0" dirty="0">
                <a:ln>
                  <a:noFill/>
                </a:ln>
                <a:effectLst/>
                <a:latin typeface="Times New Roman" panose="02020603050405020304" pitchFamily="18" charset="0"/>
                <a:cs typeface="Times New Roman" panose="02020603050405020304" pitchFamily="18" charset="0"/>
              </a:rPr>
              <a:t>1</a:t>
            </a:r>
            <a:r>
              <a:rPr kumimoji="0" lang="en-US" altLang="ja-JP" sz="1100" b="0" i="0" u="none" strike="noStrike" cap="none" normalizeH="0" baseline="0" dirty="0">
                <a:ln>
                  <a:noFill/>
                </a:ln>
                <a:effectLst/>
                <a:latin typeface="Times New Roman" panose="02020603050405020304" pitchFamily="18" charset="0"/>
                <a:cs typeface="Times New Roman" panose="02020603050405020304" pitchFamily="18" charset="0"/>
              </a:rPr>
              <a:t>998</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56" name="Rectangle 23">
            <a:extLst>
              <a:ext uri="{FF2B5EF4-FFF2-40B4-BE49-F238E27FC236}">
                <a16:creationId xmlns:a16="http://schemas.microsoft.com/office/drawing/2014/main" id="{5BDB0D72-8AC2-4B16-FBA7-6BDF4B5E2646}"/>
              </a:ext>
            </a:extLst>
          </p:cNvPr>
          <p:cNvSpPr>
            <a:spLocks noChangeArrowheads="1"/>
          </p:cNvSpPr>
          <p:nvPr/>
        </p:nvSpPr>
        <p:spPr bwMode="auto">
          <a:xfrm>
            <a:off x="6091805" y="5490133"/>
            <a:ext cx="2821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100" dirty="0">
                <a:latin typeface="Times New Roman" panose="02020603050405020304" pitchFamily="18" charset="0"/>
                <a:cs typeface="Times New Roman" panose="02020603050405020304" pitchFamily="18" charset="0"/>
              </a:rPr>
              <a:t>200</a:t>
            </a:r>
            <a:r>
              <a:rPr kumimoji="0" lang="en-US" altLang="ja-JP" sz="1100" b="0" i="0" u="none" strike="noStrike" cap="none" normalizeH="0" baseline="0" dirty="0">
                <a:ln>
                  <a:noFill/>
                </a:ln>
                <a:effectLst/>
                <a:latin typeface="Times New Roman" panose="02020603050405020304" pitchFamily="18" charset="0"/>
                <a:cs typeface="Times New Roman" panose="02020603050405020304" pitchFamily="18" charset="0"/>
              </a:rPr>
              <a:t>3</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57" name="Rectangle 23">
            <a:extLst>
              <a:ext uri="{FF2B5EF4-FFF2-40B4-BE49-F238E27FC236}">
                <a16:creationId xmlns:a16="http://schemas.microsoft.com/office/drawing/2014/main" id="{D1F2FB71-AF40-0C72-7CC6-620D5A0A61DE}"/>
              </a:ext>
            </a:extLst>
          </p:cNvPr>
          <p:cNvSpPr>
            <a:spLocks noChangeArrowheads="1"/>
          </p:cNvSpPr>
          <p:nvPr/>
        </p:nvSpPr>
        <p:spPr bwMode="auto">
          <a:xfrm>
            <a:off x="6593837" y="5481167"/>
            <a:ext cx="2821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100" dirty="0">
                <a:latin typeface="Times New Roman" panose="02020603050405020304" pitchFamily="18" charset="0"/>
                <a:cs typeface="Times New Roman" panose="02020603050405020304" pitchFamily="18" charset="0"/>
              </a:rPr>
              <a:t>200</a:t>
            </a:r>
            <a:r>
              <a:rPr kumimoji="0" lang="en-US" altLang="ja-JP" sz="1100" b="0" i="0" u="none" strike="noStrike" cap="none" normalizeH="0" baseline="0" dirty="0">
                <a:ln>
                  <a:noFill/>
                </a:ln>
                <a:effectLst/>
                <a:latin typeface="Times New Roman" panose="02020603050405020304" pitchFamily="18" charset="0"/>
                <a:cs typeface="Times New Roman" panose="02020603050405020304" pitchFamily="18" charset="0"/>
              </a:rPr>
              <a:t>8</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58" name="Rectangle 23">
            <a:extLst>
              <a:ext uri="{FF2B5EF4-FFF2-40B4-BE49-F238E27FC236}">
                <a16:creationId xmlns:a16="http://schemas.microsoft.com/office/drawing/2014/main" id="{E7AA0CB1-27F9-007A-096A-DFEF88F25FAF}"/>
              </a:ext>
            </a:extLst>
          </p:cNvPr>
          <p:cNvSpPr>
            <a:spLocks noChangeArrowheads="1"/>
          </p:cNvSpPr>
          <p:nvPr/>
        </p:nvSpPr>
        <p:spPr bwMode="auto">
          <a:xfrm>
            <a:off x="7104829" y="5487891"/>
            <a:ext cx="2821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100" dirty="0">
                <a:latin typeface="Times New Roman" panose="02020603050405020304" pitchFamily="18" charset="0"/>
                <a:cs typeface="Times New Roman" panose="02020603050405020304" pitchFamily="18" charset="0"/>
              </a:rPr>
              <a:t>201</a:t>
            </a:r>
            <a:r>
              <a:rPr kumimoji="0" lang="en-US" altLang="ja-JP" sz="1100" b="0" i="0" u="none" strike="noStrike" cap="none" normalizeH="0" baseline="0" dirty="0">
                <a:ln>
                  <a:noFill/>
                </a:ln>
                <a:effectLst/>
                <a:latin typeface="Times New Roman" panose="02020603050405020304" pitchFamily="18" charset="0"/>
                <a:cs typeface="Times New Roman" panose="02020603050405020304" pitchFamily="18" charset="0"/>
              </a:rPr>
              <a:t>3</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59" name="Rectangle 23">
            <a:extLst>
              <a:ext uri="{FF2B5EF4-FFF2-40B4-BE49-F238E27FC236}">
                <a16:creationId xmlns:a16="http://schemas.microsoft.com/office/drawing/2014/main" id="{D44D3BFF-4B3C-2B2B-EFBE-BC59673E2148}"/>
              </a:ext>
            </a:extLst>
          </p:cNvPr>
          <p:cNvSpPr>
            <a:spLocks noChangeArrowheads="1"/>
          </p:cNvSpPr>
          <p:nvPr/>
        </p:nvSpPr>
        <p:spPr bwMode="auto">
          <a:xfrm>
            <a:off x="7606861" y="5478925"/>
            <a:ext cx="2821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100" dirty="0">
                <a:latin typeface="Times New Roman" panose="02020603050405020304" pitchFamily="18" charset="0"/>
                <a:cs typeface="Times New Roman" panose="02020603050405020304" pitchFamily="18" charset="0"/>
              </a:rPr>
              <a:t>201</a:t>
            </a:r>
            <a:r>
              <a:rPr kumimoji="0" lang="en-US" altLang="ja-JP" sz="1100" b="0" i="0" u="none" strike="noStrike" cap="none" normalizeH="0" baseline="0" dirty="0">
                <a:ln>
                  <a:noFill/>
                </a:ln>
                <a:effectLst/>
                <a:latin typeface="Times New Roman" panose="02020603050405020304" pitchFamily="18" charset="0"/>
                <a:cs typeface="Times New Roman" panose="02020603050405020304" pitchFamily="18" charset="0"/>
              </a:rPr>
              <a:t>8</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60" name="Rectangle 23">
            <a:extLst>
              <a:ext uri="{FF2B5EF4-FFF2-40B4-BE49-F238E27FC236}">
                <a16:creationId xmlns:a16="http://schemas.microsoft.com/office/drawing/2014/main" id="{B81EA32E-931A-1186-7142-1A839A6DF04A}"/>
              </a:ext>
            </a:extLst>
          </p:cNvPr>
          <p:cNvSpPr>
            <a:spLocks noChangeArrowheads="1"/>
          </p:cNvSpPr>
          <p:nvPr/>
        </p:nvSpPr>
        <p:spPr bwMode="auto">
          <a:xfrm>
            <a:off x="8097677" y="5478921"/>
            <a:ext cx="2821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100" dirty="0">
                <a:latin typeface="Times New Roman" panose="02020603050405020304" pitchFamily="18" charset="0"/>
                <a:cs typeface="Times New Roman" panose="02020603050405020304" pitchFamily="18" charset="0"/>
              </a:rPr>
              <a:t>2022</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24" name="テキスト ボックス 23">
            <a:extLst>
              <a:ext uri="{FF2B5EF4-FFF2-40B4-BE49-F238E27FC236}">
                <a16:creationId xmlns:a16="http://schemas.microsoft.com/office/drawing/2014/main" id="{8DF10514-0447-1FA8-A15B-A8532CF2C965}"/>
              </a:ext>
            </a:extLst>
          </p:cNvPr>
          <p:cNvSpPr txBox="1"/>
          <p:nvPr/>
        </p:nvSpPr>
        <p:spPr>
          <a:xfrm>
            <a:off x="4410634" y="5711867"/>
            <a:ext cx="598394" cy="307777"/>
          </a:xfrm>
          <a:prstGeom prst="rect">
            <a:avLst/>
          </a:prstGeom>
          <a:noFill/>
        </p:spPr>
        <p:txBody>
          <a:bodyPr wrap="square">
            <a:spAutoFit/>
          </a:bodyPr>
          <a:lstStyle/>
          <a:p>
            <a:r>
              <a:rPr lang="en-US" altLang="ja-JP" sz="1400" dirty="0">
                <a:latin typeface="Times New Roman" panose="02020603050405020304" pitchFamily="18" charset="0"/>
                <a:cs typeface="Times New Roman" panose="02020603050405020304" pitchFamily="18" charset="0"/>
              </a:rPr>
              <a:t>Year</a:t>
            </a:r>
            <a:endParaRPr lang="ja-JP" altLang="en-US" dirty="0">
              <a:latin typeface="Times New Roman" panose="02020603050405020304" pitchFamily="18" charset="0"/>
              <a:cs typeface="Times New Roman" panose="02020603050405020304" pitchFamily="18" charset="0"/>
            </a:endParaRPr>
          </a:p>
        </p:txBody>
      </p:sp>
      <p:sp>
        <p:nvSpPr>
          <p:cNvPr id="2" name="テキスト ボックス 1">
            <a:extLst>
              <a:ext uri="{FF2B5EF4-FFF2-40B4-BE49-F238E27FC236}">
                <a16:creationId xmlns:a16="http://schemas.microsoft.com/office/drawing/2014/main" id="{2547405F-10A9-8276-F9A2-6C5757328869}"/>
              </a:ext>
            </a:extLst>
          </p:cNvPr>
          <p:cNvSpPr txBox="1"/>
          <p:nvPr/>
        </p:nvSpPr>
        <p:spPr>
          <a:xfrm>
            <a:off x="2106995" y="316005"/>
            <a:ext cx="5167868" cy="400110"/>
          </a:xfrm>
          <a:prstGeom prst="rect">
            <a:avLst/>
          </a:prstGeom>
          <a:noFill/>
        </p:spPr>
        <p:txBody>
          <a:bodyPr wrap="square" rtlCol="0">
            <a:spAutoFit/>
          </a:bodyPr>
          <a:lstStyle/>
          <a:p>
            <a:r>
              <a:rPr kumimoji="1" lang="en-US" altLang="ja-JP" sz="2000" dirty="0">
                <a:solidFill>
                  <a:srgbClr val="C00000"/>
                </a:solidFill>
                <a:latin typeface="Times New Roman" panose="02020603050405020304" pitchFamily="18" charset="0"/>
                <a:cs typeface="Times New Roman" panose="02020603050405020304" pitchFamily="18" charset="0"/>
              </a:rPr>
              <a:t>Growth of the Japanese population, 1953-2022</a:t>
            </a:r>
          </a:p>
        </p:txBody>
      </p:sp>
      <p:sp>
        <p:nvSpPr>
          <p:cNvPr id="4" name="テキスト ボックス 3">
            <a:extLst>
              <a:ext uri="{FF2B5EF4-FFF2-40B4-BE49-F238E27FC236}">
                <a16:creationId xmlns:a16="http://schemas.microsoft.com/office/drawing/2014/main" id="{64D4D538-5A7A-AEAD-A5BD-8DB75A9AA86B}"/>
              </a:ext>
            </a:extLst>
          </p:cNvPr>
          <p:cNvSpPr txBox="1"/>
          <p:nvPr/>
        </p:nvSpPr>
        <p:spPr>
          <a:xfrm>
            <a:off x="1190048" y="830598"/>
            <a:ext cx="1546412" cy="246221"/>
          </a:xfrm>
          <a:prstGeom prst="rect">
            <a:avLst/>
          </a:prstGeom>
          <a:noFill/>
        </p:spPr>
        <p:txBody>
          <a:bodyPr wrap="square">
            <a:spAutoFit/>
          </a:bodyPr>
          <a:lstStyle/>
          <a:p>
            <a:r>
              <a:rPr lang="ja-JP" altLang="en-US" sz="1000" dirty="0">
                <a:latin typeface="Times New Roman" panose="02020603050405020304" pitchFamily="18" charset="0"/>
                <a:cs typeface="Times New Roman" panose="02020603050405020304" pitchFamily="18" charset="0"/>
              </a:rPr>
              <a:t>(</a:t>
            </a:r>
            <a:r>
              <a:rPr lang="en-US" altLang="ja-JP" sz="1000" dirty="0">
                <a:latin typeface="Times New Roman" panose="02020603050405020304" pitchFamily="18" charset="0"/>
                <a:cs typeface="Times New Roman" panose="02020603050405020304" pitchFamily="18" charset="0"/>
              </a:rPr>
              <a:t>T</a:t>
            </a:r>
            <a:r>
              <a:rPr lang="ja-JP" altLang="en-US" sz="1000" dirty="0">
                <a:latin typeface="Times New Roman" panose="02020603050405020304" pitchFamily="18" charset="0"/>
                <a:cs typeface="Times New Roman" panose="02020603050405020304" pitchFamily="18" charset="0"/>
              </a:rPr>
              <a:t>housand persons)</a:t>
            </a:r>
            <a:endParaRPr lang="ja-JP" altLang="en-US" dirty="0">
              <a:latin typeface="Times New Roman" panose="02020603050405020304" pitchFamily="18" charset="0"/>
              <a:cs typeface="Times New Roman" panose="02020603050405020304" pitchFamily="18" charset="0"/>
            </a:endParaRPr>
          </a:p>
        </p:txBody>
      </p:sp>
      <p:sp>
        <p:nvSpPr>
          <p:cNvPr id="25" name="テキスト ボックス 24">
            <a:extLst>
              <a:ext uri="{FF2B5EF4-FFF2-40B4-BE49-F238E27FC236}">
                <a16:creationId xmlns:a16="http://schemas.microsoft.com/office/drawing/2014/main" id="{F0552983-2D44-9F07-362B-A7DE39E6F401}"/>
              </a:ext>
            </a:extLst>
          </p:cNvPr>
          <p:cNvSpPr txBox="1"/>
          <p:nvPr/>
        </p:nvSpPr>
        <p:spPr>
          <a:xfrm>
            <a:off x="1174377" y="6422326"/>
            <a:ext cx="6208058" cy="353943"/>
          </a:xfrm>
          <a:prstGeom prst="rect">
            <a:avLst/>
          </a:prstGeom>
          <a:noFill/>
        </p:spPr>
        <p:txBody>
          <a:bodyPr wrap="square">
            <a:spAutoFit/>
          </a:bodyPr>
          <a:lstStyle/>
          <a:p>
            <a:r>
              <a:rPr lang="ja-JP" altLang="en-US" sz="900" dirty="0">
                <a:latin typeface="Times New Roman" panose="02020603050405020304" pitchFamily="18" charset="0"/>
                <a:cs typeface="Times New Roman" panose="02020603050405020304" pitchFamily="18" charset="0"/>
              </a:rPr>
              <a:t>労働力調査 基本集計　全都道府県 長期時系列データ </a:t>
            </a:r>
            <a:r>
              <a:rPr lang="en-US" altLang="ja-JP" sz="900" dirty="0">
                <a:latin typeface="Times New Roman" panose="02020603050405020304" pitchFamily="18" charset="0"/>
                <a:cs typeface="Times New Roman" panose="02020603050405020304" pitchFamily="18" charset="0"/>
              </a:rPr>
              <a:t>| </a:t>
            </a:r>
            <a:r>
              <a:rPr lang="ja-JP" altLang="en-US" sz="900" dirty="0">
                <a:latin typeface="Times New Roman" panose="02020603050405020304" pitchFamily="18" charset="0"/>
                <a:cs typeface="Times New Roman" panose="02020603050405020304" pitchFamily="18" charset="0"/>
              </a:rPr>
              <a:t>ファイル </a:t>
            </a:r>
            <a:r>
              <a:rPr lang="en-US" altLang="ja-JP" sz="900" dirty="0">
                <a:latin typeface="Times New Roman" panose="02020603050405020304" pitchFamily="18" charset="0"/>
                <a:cs typeface="Times New Roman" panose="02020603050405020304" pitchFamily="18" charset="0"/>
              </a:rPr>
              <a:t>| </a:t>
            </a:r>
            <a:r>
              <a:rPr lang="ja-JP" altLang="en-US" sz="900" dirty="0">
                <a:latin typeface="Times New Roman" panose="02020603050405020304" pitchFamily="18" charset="0"/>
                <a:cs typeface="Times New Roman" panose="02020603050405020304" pitchFamily="18" charset="0"/>
              </a:rPr>
              <a:t>統計データを探す </a:t>
            </a:r>
            <a:r>
              <a:rPr lang="en-US" altLang="ja-JP" sz="900" dirty="0">
                <a:latin typeface="Times New Roman" panose="02020603050405020304" pitchFamily="18" charset="0"/>
                <a:cs typeface="Times New Roman" panose="02020603050405020304" pitchFamily="18" charset="0"/>
              </a:rPr>
              <a:t>| </a:t>
            </a:r>
            <a:r>
              <a:rPr lang="ja-JP" altLang="en-US" sz="900" dirty="0">
                <a:latin typeface="Times New Roman" panose="02020603050405020304" pitchFamily="18" charset="0"/>
                <a:cs typeface="Times New Roman" panose="02020603050405020304" pitchFamily="18" charset="0"/>
              </a:rPr>
              <a:t>政府統計の総合窓口 </a:t>
            </a:r>
            <a:r>
              <a:rPr lang="en-US" altLang="ja-JP" sz="900" dirty="0">
                <a:latin typeface="Times New Roman" panose="02020603050405020304" pitchFamily="18" charset="0"/>
                <a:cs typeface="Times New Roman" panose="02020603050405020304" pitchFamily="18" charset="0"/>
              </a:rPr>
              <a:t>(e-stat.go.jp</a:t>
            </a:r>
            <a:r>
              <a:rPr lang="en-US" altLang="ja-JP" sz="400" dirty="0">
                <a:latin typeface="Times New Roman" panose="02020603050405020304" pitchFamily="18" charset="0"/>
                <a:cs typeface="Times New Roman" panose="02020603050405020304" pitchFamily="18" charset="0"/>
              </a:rPr>
              <a:t>)</a:t>
            </a:r>
          </a:p>
          <a:p>
            <a:r>
              <a:rPr lang="en-US" altLang="zh-TW" sz="800" dirty="0">
                <a:latin typeface="Times New Roman" panose="02020603050405020304" pitchFamily="18" charset="0"/>
                <a:cs typeface="Times New Roman" panose="02020603050405020304" pitchFamily="18" charset="0"/>
              </a:rPr>
              <a:t>【</a:t>
            </a:r>
            <a:r>
              <a:rPr lang="zh-TW" altLang="en-US" sz="800" dirty="0">
                <a:latin typeface="Times New Roman" panose="02020603050405020304" pitchFamily="18" charset="0"/>
                <a:cs typeface="Times New Roman" panose="02020603050405020304" pitchFamily="18" charset="0"/>
              </a:rPr>
              <a:t>表２</a:t>
            </a:r>
            <a:r>
              <a:rPr lang="en-US" altLang="zh-TW" sz="800" dirty="0">
                <a:latin typeface="Times New Roman" panose="02020603050405020304" pitchFamily="18" charset="0"/>
                <a:cs typeface="Times New Roman" panose="02020603050405020304" pitchFamily="18" charset="0"/>
              </a:rPr>
              <a:t>】</a:t>
            </a:r>
            <a:r>
              <a:rPr lang="zh-TW" altLang="en-US" sz="800" dirty="0">
                <a:latin typeface="Times New Roman" panose="02020603050405020304" pitchFamily="18" charset="0"/>
                <a:cs typeface="Times New Roman" panose="02020603050405020304" pitchFamily="18" charset="0"/>
              </a:rPr>
              <a:t>年平均結果</a:t>
            </a:r>
            <a:endParaRPr lang="ja-JP" altLang="en-US" sz="1200" dirty="0">
              <a:latin typeface="Times New Roman" panose="02020603050405020304" pitchFamily="18" charset="0"/>
              <a:cs typeface="Times New Roman" panose="02020603050405020304" pitchFamily="18" charset="0"/>
            </a:endParaRPr>
          </a:p>
        </p:txBody>
      </p:sp>
      <p:sp>
        <p:nvSpPr>
          <p:cNvPr id="28" name="Rectangle 5">
            <a:extLst>
              <a:ext uri="{FF2B5EF4-FFF2-40B4-BE49-F238E27FC236}">
                <a16:creationId xmlns:a16="http://schemas.microsoft.com/office/drawing/2014/main" id="{BEC1A7CF-C35B-EA72-79C5-4177842E0468}"/>
              </a:ext>
            </a:extLst>
          </p:cNvPr>
          <p:cNvSpPr>
            <a:spLocks noChangeArrowheads="1"/>
          </p:cNvSpPr>
          <p:nvPr/>
        </p:nvSpPr>
        <p:spPr bwMode="auto">
          <a:xfrm>
            <a:off x="756660" y="406605"/>
            <a:ext cx="7651112" cy="4646359"/>
          </a:xfrm>
          <a:prstGeom prst="rect">
            <a:avLst/>
          </a:prstGeom>
          <a:noFill/>
          <a:ln>
            <a:noFill/>
          </a:ln>
        </p:spPr>
        <p:txBody>
          <a:bodyPr vert="horz" wrap="square" lIns="91440" tIns="45720" rIns="91440" bIns="45720" numCol="1" anchor="t" anchorCtr="0" compatLnSpc="1">
            <a:prstTxWarp prst="textNoShape">
              <a:avLst/>
            </a:prstTxWarp>
          </a:bodyPr>
          <a:lstStyle/>
          <a:p>
            <a:endParaRPr lang="ja-JP" altLang="en-US"/>
          </a:p>
        </p:txBody>
      </p:sp>
      <p:sp>
        <p:nvSpPr>
          <p:cNvPr id="263" name="Freeform 208">
            <a:extLst>
              <a:ext uri="{FF2B5EF4-FFF2-40B4-BE49-F238E27FC236}">
                <a16:creationId xmlns:a16="http://schemas.microsoft.com/office/drawing/2014/main" id="{B75B434E-1D98-0CA4-96D3-BE87251A035A}"/>
              </a:ext>
            </a:extLst>
          </p:cNvPr>
          <p:cNvSpPr>
            <a:spLocks noEditPoints="1"/>
          </p:cNvSpPr>
          <p:nvPr/>
        </p:nvSpPr>
        <p:spPr bwMode="auto">
          <a:xfrm>
            <a:off x="1254125" y="1052513"/>
            <a:ext cx="6978650" cy="3703638"/>
          </a:xfrm>
          <a:custGeom>
            <a:avLst/>
            <a:gdLst>
              <a:gd name="T0" fmla="*/ 0 w 4396"/>
              <a:gd name="T1" fmla="*/ 2333 h 2333"/>
              <a:gd name="T2" fmla="*/ 4396 w 4396"/>
              <a:gd name="T3" fmla="*/ 2333 h 2333"/>
              <a:gd name="T4" fmla="*/ 0 w 4396"/>
              <a:gd name="T5" fmla="*/ 1944 h 2333"/>
              <a:gd name="T6" fmla="*/ 4396 w 4396"/>
              <a:gd name="T7" fmla="*/ 1944 h 2333"/>
              <a:gd name="T8" fmla="*/ 0 w 4396"/>
              <a:gd name="T9" fmla="*/ 1555 h 2333"/>
              <a:gd name="T10" fmla="*/ 4396 w 4396"/>
              <a:gd name="T11" fmla="*/ 1555 h 2333"/>
              <a:gd name="T12" fmla="*/ 0 w 4396"/>
              <a:gd name="T13" fmla="*/ 1167 h 2333"/>
              <a:gd name="T14" fmla="*/ 4396 w 4396"/>
              <a:gd name="T15" fmla="*/ 1167 h 2333"/>
              <a:gd name="T16" fmla="*/ 0 w 4396"/>
              <a:gd name="T17" fmla="*/ 777 h 2333"/>
              <a:gd name="T18" fmla="*/ 4396 w 4396"/>
              <a:gd name="T19" fmla="*/ 777 h 2333"/>
              <a:gd name="T20" fmla="*/ 0 w 4396"/>
              <a:gd name="T21" fmla="*/ 389 h 2333"/>
              <a:gd name="T22" fmla="*/ 4396 w 4396"/>
              <a:gd name="T23" fmla="*/ 389 h 2333"/>
              <a:gd name="T24" fmla="*/ 0 w 4396"/>
              <a:gd name="T25" fmla="*/ 0 h 2333"/>
              <a:gd name="T26" fmla="*/ 4396 w 4396"/>
              <a:gd name="T27" fmla="*/ 0 h 2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96" h="2333">
                <a:moveTo>
                  <a:pt x="0" y="2333"/>
                </a:moveTo>
                <a:lnTo>
                  <a:pt x="4396" y="2333"/>
                </a:lnTo>
                <a:moveTo>
                  <a:pt x="0" y="1944"/>
                </a:moveTo>
                <a:lnTo>
                  <a:pt x="4396" y="1944"/>
                </a:lnTo>
                <a:moveTo>
                  <a:pt x="0" y="1555"/>
                </a:moveTo>
                <a:lnTo>
                  <a:pt x="4396" y="1555"/>
                </a:lnTo>
                <a:moveTo>
                  <a:pt x="0" y="1167"/>
                </a:moveTo>
                <a:lnTo>
                  <a:pt x="4396" y="1167"/>
                </a:lnTo>
                <a:moveTo>
                  <a:pt x="0" y="777"/>
                </a:moveTo>
                <a:lnTo>
                  <a:pt x="4396" y="777"/>
                </a:lnTo>
                <a:moveTo>
                  <a:pt x="0" y="389"/>
                </a:moveTo>
                <a:lnTo>
                  <a:pt x="4396" y="389"/>
                </a:lnTo>
                <a:moveTo>
                  <a:pt x="0" y="0"/>
                </a:moveTo>
                <a:lnTo>
                  <a:pt x="4396" y="0"/>
                </a:lnTo>
              </a:path>
            </a:pathLst>
          </a:cu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4" name="Rectangle 209">
            <a:extLst>
              <a:ext uri="{FF2B5EF4-FFF2-40B4-BE49-F238E27FC236}">
                <a16:creationId xmlns:a16="http://schemas.microsoft.com/office/drawing/2014/main" id="{6C337B09-EB40-C88B-F656-16CBE4CCBA26}"/>
              </a:ext>
            </a:extLst>
          </p:cNvPr>
          <p:cNvSpPr>
            <a:spLocks noChangeArrowheads="1"/>
          </p:cNvSpPr>
          <p:nvPr/>
        </p:nvSpPr>
        <p:spPr bwMode="auto">
          <a:xfrm>
            <a:off x="1254125" y="1052513"/>
            <a:ext cx="6978650" cy="4321175"/>
          </a:xfrm>
          <a:prstGeom prst="rect">
            <a:avLst/>
          </a:prstGeom>
          <a:noFill/>
          <a:ln w="4763"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5" name="Line 210">
            <a:extLst>
              <a:ext uri="{FF2B5EF4-FFF2-40B4-BE49-F238E27FC236}">
                <a16:creationId xmlns:a16="http://schemas.microsoft.com/office/drawing/2014/main" id="{7DDC9894-5068-A74D-B11E-62A18A6DA871}"/>
              </a:ext>
            </a:extLst>
          </p:cNvPr>
          <p:cNvSpPr>
            <a:spLocks noChangeShapeType="1"/>
          </p:cNvSpPr>
          <p:nvPr/>
        </p:nvSpPr>
        <p:spPr bwMode="auto">
          <a:xfrm flipV="1">
            <a:off x="1254125" y="1052513"/>
            <a:ext cx="0" cy="4321175"/>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6" name="Freeform 211">
            <a:extLst>
              <a:ext uri="{FF2B5EF4-FFF2-40B4-BE49-F238E27FC236}">
                <a16:creationId xmlns:a16="http://schemas.microsoft.com/office/drawing/2014/main" id="{7F604F35-20A7-7233-798C-B5BF0CEF4479}"/>
              </a:ext>
            </a:extLst>
          </p:cNvPr>
          <p:cNvSpPr>
            <a:spLocks noEditPoints="1"/>
          </p:cNvSpPr>
          <p:nvPr/>
        </p:nvSpPr>
        <p:spPr bwMode="auto">
          <a:xfrm>
            <a:off x="1254125" y="1052513"/>
            <a:ext cx="30162" cy="4321175"/>
          </a:xfrm>
          <a:custGeom>
            <a:avLst/>
            <a:gdLst>
              <a:gd name="T0" fmla="*/ 0 w 19"/>
              <a:gd name="T1" fmla="*/ 2722 h 2722"/>
              <a:gd name="T2" fmla="*/ 19 w 19"/>
              <a:gd name="T3" fmla="*/ 2722 h 2722"/>
              <a:gd name="T4" fmla="*/ 0 w 19"/>
              <a:gd name="T5" fmla="*/ 2333 h 2722"/>
              <a:gd name="T6" fmla="*/ 19 w 19"/>
              <a:gd name="T7" fmla="*/ 2333 h 2722"/>
              <a:gd name="T8" fmla="*/ 0 w 19"/>
              <a:gd name="T9" fmla="*/ 1944 h 2722"/>
              <a:gd name="T10" fmla="*/ 19 w 19"/>
              <a:gd name="T11" fmla="*/ 1944 h 2722"/>
              <a:gd name="T12" fmla="*/ 0 w 19"/>
              <a:gd name="T13" fmla="*/ 1555 h 2722"/>
              <a:gd name="T14" fmla="*/ 19 w 19"/>
              <a:gd name="T15" fmla="*/ 1555 h 2722"/>
              <a:gd name="T16" fmla="*/ 0 w 19"/>
              <a:gd name="T17" fmla="*/ 1167 h 2722"/>
              <a:gd name="T18" fmla="*/ 19 w 19"/>
              <a:gd name="T19" fmla="*/ 1167 h 2722"/>
              <a:gd name="T20" fmla="*/ 0 w 19"/>
              <a:gd name="T21" fmla="*/ 777 h 2722"/>
              <a:gd name="T22" fmla="*/ 19 w 19"/>
              <a:gd name="T23" fmla="*/ 777 h 2722"/>
              <a:gd name="T24" fmla="*/ 0 w 19"/>
              <a:gd name="T25" fmla="*/ 389 h 2722"/>
              <a:gd name="T26" fmla="*/ 19 w 19"/>
              <a:gd name="T27" fmla="*/ 389 h 2722"/>
              <a:gd name="T28" fmla="*/ 0 w 19"/>
              <a:gd name="T29" fmla="*/ 0 h 2722"/>
              <a:gd name="T30" fmla="*/ 19 w 19"/>
              <a:gd name="T31" fmla="*/ 0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722">
                <a:moveTo>
                  <a:pt x="0" y="2722"/>
                </a:moveTo>
                <a:lnTo>
                  <a:pt x="19" y="2722"/>
                </a:lnTo>
                <a:moveTo>
                  <a:pt x="0" y="2333"/>
                </a:moveTo>
                <a:lnTo>
                  <a:pt x="19" y="2333"/>
                </a:lnTo>
                <a:moveTo>
                  <a:pt x="0" y="1944"/>
                </a:moveTo>
                <a:lnTo>
                  <a:pt x="19" y="1944"/>
                </a:lnTo>
                <a:moveTo>
                  <a:pt x="0" y="1555"/>
                </a:moveTo>
                <a:lnTo>
                  <a:pt x="19" y="1555"/>
                </a:lnTo>
                <a:moveTo>
                  <a:pt x="0" y="1167"/>
                </a:moveTo>
                <a:lnTo>
                  <a:pt x="19" y="1167"/>
                </a:lnTo>
                <a:moveTo>
                  <a:pt x="0" y="777"/>
                </a:moveTo>
                <a:lnTo>
                  <a:pt x="19" y="777"/>
                </a:lnTo>
                <a:moveTo>
                  <a:pt x="0" y="389"/>
                </a:moveTo>
                <a:lnTo>
                  <a:pt x="19" y="389"/>
                </a:lnTo>
                <a:moveTo>
                  <a:pt x="0" y="0"/>
                </a:moveTo>
                <a:lnTo>
                  <a:pt x="19" y="0"/>
                </a:lnTo>
              </a:path>
            </a:pathLst>
          </a:custGeom>
          <a:noFill/>
          <a:ln w="4763"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7" name="Line 212">
            <a:extLst>
              <a:ext uri="{FF2B5EF4-FFF2-40B4-BE49-F238E27FC236}">
                <a16:creationId xmlns:a16="http://schemas.microsoft.com/office/drawing/2014/main" id="{6DBF1680-42BB-F185-6B96-076DE0CB83E2}"/>
              </a:ext>
            </a:extLst>
          </p:cNvPr>
          <p:cNvSpPr>
            <a:spLocks noChangeShapeType="1"/>
          </p:cNvSpPr>
          <p:nvPr/>
        </p:nvSpPr>
        <p:spPr bwMode="auto">
          <a:xfrm>
            <a:off x="1254125" y="5373688"/>
            <a:ext cx="6978650" cy="0"/>
          </a:xfrm>
          <a:prstGeom prst="line">
            <a:avLst/>
          </a:prstGeom>
          <a:noFill/>
          <a:ln w="1270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 name="Freeform 10">
            <a:extLst>
              <a:ext uri="{FF2B5EF4-FFF2-40B4-BE49-F238E27FC236}">
                <a16:creationId xmlns:a16="http://schemas.microsoft.com/office/drawing/2014/main" id="{452BC2F7-3C41-56A7-BA3E-C3C6DD9A83E1}"/>
              </a:ext>
            </a:extLst>
          </p:cNvPr>
          <p:cNvSpPr>
            <a:spLocks noEditPoints="1"/>
          </p:cNvSpPr>
          <p:nvPr/>
        </p:nvSpPr>
        <p:spPr bwMode="auto">
          <a:xfrm>
            <a:off x="1247775" y="5334000"/>
            <a:ext cx="6991350" cy="30163"/>
          </a:xfrm>
          <a:custGeom>
            <a:avLst/>
            <a:gdLst>
              <a:gd name="T0" fmla="*/ 0 w 4404"/>
              <a:gd name="T1" fmla="*/ 0 h 19"/>
              <a:gd name="T2" fmla="*/ 0 w 4404"/>
              <a:gd name="T3" fmla="*/ 19 h 19"/>
              <a:gd name="T4" fmla="*/ 314 w 4404"/>
              <a:gd name="T5" fmla="*/ 0 h 19"/>
              <a:gd name="T6" fmla="*/ 314 w 4404"/>
              <a:gd name="T7" fmla="*/ 19 h 19"/>
              <a:gd name="T8" fmla="*/ 629 w 4404"/>
              <a:gd name="T9" fmla="*/ 0 h 19"/>
              <a:gd name="T10" fmla="*/ 629 w 4404"/>
              <a:gd name="T11" fmla="*/ 19 h 19"/>
              <a:gd name="T12" fmla="*/ 944 w 4404"/>
              <a:gd name="T13" fmla="*/ 0 h 19"/>
              <a:gd name="T14" fmla="*/ 944 w 4404"/>
              <a:gd name="T15" fmla="*/ 19 h 19"/>
              <a:gd name="T16" fmla="*/ 1258 w 4404"/>
              <a:gd name="T17" fmla="*/ 0 h 19"/>
              <a:gd name="T18" fmla="*/ 1258 w 4404"/>
              <a:gd name="T19" fmla="*/ 19 h 19"/>
              <a:gd name="T20" fmla="*/ 1573 w 4404"/>
              <a:gd name="T21" fmla="*/ 0 h 19"/>
              <a:gd name="T22" fmla="*/ 1573 w 4404"/>
              <a:gd name="T23" fmla="*/ 19 h 19"/>
              <a:gd name="T24" fmla="*/ 1888 w 4404"/>
              <a:gd name="T25" fmla="*/ 0 h 19"/>
              <a:gd name="T26" fmla="*/ 1888 w 4404"/>
              <a:gd name="T27" fmla="*/ 19 h 19"/>
              <a:gd name="T28" fmla="*/ 2202 w 4404"/>
              <a:gd name="T29" fmla="*/ 0 h 19"/>
              <a:gd name="T30" fmla="*/ 2202 w 4404"/>
              <a:gd name="T31" fmla="*/ 19 h 19"/>
              <a:gd name="T32" fmla="*/ 2517 w 4404"/>
              <a:gd name="T33" fmla="*/ 0 h 19"/>
              <a:gd name="T34" fmla="*/ 2517 w 4404"/>
              <a:gd name="T35" fmla="*/ 19 h 19"/>
              <a:gd name="T36" fmla="*/ 2831 w 4404"/>
              <a:gd name="T37" fmla="*/ 0 h 19"/>
              <a:gd name="T38" fmla="*/ 2831 w 4404"/>
              <a:gd name="T39" fmla="*/ 19 h 19"/>
              <a:gd name="T40" fmla="*/ 3146 w 4404"/>
              <a:gd name="T41" fmla="*/ 0 h 19"/>
              <a:gd name="T42" fmla="*/ 3146 w 4404"/>
              <a:gd name="T43" fmla="*/ 19 h 19"/>
              <a:gd name="T44" fmla="*/ 3460 w 4404"/>
              <a:gd name="T45" fmla="*/ 0 h 19"/>
              <a:gd name="T46" fmla="*/ 3460 w 4404"/>
              <a:gd name="T47" fmla="*/ 19 h 19"/>
              <a:gd name="T48" fmla="*/ 3775 w 4404"/>
              <a:gd name="T49" fmla="*/ 0 h 19"/>
              <a:gd name="T50" fmla="*/ 3775 w 4404"/>
              <a:gd name="T51" fmla="*/ 19 h 19"/>
              <a:gd name="T52" fmla="*/ 4089 w 4404"/>
              <a:gd name="T53" fmla="*/ 0 h 19"/>
              <a:gd name="T54" fmla="*/ 4089 w 4404"/>
              <a:gd name="T55" fmla="*/ 19 h 19"/>
              <a:gd name="T56" fmla="*/ 4404 w 4404"/>
              <a:gd name="T57" fmla="*/ 0 h 19"/>
              <a:gd name="T58" fmla="*/ 4404 w 4404"/>
              <a:gd name="T5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4" h="19">
                <a:moveTo>
                  <a:pt x="0" y="0"/>
                </a:moveTo>
                <a:lnTo>
                  <a:pt x="0" y="19"/>
                </a:lnTo>
                <a:moveTo>
                  <a:pt x="314" y="0"/>
                </a:moveTo>
                <a:lnTo>
                  <a:pt x="314" y="19"/>
                </a:lnTo>
                <a:moveTo>
                  <a:pt x="629" y="0"/>
                </a:moveTo>
                <a:lnTo>
                  <a:pt x="629" y="19"/>
                </a:lnTo>
                <a:moveTo>
                  <a:pt x="944" y="0"/>
                </a:moveTo>
                <a:lnTo>
                  <a:pt x="944" y="19"/>
                </a:lnTo>
                <a:moveTo>
                  <a:pt x="1258" y="0"/>
                </a:moveTo>
                <a:lnTo>
                  <a:pt x="1258" y="19"/>
                </a:lnTo>
                <a:moveTo>
                  <a:pt x="1573" y="0"/>
                </a:moveTo>
                <a:lnTo>
                  <a:pt x="1573" y="19"/>
                </a:lnTo>
                <a:moveTo>
                  <a:pt x="1888" y="0"/>
                </a:moveTo>
                <a:lnTo>
                  <a:pt x="1888" y="19"/>
                </a:lnTo>
                <a:moveTo>
                  <a:pt x="2202" y="0"/>
                </a:moveTo>
                <a:lnTo>
                  <a:pt x="2202" y="19"/>
                </a:lnTo>
                <a:moveTo>
                  <a:pt x="2517" y="0"/>
                </a:moveTo>
                <a:lnTo>
                  <a:pt x="2517" y="19"/>
                </a:lnTo>
                <a:moveTo>
                  <a:pt x="2831" y="0"/>
                </a:moveTo>
                <a:lnTo>
                  <a:pt x="2831" y="19"/>
                </a:lnTo>
                <a:moveTo>
                  <a:pt x="3146" y="0"/>
                </a:moveTo>
                <a:lnTo>
                  <a:pt x="3146" y="19"/>
                </a:lnTo>
                <a:moveTo>
                  <a:pt x="3460" y="0"/>
                </a:moveTo>
                <a:lnTo>
                  <a:pt x="3460" y="19"/>
                </a:lnTo>
                <a:moveTo>
                  <a:pt x="3775" y="0"/>
                </a:moveTo>
                <a:lnTo>
                  <a:pt x="3775" y="19"/>
                </a:lnTo>
                <a:moveTo>
                  <a:pt x="4089" y="0"/>
                </a:moveTo>
                <a:lnTo>
                  <a:pt x="4089" y="19"/>
                </a:lnTo>
                <a:moveTo>
                  <a:pt x="4404" y="0"/>
                </a:moveTo>
                <a:lnTo>
                  <a:pt x="4404" y="19"/>
                </a:lnTo>
              </a:path>
            </a:pathLst>
          </a:custGeom>
          <a:noFill/>
          <a:ln w="635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pSp>
        <p:nvGrpSpPr>
          <p:cNvPr id="360" name="人口曲線">
            <a:extLst>
              <a:ext uri="{FF2B5EF4-FFF2-40B4-BE49-F238E27FC236}">
                <a16:creationId xmlns:a16="http://schemas.microsoft.com/office/drawing/2014/main" id="{D148E5C9-528E-638A-888D-BF6D2B37AA54}"/>
              </a:ext>
            </a:extLst>
          </p:cNvPr>
          <p:cNvGrpSpPr/>
          <p:nvPr/>
        </p:nvGrpSpPr>
        <p:grpSpPr>
          <a:xfrm>
            <a:off x="1255713" y="2036763"/>
            <a:ext cx="6977062" cy="2635251"/>
            <a:chOff x="1255713" y="2036763"/>
            <a:chExt cx="6977062" cy="2635251"/>
          </a:xfrm>
        </p:grpSpPr>
        <p:sp>
          <p:nvSpPr>
            <p:cNvPr id="269" name="Freeform 214">
              <a:extLst>
                <a:ext uri="{FF2B5EF4-FFF2-40B4-BE49-F238E27FC236}">
                  <a16:creationId xmlns:a16="http://schemas.microsoft.com/office/drawing/2014/main" id="{BE5DA843-B4AF-13FB-9C7A-B181379C1640}"/>
                </a:ext>
              </a:extLst>
            </p:cNvPr>
            <p:cNvSpPr>
              <a:spLocks/>
            </p:cNvSpPr>
            <p:nvPr/>
          </p:nvSpPr>
          <p:spPr bwMode="auto">
            <a:xfrm>
              <a:off x="1255713" y="2036763"/>
              <a:ext cx="6977062" cy="1268413"/>
            </a:xfrm>
            <a:custGeom>
              <a:avLst/>
              <a:gdLst>
                <a:gd name="T0" fmla="*/ 64 w 4395"/>
                <a:gd name="T1" fmla="*/ 775 h 799"/>
                <a:gd name="T2" fmla="*/ 191 w 4395"/>
                <a:gd name="T3" fmla="*/ 737 h 799"/>
                <a:gd name="T4" fmla="*/ 318 w 4395"/>
                <a:gd name="T5" fmla="*/ 706 h 799"/>
                <a:gd name="T6" fmla="*/ 445 w 4395"/>
                <a:gd name="T7" fmla="*/ 674 h 799"/>
                <a:gd name="T8" fmla="*/ 573 w 4395"/>
                <a:gd name="T9" fmla="*/ 640 h 799"/>
                <a:gd name="T10" fmla="*/ 701 w 4395"/>
                <a:gd name="T11" fmla="*/ 601 h 799"/>
                <a:gd name="T12" fmla="*/ 827 w 4395"/>
                <a:gd name="T13" fmla="*/ 565 h 799"/>
                <a:gd name="T14" fmla="*/ 955 w 4395"/>
                <a:gd name="T15" fmla="*/ 521 h 799"/>
                <a:gd name="T16" fmla="*/ 1083 w 4395"/>
                <a:gd name="T17" fmla="*/ 474 h 799"/>
                <a:gd name="T18" fmla="*/ 1210 w 4395"/>
                <a:gd name="T19" fmla="*/ 399 h 799"/>
                <a:gd name="T20" fmla="*/ 1338 w 4395"/>
                <a:gd name="T21" fmla="*/ 341 h 799"/>
                <a:gd name="T22" fmla="*/ 1464 w 4395"/>
                <a:gd name="T23" fmla="*/ 292 h 799"/>
                <a:gd name="T24" fmla="*/ 1592 w 4395"/>
                <a:gd name="T25" fmla="*/ 251 h 799"/>
                <a:gd name="T26" fmla="*/ 1720 w 4395"/>
                <a:gd name="T27" fmla="*/ 215 h 799"/>
                <a:gd name="T28" fmla="*/ 1847 w 4395"/>
                <a:gd name="T29" fmla="*/ 182 h 799"/>
                <a:gd name="T30" fmla="*/ 1974 w 4395"/>
                <a:gd name="T31" fmla="*/ 151 h 799"/>
                <a:gd name="T32" fmla="*/ 2102 w 4395"/>
                <a:gd name="T33" fmla="*/ 125 h 799"/>
                <a:gd name="T34" fmla="*/ 2229 w 4395"/>
                <a:gd name="T35" fmla="*/ 104 h 799"/>
                <a:gd name="T36" fmla="*/ 2357 w 4395"/>
                <a:gd name="T37" fmla="*/ 87 h 799"/>
                <a:gd name="T38" fmla="*/ 2484 w 4395"/>
                <a:gd name="T39" fmla="*/ 68 h 799"/>
                <a:gd name="T40" fmla="*/ 2611 w 4395"/>
                <a:gd name="T41" fmla="*/ 55 h 799"/>
                <a:gd name="T42" fmla="*/ 2739 w 4395"/>
                <a:gd name="T43" fmla="*/ 44 h 799"/>
                <a:gd name="T44" fmla="*/ 2866 w 4395"/>
                <a:gd name="T45" fmla="*/ 32 h 799"/>
                <a:gd name="T46" fmla="*/ 2994 w 4395"/>
                <a:gd name="T47" fmla="*/ 23 h 799"/>
                <a:gd name="T48" fmla="*/ 3121 w 4395"/>
                <a:gd name="T49" fmla="*/ 12 h 799"/>
                <a:gd name="T50" fmla="*/ 3248 w 4395"/>
                <a:gd name="T51" fmla="*/ 6 h 799"/>
                <a:gd name="T52" fmla="*/ 3376 w 4395"/>
                <a:gd name="T53" fmla="*/ 4 h 799"/>
                <a:gd name="T54" fmla="*/ 3503 w 4395"/>
                <a:gd name="T55" fmla="*/ 0 h 799"/>
                <a:gd name="T56" fmla="*/ 3631 w 4395"/>
                <a:gd name="T57" fmla="*/ 1 h 799"/>
                <a:gd name="T58" fmla="*/ 3758 w 4395"/>
                <a:gd name="T59" fmla="*/ 9 h 799"/>
                <a:gd name="T60" fmla="*/ 3885 w 4395"/>
                <a:gd name="T61" fmla="*/ 16 h 799"/>
                <a:gd name="T62" fmla="*/ 4013 w 4395"/>
                <a:gd name="T63" fmla="*/ 20 h 799"/>
                <a:gd name="T64" fmla="*/ 4140 w 4395"/>
                <a:gd name="T65" fmla="*/ 26 h 799"/>
                <a:gd name="T66" fmla="*/ 4268 w 4395"/>
                <a:gd name="T67" fmla="*/ 38 h 799"/>
                <a:gd name="T68" fmla="*/ 4395 w 4395"/>
                <a:gd name="T69" fmla="*/ 61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95" h="799">
                  <a:moveTo>
                    <a:pt x="0" y="799"/>
                  </a:moveTo>
                  <a:lnTo>
                    <a:pt x="64" y="775"/>
                  </a:lnTo>
                  <a:lnTo>
                    <a:pt x="127" y="755"/>
                  </a:lnTo>
                  <a:lnTo>
                    <a:pt x="191" y="737"/>
                  </a:lnTo>
                  <a:lnTo>
                    <a:pt x="254" y="723"/>
                  </a:lnTo>
                  <a:lnTo>
                    <a:pt x="318" y="706"/>
                  </a:lnTo>
                  <a:lnTo>
                    <a:pt x="382" y="690"/>
                  </a:lnTo>
                  <a:lnTo>
                    <a:pt x="445" y="674"/>
                  </a:lnTo>
                  <a:lnTo>
                    <a:pt x="509" y="657"/>
                  </a:lnTo>
                  <a:lnTo>
                    <a:pt x="573" y="640"/>
                  </a:lnTo>
                  <a:lnTo>
                    <a:pt x="637" y="621"/>
                  </a:lnTo>
                  <a:lnTo>
                    <a:pt x="701" y="601"/>
                  </a:lnTo>
                  <a:lnTo>
                    <a:pt x="764" y="580"/>
                  </a:lnTo>
                  <a:lnTo>
                    <a:pt x="827" y="565"/>
                  </a:lnTo>
                  <a:lnTo>
                    <a:pt x="891" y="542"/>
                  </a:lnTo>
                  <a:lnTo>
                    <a:pt x="955" y="521"/>
                  </a:lnTo>
                  <a:lnTo>
                    <a:pt x="1019" y="497"/>
                  </a:lnTo>
                  <a:lnTo>
                    <a:pt x="1083" y="474"/>
                  </a:lnTo>
                  <a:lnTo>
                    <a:pt x="1146" y="446"/>
                  </a:lnTo>
                  <a:lnTo>
                    <a:pt x="1210" y="399"/>
                  </a:lnTo>
                  <a:lnTo>
                    <a:pt x="1274" y="369"/>
                  </a:lnTo>
                  <a:lnTo>
                    <a:pt x="1338" y="341"/>
                  </a:lnTo>
                  <a:lnTo>
                    <a:pt x="1401" y="314"/>
                  </a:lnTo>
                  <a:lnTo>
                    <a:pt x="1464" y="292"/>
                  </a:lnTo>
                  <a:lnTo>
                    <a:pt x="1528" y="271"/>
                  </a:lnTo>
                  <a:lnTo>
                    <a:pt x="1592" y="251"/>
                  </a:lnTo>
                  <a:lnTo>
                    <a:pt x="1656" y="232"/>
                  </a:lnTo>
                  <a:lnTo>
                    <a:pt x="1720" y="215"/>
                  </a:lnTo>
                  <a:lnTo>
                    <a:pt x="1783" y="198"/>
                  </a:lnTo>
                  <a:lnTo>
                    <a:pt x="1847" y="182"/>
                  </a:lnTo>
                  <a:lnTo>
                    <a:pt x="1911" y="166"/>
                  </a:lnTo>
                  <a:lnTo>
                    <a:pt x="1974" y="151"/>
                  </a:lnTo>
                  <a:lnTo>
                    <a:pt x="2038" y="137"/>
                  </a:lnTo>
                  <a:lnTo>
                    <a:pt x="2102" y="125"/>
                  </a:lnTo>
                  <a:lnTo>
                    <a:pt x="2165" y="114"/>
                  </a:lnTo>
                  <a:lnTo>
                    <a:pt x="2229" y="104"/>
                  </a:lnTo>
                  <a:lnTo>
                    <a:pt x="2293" y="95"/>
                  </a:lnTo>
                  <a:lnTo>
                    <a:pt x="2357" y="87"/>
                  </a:lnTo>
                  <a:lnTo>
                    <a:pt x="2420" y="78"/>
                  </a:lnTo>
                  <a:lnTo>
                    <a:pt x="2484" y="68"/>
                  </a:lnTo>
                  <a:lnTo>
                    <a:pt x="2548" y="61"/>
                  </a:lnTo>
                  <a:lnTo>
                    <a:pt x="2611" y="55"/>
                  </a:lnTo>
                  <a:lnTo>
                    <a:pt x="2675" y="49"/>
                  </a:lnTo>
                  <a:lnTo>
                    <a:pt x="2739" y="44"/>
                  </a:lnTo>
                  <a:lnTo>
                    <a:pt x="2802" y="37"/>
                  </a:lnTo>
                  <a:lnTo>
                    <a:pt x="2866" y="32"/>
                  </a:lnTo>
                  <a:lnTo>
                    <a:pt x="2930" y="28"/>
                  </a:lnTo>
                  <a:lnTo>
                    <a:pt x="2994" y="23"/>
                  </a:lnTo>
                  <a:lnTo>
                    <a:pt x="3058" y="15"/>
                  </a:lnTo>
                  <a:lnTo>
                    <a:pt x="3121" y="12"/>
                  </a:lnTo>
                  <a:lnTo>
                    <a:pt x="3184" y="8"/>
                  </a:lnTo>
                  <a:lnTo>
                    <a:pt x="3248" y="6"/>
                  </a:lnTo>
                  <a:lnTo>
                    <a:pt x="3312" y="6"/>
                  </a:lnTo>
                  <a:lnTo>
                    <a:pt x="3376" y="4"/>
                  </a:lnTo>
                  <a:lnTo>
                    <a:pt x="3440" y="1"/>
                  </a:lnTo>
                  <a:lnTo>
                    <a:pt x="3503" y="0"/>
                  </a:lnTo>
                  <a:lnTo>
                    <a:pt x="3567" y="1"/>
                  </a:lnTo>
                  <a:lnTo>
                    <a:pt x="3631" y="1"/>
                  </a:lnTo>
                  <a:lnTo>
                    <a:pt x="3695" y="5"/>
                  </a:lnTo>
                  <a:lnTo>
                    <a:pt x="3758" y="9"/>
                  </a:lnTo>
                  <a:lnTo>
                    <a:pt x="3821" y="13"/>
                  </a:lnTo>
                  <a:lnTo>
                    <a:pt x="3885" y="16"/>
                  </a:lnTo>
                  <a:lnTo>
                    <a:pt x="3949" y="19"/>
                  </a:lnTo>
                  <a:lnTo>
                    <a:pt x="4013" y="20"/>
                  </a:lnTo>
                  <a:lnTo>
                    <a:pt x="4077" y="23"/>
                  </a:lnTo>
                  <a:lnTo>
                    <a:pt x="4140" y="26"/>
                  </a:lnTo>
                  <a:lnTo>
                    <a:pt x="4204" y="30"/>
                  </a:lnTo>
                  <a:lnTo>
                    <a:pt x="4268" y="38"/>
                  </a:lnTo>
                  <a:lnTo>
                    <a:pt x="4331" y="51"/>
                  </a:lnTo>
                  <a:lnTo>
                    <a:pt x="4395" y="61"/>
                  </a:lnTo>
                </a:path>
              </a:pathLst>
            </a:custGeom>
            <a:noFill/>
            <a:ln w="22225" cap="rnd">
              <a:solidFill>
                <a:srgbClr val="4472C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0" name="Freeform 215">
              <a:extLst>
                <a:ext uri="{FF2B5EF4-FFF2-40B4-BE49-F238E27FC236}">
                  <a16:creationId xmlns:a16="http://schemas.microsoft.com/office/drawing/2014/main" id="{EF20A3B6-3C43-0792-5C43-E1A3F8EB4BC2}"/>
                </a:ext>
              </a:extLst>
            </p:cNvPr>
            <p:cNvSpPr>
              <a:spLocks/>
            </p:cNvSpPr>
            <p:nvPr/>
          </p:nvSpPr>
          <p:spPr bwMode="auto">
            <a:xfrm>
              <a:off x="1255713" y="4064001"/>
              <a:ext cx="6977062" cy="608013"/>
            </a:xfrm>
            <a:custGeom>
              <a:avLst/>
              <a:gdLst>
                <a:gd name="T0" fmla="*/ 64 w 4395"/>
                <a:gd name="T1" fmla="*/ 371 h 383"/>
                <a:gd name="T2" fmla="*/ 191 w 4395"/>
                <a:gd name="T3" fmla="*/ 352 h 383"/>
                <a:gd name="T4" fmla="*/ 318 w 4395"/>
                <a:gd name="T5" fmla="*/ 337 h 383"/>
                <a:gd name="T6" fmla="*/ 445 w 4395"/>
                <a:gd name="T7" fmla="*/ 322 h 383"/>
                <a:gd name="T8" fmla="*/ 573 w 4395"/>
                <a:gd name="T9" fmla="*/ 305 h 383"/>
                <a:gd name="T10" fmla="*/ 701 w 4395"/>
                <a:gd name="T11" fmla="*/ 286 h 383"/>
                <a:gd name="T12" fmla="*/ 827 w 4395"/>
                <a:gd name="T13" fmla="*/ 268 h 383"/>
                <a:gd name="T14" fmla="*/ 955 w 4395"/>
                <a:gd name="T15" fmla="*/ 247 h 383"/>
                <a:gd name="T16" fmla="*/ 1083 w 4395"/>
                <a:gd name="T17" fmla="*/ 223 h 383"/>
                <a:gd name="T18" fmla="*/ 1210 w 4395"/>
                <a:gd name="T19" fmla="*/ 187 h 383"/>
                <a:gd name="T20" fmla="*/ 1338 w 4395"/>
                <a:gd name="T21" fmla="*/ 157 h 383"/>
                <a:gd name="T22" fmla="*/ 1464 w 4395"/>
                <a:gd name="T23" fmla="*/ 132 h 383"/>
                <a:gd name="T24" fmla="*/ 1592 w 4395"/>
                <a:gd name="T25" fmla="*/ 112 h 383"/>
                <a:gd name="T26" fmla="*/ 1720 w 4395"/>
                <a:gd name="T27" fmla="*/ 94 h 383"/>
                <a:gd name="T28" fmla="*/ 1847 w 4395"/>
                <a:gd name="T29" fmla="*/ 78 h 383"/>
                <a:gd name="T30" fmla="*/ 1974 w 4395"/>
                <a:gd name="T31" fmla="*/ 64 h 383"/>
                <a:gd name="T32" fmla="*/ 2102 w 4395"/>
                <a:gd name="T33" fmla="*/ 51 h 383"/>
                <a:gd name="T34" fmla="*/ 2229 w 4395"/>
                <a:gd name="T35" fmla="*/ 41 h 383"/>
                <a:gd name="T36" fmla="*/ 2357 w 4395"/>
                <a:gd name="T37" fmla="*/ 33 h 383"/>
                <a:gd name="T38" fmla="*/ 2484 w 4395"/>
                <a:gd name="T39" fmla="*/ 25 h 383"/>
                <a:gd name="T40" fmla="*/ 2611 w 4395"/>
                <a:gd name="T41" fmla="*/ 19 h 383"/>
                <a:gd name="T42" fmla="*/ 2739 w 4395"/>
                <a:gd name="T43" fmla="*/ 14 h 383"/>
                <a:gd name="T44" fmla="*/ 2866 w 4395"/>
                <a:gd name="T45" fmla="*/ 9 h 383"/>
                <a:gd name="T46" fmla="*/ 2994 w 4395"/>
                <a:gd name="T47" fmla="*/ 6 h 383"/>
                <a:gd name="T48" fmla="*/ 3121 w 4395"/>
                <a:gd name="T49" fmla="*/ 2 h 383"/>
                <a:gd name="T50" fmla="*/ 3248 w 4395"/>
                <a:gd name="T51" fmla="*/ 1 h 383"/>
                <a:gd name="T52" fmla="*/ 3376 w 4395"/>
                <a:gd name="T53" fmla="*/ 1 h 383"/>
                <a:gd name="T54" fmla="*/ 3503 w 4395"/>
                <a:gd name="T55" fmla="*/ 0 h 383"/>
                <a:gd name="T56" fmla="*/ 3631 w 4395"/>
                <a:gd name="T57" fmla="*/ 1 h 383"/>
                <a:gd name="T58" fmla="*/ 3758 w 4395"/>
                <a:gd name="T59" fmla="*/ 7 h 383"/>
                <a:gd name="T60" fmla="*/ 3885 w 4395"/>
                <a:gd name="T61" fmla="*/ 10 h 383"/>
                <a:gd name="T62" fmla="*/ 4013 w 4395"/>
                <a:gd name="T63" fmla="*/ 12 h 383"/>
                <a:gd name="T64" fmla="*/ 4140 w 4395"/>
                <a:gd name="T65" fmla="*/ 15 h 383"/>
                <a:gd name="T66" fmla="*/ 4268 w 4395"/>
                <a:gd name="T67" fmla="*/ 21 h 383"/>
                <a:gd name="T68" fmla="*/ 4395 w 4395"/>
                <a:gd name="T69" fmla="*/ 3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95" h="383">
                  <a:moveTo>
                    <a:pt x="0" y="383"/>
                  </a:moveTo>
                  <a:lnTo>
                    <a:pt x="64" y="371"/>
                  </a:lnTo>
                  <a:lnTo>
                    <a:pt x="127" y="361"/>
                  </a:lnTo>
                  <a:lnTo>
                    <a:pt x="191" y="352"/>
                  </a:lnTo>
                  <a:lnTo>
                    <a:pt x="254" y="345"/>
                  </a:lnTo>
                  <a:lnTo>
                    <a:pt x="318" y="337"/>
                  </a:lnTo>
                  <a:lnTo>
                    <a:pt x="382" y="329"/>
                  </a:lnTo>
                  <a:lnTo>
                    <a:pt x="445" y="322"/>
                  </a:lnTo>
                  <a:lnTo>
                    <a:pt x="509" y="313"/>
                  </a:lnTo>
                  <a:lnTo>
                    <a:pt x="573" y="305"/>
                  </a:lnTo>
                  <a:lnTo>
                    <a:pt x="637" y="295"/>
                  </a:lnTo>
                  <a:lnTo>
                    <a:pt x="701" y="286"/>
                  </a:lnTo>
                  <a:lnTo>
                    <a:pt x="764" y="275"/>
                  </a:lnTo>
                  <a:lnTo>
                    <a:pt x="827" y="268"/>
                  </a:lnTo>
                  <a:lnTo>
                    <a:pt x="891" y="257"/>
                  </a:lnTo>
                  <a:lnTo>
                    <a:pt x="955" y="247"/>
                  </a:lnTo>
                  <a:lnTo>
                    <a:pt x="1019" y="235"/>
                  </a:lnTo>
                  <a:lnTo>
                    <a:pt x="1083" y="223"/>
                  </a:lnTo>
                  <a:lnTo>
                    <a:pt x="1146" y="210"/>
                  </a:lnTo>
                  <a:lnTo>
                    <a:pt x="1210" y="187"/>
                  </a:lnTo>
                  <a:lnTo>
                    <a:pt x="1274" y="171"/>
                  </a:lnTo>
                  <a:lnTo>
                    <a:pt x="1338" y="157"/>
                  </a:lnTo>
                  <a:lnTo>
                    <a:pt x="1401" y="143"/>
                  </a:lnTo>
                  <a:lnTo>
                    <a:pt x="1464" y="132"/>
                  </a:lnTo>
                  <a:lnTo>
                    <a:pt x="1528" y="121"/>
                  </a:lnTo>
                  <a:lnTo>
                    <a:pt x="1592" y="112"/>
                  </a:lnTo>
                  <a:lnTo>
                    <a:pt x="1656" y="102"/>
                  </a:lnTo>
                  <a:lnTo>
                    <a:pt x="1720" y="94"/>
                  </a:lnTo>
                  <a:lnTo>
                    <a:pt x="1783" y="86"/>
                  </a:lnTo>
                  <a:lnTo>
                    <a:pt x="1847" y="78"/>
                  </a:lnTo>
                  <a:lnTo>
                    <a:pt x="1911" y="71"/>
                  </a:lnTo>
                  <a:lnTo>
                    <a:pt x="1974" y="64"/>
                  </a:lnTo>
                  <a:lnTo>
                    <a:pt x="2038" y="57"/>
                  </a:lnTo>
                  <a:lnTo>
                    <a:pt x="2102" y="51"/>
                  </a:lnTo>
                  <a:lnTo>
                    <a:pt x="2165" y="46"/>
                  </a:lnTo>
                  <a:lnTo>
                    <a:pt x="2229" y="41"/>
                  </a:lnTo>
                  <a:lnTo>
                    <a:pt x="2293" y="37"/>
                  </a:lnTo>
                  <a:lnTo>
                    <a:pt x="2357" y="33"/>
                  </a:lnTo>
                  <a:lnTo>
                    <a:pt x="2420" y="29"/>
                  </a:lnTo>
                  <a:lnTo>
                    <a:pt x="2484" y="25"/>
                  </a:lnTo>
                  <a:lnTo>
                    <a:pt x="2548" y="22"/>
                  </a:lnTo>
                  <a:lnTo>
                    <a:pt x="2611" y="19"/>
                  </a:lnTo>
                  <a:lnTo>
                    <a:pt x="2675" y="16"/>
                  </a:lnTo>
                  <a:lnTo>
                    <a:pt x="2739" y="14"/>
                  </a:lnTo>
                  <a:lnTo>
                    <a:pt x="2802" y="12"/>
                  </a:lnTo>
                  <a:lnTo>
                    <a:pt x="2866" y="9"/>
                  </a:lnTo>
                  <a:lnTo>
                    <a:pt x="2930" y="8"/>
                  </a:lnTo>
                  <a:lnTo>
                    <a:pt x="2994" y="6"/>
                  </a:lnTo>
                  <a:lnTo>
                    <a:pt x="3058" y="3"/>
                  </a:lnTo>
                  <a:lnTo>
                    <a:pt x="3121" y="2"/>
                  </a:lnTo>
                  <a:lnTo>
                    <a:pt x="3184" y="1"/>
                  </a:lnTo>
                  <a:lnTo>
                    <a:pt x="3248" y="1"/>
                  </a:lnTo>
                  <a:lnTo>
                    <a:pt x="3312" y="1"/>
                  </a:lnTo>
                  <a:lnTo>
                    <a:pt x="3376" y="1"/>
                  </a:lnTo>
                  <a:lnTo>
                    <a:pt x="3440" y="0"/>
                  </a:lnTo>
                  <a:lnTo>
                    <a:pt x="3503" y="0"/>
                  </a:lnTo>
                  <a:lnTo>
                    <a:pt x="3567" y="1"/>
                  </a:lnTo>
                  <a:lnTo>
                    <a:pt x="3631" y="1"/>
                  </a:lnTo>
                  <a:lnTo>
                    <a:pt x="3695" y="4"/>
                  </a:lnTo>
                  <a:lnTo>
                    <a:pt x="3758" y="7"/>
                  </a:lnTo>
                  <a:lnTo>
                    <a:pt x="3821" y="8"/>
                  </a:lnTo>
                  <a:lnTo>
                    <a:pt x="3885" y="10"/>
                  </a:lnTo>
                  <a:lnTo>
                    <a:pt x="3949" y="12"/>
                  </a:lnTo>
                  <a:lnTo>
                    <a:pt x="4013" y="12"/>
                  </a:lnTo>
                  <a:lnTo>
                    <a:pt x="4077" y="13"/>
                  </a:lnTo>
                  <a:lnTo>
                    <a:pt x="4140" y="15"/>
                  </a:lnTo>
                  <a:lnTo>
                    <a:pt x="4204" y="16"/>
                  </a:lnTo>
                  <a:lnTo>
                    <a:pt x="4268" y="21"/>
                  </a:lnTo>
                  <a:lnTo>
                    <a:pt x="4331" y="27"/>
                  </a:lnTo>
                  <a:lnTo>
                    <a:pt x="4395" y="33"/>
                  </a:lnTo>
                </a:path>
              </a:pathLst>
            </a:custGeom>
            <a:noFill/>
            <a:ln w="22225" cap="rnd">
              <a:solidFill>
                <a:srgbClr val="C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1" name="Freeform 216">
              <a:extLst>
                <a:ext uri="{FF2B5EF4-FFF2-40B4-BE49-F238E27FC236}">
                  <a16:creationId xmlns:a16="http://schemas.microsoft.com/office/drawing/2014/main" id="{3500BF9F-C540-7505-703A-913B7242E9C8}"/>
                </a:ext>
              </a:extLst>
            </p:cNvPr>
            <p:cNvSpPr>
              <a:spLocks/>
            </p:cNvSpPr>
            <p:nvPr/>
          </p:nvSpPr>
          <p:spPr bwMode="auto">
            <a:xfrm>
              <a:off x="1255713" y="3962401"/>
              <a:ext cx="6977062" cy="661988"/>
            </a:xfrm>
            <a:custGeom>
              <a:avLst/>
              <a:gdLst>
                <a:gd name="T0" fmla="*/ 64 w 4395"/>
                <a:gd name="T1" fmla="*/ 404 h 417"/>
                <a:gd name="T2" fmla="*/ 191 w 4395"/>
                <a:gd name="T3" fmla="*/ 386 h 417"/>
                <a:gd name="T4" fmla="*/ 318 w 4395"/>
                <a:gd name="T5" fmla="*/ 370 h 417"/>
                <a:gd name="T6" fmla="*/ 445 w 4395"/>
                <a:gd name="T7" fmla="*/ 353 h 417"/>
                <a:gd name="T8" fmla="*/ 573 w 4395"/>
                <a:gd name="T9" fmla="*/ 335 h 417"/>
                <a:gd name="T10" fmla="*/ 701 w 4395"/>
                <a:gd name="T11" fmla="*/ 316 h 417"/>
                <a:gd name="T12" fmla="*/ 827 w 4395"/>
                <a:gd name="T13" fmla="*/ 297 h 417"/>
                <a:gd name="T14" fmla="*/ 955 w 4395"/>
                <a:gd name="T15" fmla="*/ 275 h 417"/>
                <a:gd name="T16" fmla="*/ 1083 w 4395"/>
                <a:gd name="T17" fmla="*/ 251 h 417"/>
                <a:gd name="T18" fmla="*/ 1210 w 4395"/>
                <a:gd name="T19" fmla="*/ 213 h 417"/>
                <a:gd name="T20" fmla="*/ 1338 w 4395"/>
                <a:gd name="T21" fmla="*/ 185 h 417"/>
                <a:gd name="T22" fmla="*/ 1464 w 4395"/>
                <a:gd name="T23" fmla="*/ 161 h 417"/>
                <a:gd name="T24" fmla="*/ 1592 w 4395"/>
                <a:gd name="T25" fmla="*/ 140 h 417"/>
                <a:gd name="T26" fmla="*/ 1720 w 4395"/>
                <a:gd name="T27" fmla="*/ 121 h 417"/>
                <a:gd name="T28" fmla="*/ 1847 w 4395"/>
                <a:gd name="T29" fmla="*/ 105 h 417"/>
                <a:gd name="T30" fmla="*/ 1974 w 4395"/>
                <a:gd name="T31" fmla="*/ 89 h 417"/>
                <a:gd name="T32" fmla="*/ 2102 w 4395"/>
                <a:gd name="T33" fmla="*/ 75 h 417"/>
                <a:gd name="T34" fmla="*/ 2229 w 4395"/>
                <a:gd name="T35" fmla="*/ 64 h 417"/>
                <a:gd name="T36" fmla="*/ 2357 w 4395"/>
                <a:gd name="T37" fmla="*/ 55 h 417"/>
                <a:gd name="T38" fmla="*/ 2484 w 4395"/>
                <a:gd name="T39" fmla="*/ 45 h 417"/>
                <a:gd name="T40" fmla="*/ 2611 w 4395"/>
                <a:gd name="T41" fmla="*/ 37 h 417"/>
                <a:gd name="T42" fmla="*/ 2739 w 4395"/>
                <a:gd name="T43" fmla="*/ 30 h 417"/>
                <a:gd name="T44" fmla="*/ 2866 w 4395"/>
                <a:gd name="T45" fmla="*/ 23 h 417"/>
                <a:gd name="T46" fmla="*/ 2994 w 4395"/>
                <a:gd name="T47" fmla="*/ 17 h 417"/>
                <a:gd name="T48" fmla="*/ 3121 w 4395"/>
                <a:gd name="T49" fmla="*/ 10 h 417"/>
                <a:gd name="T50" fmla="*/ 3248 w 4395"/>
                <a:gd name="T51" fmla="*/ 6 h 417"/>
                <a:gd name="T52" fmla="*/ 3376 w 4395"/>
                <a:gd name="T53" fmla="*/ 4 h 417"/>
                <a:gd name="T54" fmla="*/ 3503 w 4395"/>
                <a:gd name="T55" fmla="*/ 1 h 417"/>
                <a:gd name="T56" fmla="*/ 3631 w 4395"/>
                <a:gd name="T57" fmla="*/ 0 h 417"/>
                <a:gd name="T58" fmla="*/ 3758 w 4395"/>
                <a:gd name="T59" fmla="*/ 4 h 417"/>
                <a:gd name="T60" fmla="*/ 3885 w 4395"/>
                <a:gd name="T61" fmla="*/ 7 h 417"/>
                <a:gd name="T62" fmla="*/ 4013 w 4395"/>
                <a:gd name="T63" fmla="*/ 10 h 417"/>
                <a:gd name="T64" fmla="*/ 4140 w 4395"/>
                <a:gd name="T65" fmla="*/ 13 h 417"/>
                <a:gd name="T66" fmla="*/ 4268 w 4395"/>
                <a:gd name="T67" fmla="*/ 18 h 417"/>
                <a:gd name="T68" fmla="*/ 4395 w 4395"/>
                <a:gd name="T69" fmla="*/ 3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95" h="417">
                  <a:moveTo>
                    <a:pt x="0" y="417"/>
                  </a:moveTo>
                  <a:lnTo>
                    <a:pt x="64" y="404"/>
                  </a:lnTo>
                  <a:lnTo>
                    <a:pt x="127" y="394"/>
                  </a:lnTo>
                  <a:lnTo>
                    <a:pt x="191" y="386"/>
                  </a:lnTo>
                  <a:lnTo>
                    <a:pt x="254" y="378"/>
                  </a:lnTo>
                  <a:lnTo>
                    <a:pt x="318" y="370"/>
                  </a:lnTo>
                  <a:lnTo>
                    <a:pt x="382" y="361"/>
                  </a:lnTo>
                  <a:lnTo>
                    <a:pt x="445" y="353"/>
                  </a:lnTo>
                  <a:lnTo>
                    <a:pt x="509" y="345"/>
                  </a:lnTo>
                  <a:lnTo>
                    <a:pt x="573" y="335"/>
                  </a:lnTo>
                  <a:lnTo>
                    <a:pt x="637" y="326"/>
                  </a:lnTo>
                  <a:lnTo>
                    <a:pt x="701" y="316"/>
                  </a:lnTo>
                  <a:lnTo>
                    <a:pt x="764" y="305"/>
                  </a:lnTo>
                  <a:lnTo>
                    <a:pt x="827" y="297"/>
                  </a:lnTo>
                  <a:lnTo>
                    <a:pt x="891" y="286"/>
                  </a:lnTo>
                  <a:lnTo>
                    <a:pt x="955" y="275"/>
                  </a:lnTo>
                  <a:lnTo>
                    <a:pt x="1019" y="263"/>
                  </a:lnTo>
                  <a:lnTo>
                    <a:pt x="1083" y="251"/>
                  </a:lnTo>
                  <a:lnTo>
                    <a:pt x="1146" y="237"/>
                  </a:lnTo>
                  <a:lnTo>
                    <a:pt x="1210" y="213"/>
                  </a:lnTo>
                  <a:lnTo>
                    <a:pt x="1274" y="199"/>
                  </a:lnTo>
                  <a:lnTo>
                    <a:pt x="1338" y="185"/>
                  </a:lnTo>
                  <a:lnTo>
                    <a:pt x="1401" y="173"/>
                  </a:lnTo>
                  <a:lnTo>
                    <a:pt x="1464" y="161"/>
                  </a:lnTo>
                  <a:lnTo>
                    <a:pt x="1528" y="150"/>
                  </a:lnTo>
                  <a:lnTo>
                    <a:pt x="1592" y="140"/>
                  </a:lnTo>
                  <a:lnTo>
                    <a:pt x="1656" y="131"/>
                  </a:lnTo>
                  <a:lnTo>
                    <a:pt x="1720" y="121"/>
                  </a:lnTo>
                  <a:lnTo>
                    <a:pt x="1783" y="113"/>
                  </a:lnTo>
                  <a:lnTo>
                    <a:pt x="1847" y="105"/>
                  </a:lnTo>
                  <a:lnTo>
                    <a:pt x="1911" y="97"/>
                  </a:lnTo>
                  <a:lnTo>
                    <a:pt x="1974" y="89"/>
                  </a:lnTo>
                  <a:lnTo>
                    <a:pt x="2038" y="81"/>
                  </a:lnTo>
                  <a:lnTo>
                    <a:pt x="2102" y="75"/>
                  </a:lnTo>
                  <a:lnTo>
                    <a:pt x="2165" y="69"/>
                  </a:lnTo>
                  <a:lnTo>
                    <a:pt x="2229" y="64"/>
                  </a:lnTo>
                  <a:lnTo>
                    <a:pt x="2293" y="59"/>
                  </a:lnTo>
                  <a:lnTo>
                    <a:pt x="2357" y="55"/>
                  </a:lnTo>
                  <a:lnTo>
                    <a:pt x="2420" y="49"/>
                  </a:lnTo>
                  <a:lnTo>
                    <a:pt x="2484" y="45"/>
                  </a:lnTo>
                  <a:lnTo>
                    <a:pt x="2548" y="41"/>
                  </a:lnTo>
                  <a:lnTo>
                    <a:pt x="2611" y="37"/>
                  </a:lnTo>
                  <a:lnTo>
                    <a:pt x="2675" y="34"/>
                  </a:lnTo>
                  <a:lnTo>
                    <a:pt x="2739" y="30"/>
                  </a:lnTo>
                  <a:lnTo>
                    <a:pt x="2802" y="27"/>
                  </a:lnTo>
                  <a:lnTo>
                    <a:pt x="2866" y="23"/>
                  </a:lnTo>
                  <a:lnTo>
                    <a:pt x="2930" y="21"/>
                  </a:lnTo>
                  <a:lnTo>
                    <a:pt x="2994" y="17"/>
                  </a:lnTo>
                  <a:lnTo>
                    <a:pt x="3058" y="13"/>
                  </a:lnTo>
                  <a:lnTo>
                    <a:pt x="3121" y="10"/>
                  </a:lnTo>
                  <a:lnTo>
                    <a:pt x="3184" y="7"/>
                  </a:lnTo>
                  <a:lnTo>
                    <a:pt x="3248" y="6"/>
                  </a:lnTo>
                  <a:lnTo>
                    <a:pt x="3312" y="6"/>
                  </a:lnTo>
                  <a:lnTo>
                    <a:pt x="3376" y="4"/>
                  </a:lnTo>
                  <a:lnTo>
                    <a:pt x="3440" y="2"/>
                  </a:lnTo>
                  <a:lnTo>
                    <a:pt x="3503" y="1"/>
                  </a:lnTo>
                  <a:lnTo>
                    <a:pt x="3567" y="1"/>
                  </a:lnTo>
                  <a:lnTo>
                    <a:pt x="3631" y="0"/>
                  </a:lnTo>
                  <a:lnTo>
                    <a:pt x="3695" y="2"/>
                  </a:lnTo>
                  <a:lnTo>
                    <a:pt x="3758" y="4"/>
                  </a:lnTo>
                  <a:lnTo>
                    <a:pt x="3821" y="6"/>
                  </a:lnTo>
                  <a:lnTo>
                    <a:pt x="3885" y="7"/>
                  </a:lnTo>
                  <a:lnTo>
                    <a:pt x="3949" y="9"/>
                  </a:lnTo>
                  <a:lnTo>
                    <a:pt x="4013" y="10"/>
                  </a:lnTo>
                  <a:lnTo>
                    <a:pt x="4077" y="10"/>
                  </a:lnTo>
                  <a:lnTo>
                    <a:pt x="4140" y="13"/>
                  </a:lnTo>
                  <a:lnTo>
                    <a:pt x="4204" y="14"/>
                  </a:lnTo>
                  <a:lnTo>
                    <a:pt x="4268" y="18"/>
                  </a:lnTo>
                  <a:lnTo>
                    <a:pt x="4331" y="24"/>
                  </a:lnTo>
                  <a:lnTo>
                    <a:pt x="4395" y="30"/>
                  </a:lnTo>
                </a:path>
              </a:pathLst>
            </a:custGeom>
            <a:noFill/>
            <a:ln w="22225"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pSp>
      <p:cxnSp>
        <p:nvCxnSpPr>
          <p:cNvPr id="362" name="直線矢印コネクタ 361">
            <a:extLst>
              <a:ext uri="{FF2B5EF4-FFF2-40B4-BE49-F238E27FC236}">
                <a16:creationId xmlns:a16="http://schemas.microsoft.com/office/drawing/2014/main" id="{64EABA77-3E2B-E67B-AEDF-8E758029236C}"/>
              </a:ext>
            </a:extLst>
          </p:cNvPr>
          <p:cNvCxnSpPr>
            <a:cxnSpLocks/>
          </p:cNvCxnSpPr>
          <p:nvPr/>
        </p:nvCxnSpPr>
        <p:spPr>
          <a:xfrm>
            <a:off x="6723529" y="1721211"/>
            <a:ext cx="0" cy="27566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64" name="テキスト ボックス 363">
            <a:extLst>
              <a:ext uri="{FF2B5EF4-FFF2-40B4-BE49-F238E27FC236}">
                <a16:creationId xmlns:a16="http://schemas.microsoft.com/office/drawing/2014/main" id="{0300E5B3-E2AD-4D94-CB3C-3769312A27EE}"/>
              </a:ext>
            </a:extLst>
          </p:cNvPr>
          <p:cNvSpPr txBox="1"/>
          <p:nvPr/>
        </p:nvSpPr>
        <p:spPr>
          <a:xfrm>
            <a:off x="6212545" y="1452279"/>
            <a:ext cx="1136277" cy="276999"/>
          </a:xfrm>
          <a:prstGeom prst="rect">
            <a:avLst/>
          </a:prstGeom>
          <a:noFill/>
        </p:spPr>
        <p:txBody>
          <a:bodyPr wrap="square" rtlCol="0">
            <a:spAutoFit/>
          </a:bodyPr>
          <a:lstStyle/>
          <a:p>
            <a:r>
              <a:rPr kumimoji="1" lang="en-US" altLang="ja-JP" sz="1200" dirty="0">
                <a:latin typeface="Times New Roman" panose="02020603050405020304" pitchFamily="18" charset="0"/>
                <a:cs typeface="Times New Roman" panose="02020603050405020304" pitchFamily="18" charset="0"/>
              </a:rPr>
              <a:t>2008  128,084</a:t>
            </a:r>
            <a:endParaRPr kumimoji="1" lang="ja-JP" altLang="en-US" dirty="0">
              <a:latin typeface="Times New Roman" panose="02020603050405020304" pitchFamily="18" charset="0"/>
              <a:cs typeface="Times New Roman" panose="02020603050405020304" pitchFamily="18" charset="0"/>
            </a:endParaRPr>
          </a:p>
        </p:txBody>
      </p:sp>
      <p:sp>
        <p:nvSpPr>
          <p:cNvPr id="365" name="正方形/長方形 364">
            <a:extLst>
              <a:ext uri="{FF2B5EF4-FFF2-40B4-BE49-F238E27FC236}">
                <a16:creationId xmlns:a16="http://schemas.microsoft.com/office/drawing/2014/main" id="{73B203AF-40C8-9579-DFFA-58DD1CE16F1E}"/>
              </a:ext>
            </a:extLst>
          </p:cNvPr>
          <p:cNvSpPr/>
          <p:nvPr/>
        </p:nvSpPr>
        <p:spPr>
          <a:xfrm>
            <a:off x="6192371" y="1485900"/>
            <a:ext cx="1082488" cy="2286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6" name="直線矢印コネクタ 365">
            <a:extLst>
              <a:ext uri="{FF2B5EF4-FFF2-40B4-BE49-F238E27FC236}">
                <a16:creationId xmlns:a16="http://schemas.microsoft.com/office/drawing/2014/main" id="{1E9C1B31-DA69-FAEE-0421-0CE87EC7BDD1}"/>
              </a:ext>
            </a:extLst>
          </p:cNvPr>
          <p:cNvCxnSpPr>
            <a:cxnSpLocks/>
          </p:cNvCxnSpPr>
          <p:nvPr/>
        </p:nvCxnSpPr>
        <p:spPr>
          <a:xfrm>
            <a:off x="6916273" y="3675519"/>
            <a:ext cx="0" cy="275664"/>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67" name="テキスト ボックス 366">
            <a:extLst>
              <a:ext uri="{FF2B5EF4-FFF2-40B4-BE49-F238E27FC236}">
                <a16:creationId xmlns:a16="http://schemas.microsoft.com/office/drawing/2014/main" id="{3BD9D524-F95B-14CA-E8C7-01E64B9EFD6A}"/>
              </a:ext>
            </a:extLst>
          </p:cNvPr>
          <p:cNvSpPr txBox="1"/>
          <p:nvPr/>
        </p:nvSpPr>
        <p:spPr>
          <a:xfrm>
            <a:off x="6418737" y="3406587"/>
            <a:ext cx="1084723" cy="276999"/>
          </a:xfrm>
          <a:prstGeom prst="rect">
            <a:avLst/>
          </a:prstGeom>
          <a:noFill/>
        </p:spPr>
        <p:txBody>
          <a:bodyPr wrap="square" rtlCol="0">
            <a:spAutoFit/>
          </a:bodyPr>
          <a:lstStyle/>
          <a:p>
            <a:r>
              <a:rPr kumimoji="1" lang="en-US" altLang="ja-JP" sz="1200" dirty="0">
                <a:latin typeface="Times New Roman" panose="02020603050405020304" pitchFamily="18" charset="0"/>
                <a:cs typeface="Times New Roman" panose="02020603050405020304" pitchFamily="18" charset="0"/>
              </a:rPr>
              <a:t>2010  66,730</a:t>
            </a:r>
            <a:endParaRPr kumimoji="1" lang="ja-JP" altLang="en-US" dirty="0">
              <a:latin typeface="Times New Roman" panose="02020603050405020304" pitchFamily="18" charset="0"/>
              <a:cs typeface="Times New Roman" panose="02020603050405020304" pitchFamily="18" charset="0"/>
            </a:endParaRPr>
          </a:p>
        </p:txBody>
      </p:sp>
      <p:sp>
        <p:nvSpPr>
          <p:cNvPr id="368" name="正方形/長方形 367">
            <a:extLst>
              <a:ext uri="{FF2B5EF4-FFF2-40B4-BE49-F238E27FC236}">
                <a16:creationId xmlns:a16="http://schemas.microsoft.com/office/drawing/2014/main" id="{DEE0468A-D1A8-BE39-9A2E-246B214B650E}"/>
              </a:ext>
            </a:extLst>
          </p:cNvPr>
          <p:cNvSpPr/>
          <p:nvPr/>
        </p:nvSpPr>
        <p:spPr>
          <a:xfrm>
            <a:off x="6398563" y="3440208"/>
            <a:ext cx="990597" cy="2286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9" name="直線矢印コネクタ 368">
            <a:extLst>
              <a:ext uri="{FF2B5EF4-FFF2-40B4-BE49-F238E27FC236}">
                <a16:creationId xmlns:a16="http://schemas.microsoft.com/office/drawing/2014/main" id="{208CB7AF-74A9-96A5-A3ED-454D667353A7}"/>
              </a:ext>
            </a:extLst>
          </p:cNvPr>
          <p:cNvCxnSpPr>
            <a:cxnSpLocks/>
          </p:cNvCxnSpPr>
          <p:nvPr/>
        </p:nvCxnSpPr>
        <p:spPr>
          <a:xfrm flipV="1">
            <a:off x="6651801" y="4054280"/>
            <a:ext cx="0" cy="37203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0" name="テキスト ボックス 369">
            <a:extLst>
              <a:ext uri="{FF2B5EF4-FFF2-40B4-BE49-F238E27FC236}">
                <a16:creationId xmlns:a16="http://schemas.microsoft.com/office/drawing/2014/main" id="{8A8D4696-B87F-F57A-3D1D-13469C72450F}"/>
              </a:ext>
            </a:extLst>
          </p:cNvPr>
          <p:cNvSpPr txBox="1"/>
          <p:nvPr/>
        </p:nvSpPr>
        <p:spPr>
          <a:xfrm>
            <a:off x="6154265" y="4392716"/>
            <a:ext cx="1084723" cy="276999"/>
          </a:xfrm>
          <a:prstGeom prst="rect">
            <a:avLst/>
          </a:prstGeom>
          <a:noFill/>
        </p:spPr>
        <p:txBody>
          <a:bodyPr wrap="square" rtlCol="0">
            <a:spAutoFit/>
          </a:bodyPr>
          <a:lstStyle/>
          <a:p>
            <a:r>
              <a:rPr kumimoji="1" lang="en-US" altLang="ja-JP" sz="1200" dirty="0">
                <a:latin typeface="Times New Roman" panose="02020603050405020304" pitchFamily="18" charset="0"/>
                <a:cs typeface="Times New Roman" panose="02020603050405020304" pitchFamily="18" charset="0"/>
              </a:rPr>
              <a:t>2007  62,424</a:t>
            </a:r>
            <a:endParaRPr kumimoji="1" lang="ja-JP" altLang="en-US" dirty="0">
              <a:latin typeface="Times New Roman" panose="02020603050405020304" pitchFamily="18" charset="0"/>
              <a:cs typeface="Times New Roman" panose="02020603050405020304" pitchFamily="18" charset="0"/>
            </a:endParaRPr>
          </a:p>
        </p:txBody>
      </p:sp>
      <p:sp>
        <p:nvSpPr>
          <p:cNvPr id="371" name="正方形/長方形 370">
            <a:extLst>
              <a:ext uri="{FF2B5EF4-FFF2-40B4-BE49-F238E27FC236}">
                <a16:creationId xmlns:a16="http://schemas.microsoft.com/office/drawing/2014/main" id="{E63F81D8-D381-3EB4-1CFD-48A12FA986B5}"/>
              </a:ext>
            </a:extLst>
          </p:cNvPr>
          <p:cNvSpPr/>
          <p:nvPr/>
        </p:nvSpPr>
        <p:spPr>
          <a:xfrm>
            <a:off x="6134091" y="4426337"/>
            <a:ext cx="990597" cy="2286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365701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293E9449-D2DA-8621-D86C-CF574916BA2D}"/>
              </a:ext>
            </a:extLst>
          </p:cNvPr>
          <p:cNvSpPr>
            <a:spLocks noChangeArrowheads="1"/>
          </p:cNvSpPr>
          <p:nvPr/>
        </p:nvSpPr>
        <p:spPr bwMode="auto">
          <a:xfrm>
            <a:off x="1247774" y="1052513"/>
            <a:ext cx="6991350" cy="4311650"/>
          </a:xfrm>
          <a:prstGeom prst="rect">
            <a:avLst/>
          </a:prstGeom>
          <a:solidFill>
            <a:srgbClr val="FFFFFF"/>
          </a:solid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 name="Freeform 6">
            <a:extLst>
              <a:ext uri="{FF2B5EF4-FFF2-40B4-BE49-F238E27FC236}">
                <a16:creationId xmlns:a16="http://schemas.microsoft.com/office/drawing/2014/main" id="{26FF10C9-9711-E41B-6F1E-50DD19A3B1E8}"/>
              </a:ext>
            </a:extLst>
          </p:cNvPr>
          <p:cNvSpPr>
            <a:spLocks noEditPoints="1"/>
          </p:cNvSpPr>
          <p:nvPr/>
        </p:nvSpPr>
        <p:spPr bwMode="auto">
          <a:xfrm>
            <a:off x="1247775" y="1052513"/>
            <a:ext cx="6991350" cy="3771900"/>
          </a:xfrm>
          <a:custGeom>
            <a:avLst/>
            <a:gdLst>
              <a:gd name="T0" fmla="*/ 0 w 4404"/>
              <a:gd name="T1" fmla="*/ 2376 h 2376"/>
              <a:gd name="T2" fmla="*/ 4404 w 4404"/>
              <a:gd name="T3" fmla="*/ 2376 h 2376"/>
              <a:gd name="T4" fmla="*/ 0 w 4404"/>
              <a:gd name="T5" fmla="*/ 2037 h 2376"/>
              <a:gd name="T6" fmla="*/ 4404 w 4404"/>
              <a:gd name="T7" fmla="*/ 2037 h 2376"/>
              <a:gd name="T8" fmla="*/ 0 w 4404"/>
              <a:gd name="T9" fmla="*/ 1697 h 2376"/>
              <a:gd name="T10" fmla="*/ 4404 w 4404"/>
              <a:gd name="T11" fmla="*/ 1697 h 2376"/>
              <a:gd name="T12" fmla="*/ 0 w 4404"/>
              <a:gd name="T13" fmla="*/ 1358 h 2376"/>
              <a:gd name="T14" fmla="*/ 4404 w 4404"/>
              <a:gd name="T15" fmla="*/ 1358 h 2376"/>
              <a:gd name="T16" fmla="*/ 0 w 4404"/>
              <a:gd name="T17" fmla="*/ 1019 h 2376"/>
              <a:gd name="T18" fmla="*/ 4404 w 4404"/>
              <a:gd name="T19" fmla="*/ 1019 h 2376"/>
              <a:gd name="T20" fmla="*/ 0 w 4404"/>
              <a:gd name="T21" fmla="*/ 679 h 2376"/>
              <a:gd name="T22" fmla="*/ 4404 w 4404"/>
              <a:gd name="T23" fmla="*/ 679 h 2376"/>
              <a:gd name="T24" fmla="*/ 0 w 4404"/>
              <a:gd name="T25" fmla="*/ 339 h 2376"/>
              <a:gd name="T26" fmla="*/ 4404 w 4404"/>
              <a:gd name="T27" fmla="*/ 339 h 2376"/>
              <a:gd name="T28" fmla="*/ 0 w 4404"/>
              <a:gd name="T29" fmla="*/ 0 h 2376"/>
              <a:gd name="T30" fmla="*/ 4404 w 4404"/>
              <a:gd name="T31" fmla="*/ 0 h 2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4" h="2376">
                <a:moveTo>
                  <a:pt x="0" y="2376"/>
                </a:moveTo>
                <a:lnTo>
                  <a:pt x="4404" y="2376"/>
                </a:lnTo>
                <a:moveTo>
                  <a:pt x="0" y="2037"/>
                </a:moveTo>
                <a:lnTo>
                  <a:pt x="4404" y="2037"/>
                </a:lnTo>
                <a:moveTo>
                  <a:pt x="0" y="1697"/>
                </a:moveTo>
                <a:lnTo>
                  <a:pt x="4404" y="1697"/>
                </a:lnTo>
                <a:moveTo>
                  <a:pt x="0" y="1358"/>
                </a:moveTo>
                <a:lnTo>
                  <a:pt x="4404" y="1358"/>
                </a:lnTo>
                <a:moveTo>
                  <a:pt x="0" y="1019"/>
                </a:moveTo>
                <a:lnTo>
                  <a:pt x="4404" y="1019"/>
                </a:lnTo>
                <a:moveTo>
                  <a:pt x="0" y="679"/>
                </a:moveTo>
                <a:lnTo>
                  <a:pt x="4404" y="679"/>
                </a:lnTo>
                <a:moveTo>
                  <a:pt x="0" y="339"/>
                </a:moveTo>
                <a:lnTo>
                  <a:pt x="4404" y="339"/>
                </a:lnTo>
                <a:moveTo>
                  <a:pt x="0" y="0"/>
                </a:moveTo>
                <a:lnTo>
                  <a:pt x="4404" y="0"/>
                </a:lnTo>
              </a:path>
            </a:pathLst>
          </a:cu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Rectangle 7">
            <a:extLst>
              <a:ext uri="{FF2B5EF4-FFF2-40B4-BE49-F238E27FC236}">
                <a16:creationId xmlns:a16="http://schemas.microsoft.com/office/drawing/2014/main" id="{A9A6119F-1345-F320-B09B-84FD3D2237CE}"/>
              </a:ext>
            </a:extLst>
          </p:cNvPr>
          <p:cNvSpPr>
            <a:spLocks noChangeArrowheads="1"/>
          </p:cNvSpPr>
          <p:nvPr/>
        </p:nvSpPr>
        <p:spPr bwMode="auto">
          <a:xfrm>
            <a:off x="1247775" y="1045789"/>
            <a:ext cx="6991350" cy="4311650"/>
          </a:xfrm>
          <a:prstGeom prst="rect">
            <a:avLst/>
          </a:prstGeom>
          <a:noFill/>
          <a:ln w="4763"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8" name="Line 8">
            <a:extLst>
              <a:ext uri="{FF2B5EF4-FFF2-40B4-BE49-F238E27FC236}">
                <a16:creationId xmlns:a16="http://schemas.microsoft.com/office/drawing/2014/main" id="{2F4C75A6-A42B-F1C7-1B52-125997249467}"/>
              </a:ext>
            </a:extLst>
          </p:cNvPr>
          <p:cNvSpPr>
            <a:spLocks noChangeShapeType="1"/>
          </p:cNvSpPr>
          <p:nvPr/>
        </p:nvSpPr>
        <p:spPr bwMode="auto">
          <a:xfrm flipV="1">
            <a:off x="1241051" y="1052513"/>
            <a:ext cx="0" cy="4311650"/>
          </a:xfrm>
          <a:prstGeom prst="line">
            <a:avLst/>
          </a:prstGeom>
          <a:noFill/>
          <a:ln w="635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9" name="Line 9">
            <a:extLst>
              <a:ext uri="{FF2B5EF4-FFF2-40B4-BE49-F238E27FC236}">
                <a16:creationId xmlns:a16="http://schemas.microsoft.com/office/drawing/2014/main" id="{5E6A64EF-0F9B-9BF1-B6DD-EB73DF0853A5}"/>
              </a:ext>
            </a:extLst>
          </p:cNvPr>
          <p:cNvSpPr>
            <a:spLocks noChangeShapeType="1"/>
          </p:cNvSpPr>
          <p:nvPr/>
        </p:nvSpPr>
        <p:spPr bwMode="auto">
          <a:xfrm>
            <a:off x="1247775" y="5364163"/>
            <a:ext cx="6991350" cy="0"/>
          </a:xfrm>
          <a:prstGeom prst="line">
            <a:avLst/>
          </a:prstGeom>
          <a:noFill/>
          <a:ln w="635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 name="Freeform 10">
            <a:extLst>
              <a:ext uri="{FF2B5EF4-FFF2-40B4-BE49-F238E27FC236}">
                <a16:creationId xmlns:a16="http://schemas.microsoft.com/office/drawing/2014/main" id="{452BC2F7-3C41-56A7-BA3E-C3C6DD9A83E1}"/>
              </a:ext>
            </a:extLst>
          </p:cNvPr>
          <p:cNvSpPr>
            <a:spLocks noEditPoints="1"/>
          </p:cNvSpPr>
          <p:nvPr/>
        </p:nvSpPr>
        <p:spPr bwMode="auto">
          <a:xfrm>
            <a:off x="1247775" y="5334000"/>
            <a:ext cx="6991350" cy="30163"/>
          </a:xfrm>
          <a:custGeom>
            <a:avLst/>
            <a:gdLst>
              <a:gd name="T0" fmla="*/ 0 w 4404"/>
              <a:gd name="T1" fmla="*/ 0 h 19"/>
              <a:gd name="T2" fmla="*/ 0 w 4404"/>
              <a:gd name="T3" fmla="*/ 19 h 19"/>
              <a:gd name="T4" fmla="*/ 314 w 4404"/>
              <a:gd name="T5" fmla="*/ 0 h 19"/>
              <a:gd name="T6" fmla="*/ 314 w 4404"/>
              <a:gd name="T7" fmla="*/ 19 h 19"/>
              <a:gd name="T8" fmla="*/ 629 w 4404"/>
              <a:gd name="T9" fmla="*/ 0 h 19"/>
              <a:gd name="T10" fmla="*/ 629 w 4404"/>
              <a:gd name="T11" fmla="*/ 19 h 19"/>
              <a:gd name="T12" fmla="*/ 944 w 4404"/>
              <a:gd name="T13" fmla="*/ 0 h 19"/>
              <a:gd name="T14" fmla="*/ 944 w 4404"/>
              <a:gd name="T15" fmla="*/ 19 h 19"/>
              <a:gd name="T16" fmla="*/ 1258 w 4404"/>
              <a:gd name="T17" fmla="*/ 0 h 19"/>
              <a:gd name="T18" fmla="*/ 1258 w 4404"/>
              <a:gd name="T19" fmla="*/ 19 h 19"/>
              <a:gd name="T20" fmla="*/ 1573 w 4404"/>
              <a:gd name="T21" fmla="*/ 0 h 19"/>
              <a:gd name="T22" fmla="*/ 1573 w 4404"/>
              <a:gd name="T23" fmla="*/ 19 h 19"/>
              <a:gd name="T24" fmla="*/ 1888 w 4404"/>
              <a:gd name="T25" fmla="*/ 0 h 19"/>
              <a:gd name="T26" fmla="*/ 1888 w 4404"/>
              <a:gd name="T27" fmla="*/ 19 h 19"/>
              <a:gd name="T28" fmla="*/ 2202 w 4404"/>
              <a:gd name="T29" fmla="*/ 0 h 19"/>
              <a:gd name="T30" fmla="*/ 2202 w 4404"/>
              <a:gd name="T31" fmla="*/ 19 h 19"/>
              <a:gd name="T32" fmla="*/ 2517 w 4404"/>
              <a:gd name="T33" fmla="*/ 0 h 19"/>
              <a:gd name="T34" fmla="*/ 2517 w 4404"/>
              <a:gd name="T35" fmla="*/ 19 h 19"/>
              <a:gd name="T36" fmla="*/ 2831 w 4404"/>
              <a:gd name="T37" fmla="*/ 0 h 19"/>
              <a:gd name="T38" fmla="*/ 2831 w 4404"/>
              <a:gd name="T39" fmla="*/ 19 h 19"/>
              <a:gd name="T40" fmla="*/ 3146 w 4404"/>
              <a:gd name="T41" fmla="*/ 0 h 19"/>
              <a:gd name="T42" fmla="*/ 3146 w 4404"/>
              <a:gd name="T43" fmla="*/ 19 h 19"/>
              <a:gd name="T44" fmla="*/ 3460 w 4404"/>
              <a:gd name="T45" fmla="*/ 0 h 19"/>
              <a:gd name="T46" fmla="*/ 3460 w 4404"/>
              <a:gd name="T47" fmla="*/ 19 h 19"/>
              <a:gd name="T48" fmla="*/ 3775 w 4404"/>
              <a:gd name="T49" fmla="*/ 0 h 19"/>
              <a:gd name="T50" fmla="*/ 3775 w 4404"/>
              <a:gd name="T51" fmla="*/ 19 h 19"/>
              <a:gd name="T52" fmla="*/ 4089 w 4404"/>
              <a:gd name="T53" fmla="*/ 0 h 19"/>
              <a:gd name="T54" fmla="*/ 4089 w 4404"/>
              <a:gd name="T55" fmla="*/ 19 h 19"/>
              <a:gd name="T56" fmla="*/ 4404 w 4404"/>
              <a:gd name="T57" fmla="*/ 0 h 19"/>
              <a:gd name="T58" fmla="*/ 4404 w 4404"/>
              <a:gd name="T5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4" h="19">
                <a:moveTo>
                  <a:pt x="0" y="0"/>
                </a:moveTo>
                <a:lnTo>
                  <a:pt x="0" y="19"/>
                </a:lnTo>
                <a:moveTo>
                  <a:pt x="314" y="0"/>
                </a:moveTo>
                <a:lnTo>
                  <a:pt x="314" y="19"/>
                </a:lnTo>
                <a:moveTo>
                  <a:pt x="629" y="0"/>
                </a:moveTo>
                <a:lnTo>
                  <a:pt x="629" y="19"/>
                </a:lnTo>
                <a:moveTo>
                  <a:pt x="944" y="0"/>
                </a:moveTo>
                <a:lnTo>
                  <a:pt x="944" y="19"/>
                </a:lnTo>
                <a:moveTo>
                  <a:pt x="1258" y="0"/>
                </a:moveTo>
                <a:lnTo>
                  <a:pt x="1258" y="19"/>
                </a:lnTo>
                <a:moveTo>
                  <a:pt x="1573" y="0"/>
                </a:moveTo>
                <a:lnTo>
                  <a:pt x="1573" y="19"/>
                </a:lnTo>
                <a:moveTo>
                  <a:pt x="1888" y="0"/>
                </a:moveTo>
                <a:lnTo>
                  <a:pt x="1888" y="19"/>
                </a:lnTo>
                <a:moveTo>
                  <a:pt x="2202" y="0"/>
                </a:moveTo>
                <a:lnTo>
                  <a:pt x="2202" y="19"/>
                </a:lnTo>
                <a:moveTo>
                  <a:pt x="2517" y="0"/>
                </a:moveTo>
                <a:lnTo>
                  <a:pt x="2517" y="19"/>
                </a:lnTo>
                <a:moveTo>
                  <a:pt x="2831" y="0"/>
                </a:moveTo>
                <a:lnTo>
                  <a:pt x="2831" y="19"/>
                </a:lnTo>
                <a:moveTo>
                  <a:pt x="3146" y="0"/>
                </a:moveTo>
                <a:lnTo>
                  <a:pt x="3146" y="19"/>
                </a:lnTo>
                <a:moveTo>
                  <a:pt x="3460" y="0"/>
                </a:moveTo>
                <a:lnTo>
                  <a:pt x="3460" y="19"/>
                </a:lnTo>
                <a:moveTo>
                  <a:pt x="3775" y="0"/>
                </a:moveTo>
                <a:lnTo>
                  <a:pt x="3775" y="19"/>
                </a:lnTo>
                <a:moveTo>
                  <a:pt x="4089" y="0"/>
                </a:moveTo>
                <a:lnTo>
                  <a:pt x="4089" y="19"/>
                </a:lnTo>
                <a:moveTo>
                  <a:pt x="4404" y="0"/>
                </a:moveTo>
                <a:lnTo>
                  <a:pt x="4404" y="19"/>
                </a:lnTo>
              </a:path>
            </a:pathLst>
          </a:custGeom>
          <a:noFill/>
          <a:ln w="635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 name="Freeform 11">
            <a:extLst>
              <a:ext uri="{FF2B5EF4-FFF2-40B4-BE49-F238E27FC236}">
                <a16:creationId xmlns:a16="http://schemas.microsoft.com/office/drawing/2014/main" id="{DD37975F-CA1F-1488-94BF-13294D273B41}"/>
              </a:ext>
            </a:extLst>
          </p:cNvPr>
          <p:cNvSpPr>
            <a:spLocks/>
          </p:cNvSpPr>
          <p:nvPr/>
        </p:nvSpPr>
        <p:spPr bwMode="auto">
          <a:xfrm>
            <a:off x="1246188" y="1631950"/>
            <a:ext cx="6992938" cy="1582738"/>
          </a:xfrm>
          <a:custGeom>
            <a:avLst/>
            <a:gdLst>
              <a:gd name="T0" fmla="*/ 64 w 4405"/>
              <a:gd name="T1" fmla="*/ 975 h 997"/>
              <a:gd name="T2" fmla="*/ 189 w 4405"/>
              <a:gd name="T3" fmla="*/ 902 h 997"/>
              <a:gd name="T4" fmla="*/ 315 w 4405"/>
              <a:gd name="T5" fmla="*/ 862 h 997"/>
              <a:gd name="T6" fmla="*/ 441 w 4405"/>
              <a:gd name="T7" fmla="*/ 820 h 997"/>
              <a:gd name="T8" fmla="*/ 567 w 4405"/>
              <a:gd name="T9" fmla="*/ 784 h 997"/>
              <a:gd name="T10" fmla="*/ 693 w 4405"/>
              <a:gd name="T11" fmla="*/ 752 h 997"/>
              <a:gd name="T12" fmla="*/ 819 w 4405"/>
              <a:gd name="T13" fmla="*/ 691 h 997"/>
              <a:gd name="T14" fmla="*/ 944 w 4405"/>
              <a:gd name="T15" fmla="*/ 633 h 997"/>
              <a:gd name="T16" fmla="*/ 1070 w 4405"/>
              <a:gd name="T17" fmla="*/ 602 h 997"/>
              <a:gd name="T18" fmla="*/ 1196 w 4405"/>
              <a:gd name="T19" fmla="*/ 586 h 997"/>
              <a:gd name="T20" fmla="*/ 1322 w 4405"/>
              <a:gd name="T21" fmla="*/ 548 h 997"/>
              <a:gd name="T22" fmla="*/ 1448 w 4405"/>
              <a:gd name="T23" fmla="*/ 525 h 997"/>
              <a:gd name="T24" fmla="*/ 1573 w 4405"/>
              <a:gd name="T25" fmla="*/ 473 h 997"/>
              <a:gd name="T26" fmla="*/ 1699 w 4405"/>
              <a:gd name="T27" fmla="*/ 433 h 997"/>
              <a:gd name="T28" fmla="*/ 1826 w 4405"/>
              <a:gd name="T29" fmla="*/ 391 h 997"/>
              <a:gd name="T30" fmla="*/ 1951 w 4405"/>
              <a:gd name="T31" fmla="*/ 338 h 997"/>
              <a:gd name="T32" fmla="*/ 2077 w 4405"/>
              <a:gd name="T33" fmla="*/ 308 h 997"/>
              <a:gd name="T34" fmla="*/ 2203 w 4405"/>
              <a:gd name="T35" fmla="*/ 258 h 997"/>
              <a:gd name="T36" fmla="*/ 2328 w 4405"/>
              <a:gd name="T37" fmla="*/ 184 h 997"/>
              <a:gd name="T38" fmla="*/ 2455 w 4405"/>
              <a:gd name="T39" fmla="*/ 118 h 997"/>
              <a:gd name="T40" fmla="*/ 2581 w 4405"/>
              <a:gd name="T41" fmla="*/ 95 h 997"/>
              <a:gd name="T42" fmla="*/ 2706 w 4405"/>
              <a:gd name="T43" fmla="*/ 73 h 997"/>
              <a:gd name="T44" fmla="*/ 2832 w 4405"/>
              <a:gd name="T45" fmla="*/ 45 h 997"/>
              <a:gd name="T46" fmla="*/ 2958 w 4405"/>
              <a:gd name="T47" fmla="*/ 54 h 997"/>
              <a:gd name="T48" fmla="*/ 3084 w 4405"/>
              <a:gd name="T49" fmla="*/ 80 h 997"/>
              <a:gd name="T50" fmla="*/ 3210 w 4405"/>
              <a:gd name="T51" fmla="*/ 96 h 997"/>
              <a:gd name="T52" fmla="*/ 3336 w 4405"/>
              <a:gd name="T53" fmla="*/ 89 h 997"/>
              <a:gd name="T54" fmla="*/ 3461 w 4405"/>
              <a:gd name="T55" fmla="*/ 85 h 997"/>
              <a:gd name="T56" fmla="*/ 3587 w 4405"/>
              <a:gd name="T57" fmla="*/ 99 h 997"/>
              <a:gd name="T58" fmla="*/ 3713 w 4405"/>
              <a:gd name="T59" fmla="*/ 123 h 997"/>
              <a:gd name="T60" fmla="*/ 3839 w 4405"/>
              <a:gd name="T61" fmla="*/ 107 h 997"/>
              <a:gd name="T62" fmla="*/ 3965 w 4405"/>
              <a:gd name="T63" fmla="*/ 84 h 997"/>
              <a:gd name="T64" fmla="*/ 4091 w 4405"/>
              <a:gd name="T65" fmla="*/ 26 h 997"/>
              <a:gd name="T66" fmla="*/ 4216 w 4405"/>
              <a:gd name="T67" fmla="*/ 8 h 997"/>
              <a:gd name="T68" fmla="*/ 4342 w 4405"/>
              <a:gd name="T69" fmla="*/ 8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405" h="997">
                <a:moveTo>
                  <a:pt x="0" y="997"/>
                </a:moveTo>
                <a:lnTo>
                  <a:pt x="64" y="975"/>
                </a:lnTo>
                <a:lnTo>
                  <a:pt x="126" y="927"/>
                </a:lnTo>
                <a:lnTo>
                  <a:pt x="189" y="902"/>
                </a:lnTo>
                <a:lnTo>
                  <a:pt x="253" y="870"/>
                </a:lnTo>
                <a:lnTo>
                  <a:pt x="315" y="862"/>
                </a:lnTo>
                <a:lnTo>
                  <a:pt x="378" y="846"/>
                </a:lnTo>
                <a:lnTo>
                  <a:pt x="441" y="820"/>
                </a:lnTo>
                <a:lnTo>
                  <a:pt x="504" y="802"/>
                </a:lnTo>
                <a:lnTo>
                  <a:pt x="567" y="784"/>
                </a:lnTo>
                <a:lnTo>
                  <a:pt x="630" y="772"/>
                </a:lnTo>
                <a:lnTo>
                  <a:pt x="693" y="752"/>
                </a:lnTo>
                <a:lnTo>
                  <a:pt x="755" y="726"/>
                </a:lnTo>
                <a:lnTo>
                  <a:pt x="819" y="691"/>
                </a:lnTo>
                <a:lnTo>
                  <a:pt x="882" y="660"/>
                </a:lnTo>
                <a:lnTo>
                  <a:pt x="944" y="633"/>
                </a:lnTo>
                <a:lnTo>
                  <a:pt x="1008" y="620"/>
                </a:lnTo>
                <a:lnTo>
                  <a:pt x="1070" y="602"/>
                </a:lnTo>
                <a:lnTo>
                  <a:pt x="1133" y="591"/>
                </a:lnTo>
                <a:lnTo>
                  <a:pt x="1196" y="586"/>
                </a:lnTo>
                <a:lnTo>
                  <a:pt x="1259" y="543"/>
                </a:lnTo>
                <a:lnTo>
                  <a:pt x="1322" y="548"/>
                </a:lnTo>
                <a:lnTo>
                  <a:pt x="1384" y="544"/>
                </a:lnTo>
                <a:lnTo>
                  <a:pt x="1448" y="525"/>
                </a:lnTo>
                <a:lnTo>
                  <a:pt x="1511" y="500"/>
                </a:lnTo>
                <a:lnTo>
                  <a:pt x="1573" y="473"/>
                </a:lnTo>
                <a:lnTo>
                  <a:pt x="1637" y="451"/>
                </a:lnTo>
                <a:lnTo>
                  <a:pt x="1699" y="433"/>
                </a:lnTo>
                <a:lnTo>
                  <a:pt x="1762" y="414"/>
                </a:lnTo>
                <a:lnTo>
                  <a:pt x="1826" y="391"/>
                </a:lnTo>
                <a:lnTo>
                  <a:pt x="1888" y="352"/>
                </a:lnTo>
                <a:lnTo>
                  <a:pt x="1951" y="338"/>
                </a:lnTo>
                <a:lnTo>
                  <a:pt x="2014" y="327"/>
                </a:lnTo>
                <a:lnTo>
                  <a:pt x="2077" y="308"/>
                </a:lnTo>
                <a:lnTo>
                  <a:pt x="2140" y="286"/>
                </a:lnTo>
                <a:lnTo>
                  <a:pt x="2203" y="258"/>
                </a:lnTo>
                <a:lnTo>
                  <a:pt x="2266" y="222"/>
                </a:lnTo>
                <a:lnTo>
                  <a:pt x="2328" y="184"/>
                </a:lnTo>
                <a:lnTo>
                  <a:pt x="2392" y="143"/>
                </a:lnTo>
                <a:lnTo>
                  <a:pt x="2455" y="118"/>
                </a:lnTo>
                <a:lnTo>
                  <a:pt x="2517" y="106"/>
                </a:lnTo>
                <a:lnTo>
                  <a:pt x="2581" y="95"/>
                </a:lnTo>
                <a:lnTo>
                  <a:pt x="2643" y="88"/>
                </a:lnTo>
                <a:lnTo>
                  <a:pt x="2706" y="73"/>
                </a:lnTo>
                <a:lnTo>
                  <a:pt x="2769" y="47"/>
                </a:lnTo>
                <a:lnTo>
                  <a:pt x="2832" y="45"/>
                </a:lnTo>
                <a:lnTo>
                  <a:pt x="2895" y="50"/>
                </a:lnTo>
                <a:lnTo>
                  <a:pt x="2958" y="54"/>
                </a:lnTo>
                <a:lnTo>
                  <a:pt x="3021" y="59"/>
                </a:lnTo>
                <a:lnTo>
                  <a:pt x="3084" y="80"/>
                </a:lnTo>
                <a:lnTo>
                  <a:pt x="3147" y="88"/>
                </a:lnTo>
                <a:lnTo>
                  <a:pt x="3210" y="96"/>
                </a:lnTo>
                <a:lnTo>
                  <a:pt x="3272" y="93"/>
                </a:lnTo>
                <a:lnTo>
                  <a:pt x="3336" y="89"/>
                </a:lnTo>
                <a:lnTo>
                  <a:pt x="3398" y="82"/>
                </a:lnTo>
                <a:lnTo>
                  <a:pt x="3461" y="85"/>
                </a:lnTo>
                <a:lnTo>
                  <a:pt x="3525" y="93"/>
                </a:lnTo>
                <a:lnTo>
                  <a:pt x="3587" y="99"/>
                </a:lnTo>
                <a:lnTo>
                  <a:pt x="3650" y="112"/>
                </a:lnTo>
                <a:lnTo>
                  <a:pt x="3713" y="123"/>
                </a:lnTo>
                <a:lnTo>
                  <a:pt x="3776" y="112"/>
                </a:lnTo>
                <a:lnTo>
                  <a:pt x="3839" y="107"/>
                </a:lnTo>
                <a:lnTo>
                  <a:pt x="3902" y="102"/>
                </a:lnTo>
                <a:lnTo>
                  <a:pt x="3965" y="84"/>
                </a:lnTo>
                <a:lnTo>
                  <a:pt x="4027" y="65"/>
                </a:lnTo>
                <a:lnTo>
                  <a:pt x="4091" y="26"/>
                </a:lnTo>
                <a:lnTo>
                  <a:pt x="4154" y="4"/>
                </a:lnTo>
                <a:lnTo>
                  <a:pt x="4216" y="8"/>
                </a:lnTo>
                <a:lnTo>
                  <a:pt x="4280" y="6"/>
                </a:lnTo>
                <a:lnTo>
                  <a:pt x="4342" y="8"/>
                </a:lnTo>
                <a:lnTo>
                  <a:pt x="4405" y="0"/>
                </a:lnTo>
              </a:path>
            </a:pathLst>
          </a:custGeom>
          <a:noFill/>
          <a:ln w="31750" cap="rnd">
            <a:solidFill>
              <a:srgbClr val="4F81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 name="Freeform 12">
            <a:extLst>
              <a:ext uri="{FF2B5EF4-FFF2-40B4-BE49-F238E27FC236}">
                <a16:creationId xmlns:a16="http://schemas.microsoft.com/office/drawing/2014/main" id="{7F2B1346-BF86-7039-E69A-1393EE8A2C42}"/>
              </a:ext>
            </a:extLst>
          </p:cNvPr>
          <p:cNvSpPr>
            <a:spLocks/>
          </p:cNvSpPr>
          <p:nvPr/>
        </p:nvSpPr>
        <p:spPr bwMode="auto">
          <a:xfrm>
            <a:off x="1246188" y="3194050"/>
            <a:ext cx="6992938" cy="890588"/>
          </a:xfrm>
          <a:custGeom>
            <a:avLst/>
            <a:gdLst>
              <a:gd name="T0" fmla="*/ 64 w 4405"/>
              <a:gd name="T1" fmla="*/ 551 h 561"/>
              <a:gd name="T2" fmla="*/ 189 w 4405"/>
              <a:gd name="T3" fmla="*/ 517 h 561"/>
              <a:gd name="T4" fmla="*/ 315 w 4405"/>
              <a:gd name="T5" fmla="*/ 489 h 561"/>
              <a:gd name="T6" fmla="*/ 441 w 4405"/>
              <a:gd name="T7" fmla="*/ 460 h 561"/>
              <a:gd name="T8" fmla="*/ 567 w 4405"/>
              <a:gd name="T9" fmla="*/ 432 h 561"/>
              <a:gd name="T10" fmla="*/ 693 w 4405"/>
              <a:gd name="T11" fmla="*/ 406 h 561"/>
              <a:gd name="T12" fmla="*/ 819 w 4405"/>
              <a:gd name="T13" fmla="*/ 368 h 561"/>
              <a:gd name="T14" fmla="*/ 944 w 4405"/>
              <a:gd name="T15" fmla="*/ 329 h 561"/>
              <a:gd name="T16" fmla="*/ 1070 w 4405"/>
              <a:gd name="T17" fmla="*/ 305 h 561"/>
              <a:gd name="T18" fmla="*/ 1196 w 4405"/>
              <a:gd name="T19" fmla="*/ 275 h 561"/>
              <a:gd name="T20" fmla="*/ 1322 w 4405"/>
              <a:gd name="T21" fmla="*/ 243 h 561"/>
              <a:gd name="T22" fmla="*/ 1448 w 4405"/>
              <a:gd name="T23" fmla="*/ 224 h 561"/>
              <a:gd name="T24" fmla="*/ 1573 w 4405"/>
              <a:gd name="T25" fmla="*/ 210 h 561"/>
              <a:gd name="T26" fmla="*/ 1699 w 4405"/>
              <a:gd name="T27" fmla="*/ 190 h 561"/>
              <a:gd name="T28" fmla="*/ 1826 w 4405"/>
              <a:gd name="T29" fmla="*/ 171 h 561"/>
              <a:gd name="T30" fmla="*/ 1951 w 4405"/>
              <a:gd name="T31" fmla="*/ 152 h 561"/>
              <a:gd name="T32" fmla="*/ 2077 w 4405"/>
              <a:gd name="T33" fmla="*/ 136 h 561"/>
              <a:gd name="T34" fmla="*/ 2203 w 4405"/>
              <a:gd name="T35" fmla="*/ 113 h 561"/>
              <a:gd name="T36" fmla="*/ 2328 w 4405"/>
              <a:gd name="T37" fmla="*/ 80 h 561"/>
              <a:gd name="T38" fmla="*/ 2455 w 4405"/>
              <a:gd name="T39" fmla="*/ 43 h 561"/>
              <a:gd name="T40" fmla="*/ 2581 w 4405"/>
              <a:gd name="T41" fmla="*/ 25 h 561"/>
              <a:gd name="T42" fmla="*/ 2706 w 4405"/>
              <a:gd name="T43" fmla="*/ 11 h 561"/>
              <a:gd name="T44" fmla="*/ 2832 w 4405"/>
              <a:gd name="T45" fmla="*/ 0 h 561"/>
              <a:gd name="T46" fmla="*/ 2958 w 4405"/>
              <a:gd name="T47" fmla="*/ 5 h 561"/>
              <a:gd name="T48" fmla="*/ 3084 w 4405"/>
              <a:gd name="T49" fmla="*/ 24 h 561"/>
              <a:gd name="T50" fmla="*/ 3210 w 4405"/>
              <a:gd name="T51" fmla="*/ 41 h 561"/>
              <a:gd name="T52" fmla="*/ 3336 w 4405"/>
              <a:gd name="T53" fmla="*/ 42 h 561"/>
              <a:gd name="T54" fmla="*/ 3461 w 4405"/>
              <a:gd name="T55" fmla="*/ 42 h 561"/>
              <a:gd name="T56" fmla="*/ 3587 w 4405"/>
              <a:gd name="T57" fmla="*/ 60 h 561"/>
              <a:gd name="T58" fmla="*/ 3713 w 4405"/>
              <a:gd name="T59" fmla="*/ 78 h 561"/>
              <a:gd name="T60" fmla="*/ 3839 w 4405"/>
              <a:gd name="T61" fmla="*/ 85 h 561"/>
              <a:gd name="T62" fmla="*/ 3965 w 4405"/>
              <a:gd name="T63" fmla="*/ 83 h 561"/>
              <a:gd name="T64" fmla="*/ 4091 w 4405"/>
              <a:gd name="T65" fmla="*/ 68 h 561"/>
              <a:gd name="T66" fmla="*/ 4216 w 4405"/>
              <a:gd name="T67" fmla="*/ 63 h 561"/>
              <a:gd name="T68" fmla="*/ 4342 w 4405"/>
              <a:gd name="T69" fmla="*/ 75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405" h="561">
                <a:moveTo>
                  <a:pt x="0" y="561"/>
                </a:moveTo>
                <a:lnTo>
                  <a:pt x="64" y="551"/>
                </a:lnTo>
                <a:lnTo>
                  <a:pt x="126" y="534"/>
                </a:lnTo>
                <a:lnTo>
                  <a:pt x="189" y="517"/>
                </a:lnTo>
                <a:lnTo>
                  <a:pt x="253" y="496"/>
                </a:lnTo>
                <a:lnTo>
                  <a:pt x="315" y="489"/>
                </a:lnTo>
                <a:lnTo>
                  <a:pt x="378" y="476"/>
                </a:lnTo>
                <a:lnTo>
                  <a:pt x="441" y="460"/>
                </a:lnTo>
                <a:lnTo>
                  <a:pt x="504" y="447"/>
                </a:lnTo>
                <a:lnTo>
                  <a:pt x="567" y="432"/>
                </a:lnTo>
                <a:lnTo>
                  <a:pt x="630" y="419"/>
                </a:lnTo>
                <a:lnTo>
                  <a:pt x="693" y="406"/>
                </a:lnTo>
                <a:lnTo>
                  <a:pt x="755" y="388"/>
                </a:lnTo>
                <a:lnTo>
                  <a:pt x="819" y="368"/>
                </a:lnTo>
                <a:lnTo>
                  <a:pt x="882" y="351"/>
                </a:lnTo>
                <a:lnTo>
                  <a:pt x="944" y="329"/>
                </a:lnTo>
                <a:lnTo>
                  <a:pt x="1008" y="318"/>
                </a:lnTo>
                <a:lnTo>
                  <a:pt x="1070" y="305"/>
                </a:lnTo>
                <a:lnTo>
                  <a:pt x="1133" y="287"/>
                </a:lnTo>
                <a:lnTo>
                  <a:pt x="1196" y="275"/>
                </a:lnTo>
                <a:lnTo>
                  <a:pt x="1259" y="254"/>
                </a:lnTo>
                <a:lnTo>
                  <a:pt x="1322" y="243"/>
                </a:lnTo>
                <a:lnTo>
                  <a:pt x="1384" y="234"/>
                </a:lnTo>
                <a:lnTo>
                  <a:pt x="1448" y="224"/>
                </a:lnTo>
                <a:lnTo>
                  <a:pt x="1511" y="219"/>
                </a:lnTo>
                <a:lnTo>
                  <a:pt x="1573" y="210"/>
                </a:lnTo>
                <a:lnTo>
                  <a:pt x="1637" y="200"/>
                </a:lnTo>
                <a:lnTo>
                  <a:pt x="1699" y="190"/>
                </a:lnTo>
                <a:lnTo>
                  <a:pt x="1762" y="179"/>
                </a:lnTo>
                <a:lnTo>
                  <a:pt x="1826" y="171"/>
                </a:lnTo>
                <a:lnTo>
                  <a:pt x="1888" y="157"/>
                </a:lnTo>
                <a:lnTo>
                  <a:pt x="1951" y="152"/>
                </a:lnTo>
                <a:lnTo>
                  <a:pt x="2014" y="146"/>
                </a:lnTo>
                <a:lnTo>
                  <a:pt x="2077" y="136"/>
                </a:lnTo>
                <a:lnTo>
                  <a:pt x="2140" y="126"/>
                </a:lnTo>
                <a:lnTo>
                  <a:pt x="2203" y="113"/>
                </a:lnTo>
                <a:lnTo>
                  <a:pt x="2266" y="98"/>
                </a:lnTo>
                <a:lnTo>
                  <a:pt x="2328" y="80"/>
                </a:lnTo>
                <a:lnTo>
                  <a:pt x="2392" y="59"/>
                </a:lnTo>
                <a:lnTo>
                  <a:pt x="2455" y="43"/>
                </a:lnTo>
                <a:lnTo>
                  <a:pt x="2517" y="31"/>
                </a:lnTo>
                <a:lnTo>
                  <a:pt x="2581" y="25"/>
                </a:lnTo>
                <a:lnTo>
                  <a:pt x="2643" y="21"/>
                </a:lnTo>
                <a:lnTo>
                  <a:pt x="2706" y="11"/>
                </a:lnTo>
                <a:lnTo>
                  <a:pt x="2769" y="0"/>
                </a:lnTo>
                <a:lnTo>
                  <a:pt x="2832" y="0"/>
                </a:lnTo>
                <a:lnTo>
                  <a:pt x="2895" y="1"/>
                </a:lnTo>
                <a:lnTo>
                  <a:pt x="2958" y="5"/>
                </a:lnTo>
                <a:lnTo>
                  <a:pt x="3021" y="11"/>
                </a:lnTo>
                <a:lnTo>
                  <a:pt x="3084" y="24"/>
                </a:lnTo>
                <a:lnTo>
                  <a:pt x="3147" y="32"/>
                </a:lnTo>
                <a:lnTo>
                  <a:pt x="3210" y="41"/>
                </a:lnTo>
                <a:lnTo>
                  <a:pt x="3272" y="42"/>
                </a:lnTo>
                <a:lnTo>
                  <a:pt x="3336" y="42"/>
                </a:lnTo>
                <a:lnTo>
                  <a:pt x="3398" y="37"/>
                </a:lnTo>
                <a:lnTo>
                  <a:pt x="3461" y="42"/>
                </a:lnTo>
                <a:lnTo>
                  <a:pt x="3525" y="53"/>
                </a:lnTo>
                <a:lnTo>
                  <a:pt x="3587" y="60"/>
                </a:lnTo>
                <a:lnTo>
                  <a:pt x="3650" y="69"/>
                </a:lnTo>
                <a:lnTo>
                  <a:pt x="3713" y="78"/>
                </a:lnTo>
                <a:lnTo>
                  <a:pt x="3776" y="83"/>
                </a:lnTo>
                <a:lnTo>
                  <a:pt x="3839" y="85"/>
                </a:lnTo>
                <a:lnTo>
                  <a:pt x="3902" y="86"/>
                </a:lnTo>
                <a:lnTo>
                  <a:pt x="3965" y="83"/>
                </a:lnTo>
                <a:lnTo>
                  <a:pt x="4027" y="80"/>
                </a:lnTo>
                <a:lnTo>
                  <a:pt x="4091" y="68"/>
                </a:lnTo>
                <a:lnTo>
                  <a:pt x="4154" y="63"/>
                </a:lnTo>
                <a:lnTo>
                  <a:pt x="4216" y="63"/>
                </a:lnTo>
                <a:lnTo>
                  <a:pt x="4280" y="68"/>
                </a:lnTo>
                <a:lnTo>
                  <a:pt x="4342" y="75"/>
                </a:lnTo>
                <a:lnTo>
                  <a:pt x="4405" y="76"/>
                </a:lnTo>
              </a:path>
            </a:pathLst>
          </a:custGeom>
          <a:noFill/>
          <a:ln w="31750" cap="rnd">
            <a:solidFill>
              <a:srgbClr val="C0504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3" name="Freeform 13">
            <a:extLst>
              <a:ext uri="{FF2B5EF4-FFF2-40B4-BE49-F238E27FC236}">
                <a16:creationId xmlns:a16="http://schemas.microsoft.com/office/drawing/2014/main" id="{5158069F-5429-5EB4-0761-D93E04B35585}"/>
              </a:ext>
            </a:extLst>
          </p:cNvPr>
          <p:cNvSpPr>
            <a:spLocks/>
          </p:cNvSpPr>
          <p:nvPr/>
        </p:nvSpPr>
        <p:spPr bwMode="auto">
          <a:xfrm>
            <a:off x="1246188" y="3679825"/>
            <a:ext cx="6992938" cy="814388"/>
          </a:xfrm>
          <a:custGeom>
            <a:avLst/>
            <a:gdLst>
              <a:gd name="T0" fmla="*/ 64 w 4405"/>
              <a:gd name="T1" fmla="*/ 500 h 513"/>
              <a:gd name="T2" fmla="*/ 189 w 4405"/>
              <a:gd name="T3" fmla="*/ 462 h 513"/>
              <a:gd name="T4" fmla="*/ 315 w 4405"/>
              <a:gd name="T5" fmla="*/ 449 h 513"/>
              <a:gd name="T6" fmla="*/ 441 w 4405"/>
              <a:gd name="T7" fmla="*/ 437 h 513"/>
              <a:gd name="T8" fmla="*/ 567 w 4405"/>
              <a:gd name="T9" fmla="*/ 429 h 513"/>
              <a:gd name="T10" fmla="*/ 693 w 4405"/>
              <a:gd name="T11" fmla="*/ 424 h 513"/>
              <a:gd name="T12" fmla="*/ 819 w 4405"/>
              <a:gd name="T13" fmla="*/ 399 h 513"/>
              <a:gd name="T14" fmla="*/ 944 w 4405"/>
              <a:gd name="T15" fmla="*/ 381 h 513"/>
              <a:gd name="T16" fmla="*/ 1070 w 4405"/>
              <a:gd name="T17" fmla="*/ 374 h 513"/>
              <a:gd name="T18" fmla="*/ 1196 w 4405"/>
              <a:gd name="T19" fmla="*/ 388 h 513"/>
              <a:gd name="T20" fmla="*/ 1322 w 4405"/>
              <a:gd name="T21" fmla="*/ 383 h 513"/>
              <a:gd name="T22" fmla="*/ 1448 w 4405"/>
              <a:gd name="T23" fmla="*/ 379 h 513"/>
              <a:gd name="T24" fmla="*/ 1573 w 4405"/>
              <a:gd name="T25" fmla="*/ 339 h 513"/>
              <a:gd name="T26" fmla="*/ 1699 w 4405"/>
              <a:gd name="T27" fmla="*/ 319 h 513"/>
              <a:gd name="T28" fmla="*/ 1826 w 4405"/>
              <a:gd name="T29" fmla="*/ 297 h 513"/>
              <a:gd name="T30" fmla="*/ 1951 w 4405"/>
              <a:gd name="T31" fmla="*/ 264 h 513"/>
              <a:gd name="T32" fmla="*/ 2077 w 4405"/>
              <a:gd name="T33" fmla="*/ 248 h 513"/>
              <a:gd name="T34" fmla="*/ 2203 w 4405"/>
              <a:gd name="T35" fmla="*/ 222 h 513"/>
              <a:gd name="T36" fmla="*/ 2328 w 4405"/>
              <a:gd name="T37" fmla="*/ 181 h 513"/>
              <a:gd name="T38" fmla="*/ 2455 w 4405"/>
              <a:gd name="T39" fmla="*/ 151 h 513"/>
              <a:gd name="T40" fmla="*/ 2581 w 4405"/>
              <a:gd name="T41" fmla="*/ 147 h 513"/>
              <a:gd name="T42" fmla="*/ 2706 w 4405"/>
              <a:gd name="T43" fmla="*/ 138 h 513"/>
              <a:gd name="T44" fmla="*/ 2832 w 4405"/>
              <a:gd name="T45" fmla="*/ 122 h 513"/>
              <a:gd name="T46" fmla="*/ 2958 w 4405"/>
              <a:gd name="T47" fmla="*/ 126 h 513"/>
              <a:gd name="T48" fmla="*/ 3084 w 4405"/>
              <a:gd name="T49" fmla="*/ 133 h 513"/>
              <a:gd name="T50" fmla="*/ 3210 w 4405"/>
              <a:gd name="T51" fmla="*/ 132 h 513"/>
              <a:gd name="T52" fmla="*/ 3336 w 4405"/>
              <a:gd name="T53" fmla="*/ 123 h 513"/>
              <a:gd name="T54" fmla="*/ 3461 w 4405"/>
              <a:gd name="T55" fmla="*/ 120 h 513"/>
              <a:gd name="T56" fmla="*/ 3587 w 4405"/>
              <a:gd name="T57" fmla="*/ 116 h 513"/>
              <a:gd name="T58" fmla="*/ 3713 w 4405"/>
              <a:gd name="T59" fmla="*/ 121 h 513"/>
              <a:gd name="T60" fmla="*/ 3839 w 4405"/>
              <a:gd name="T61" fmla="*/ 99 h 513"/>
              <a:gd name="T62" fmla="*/ 3965 w 4405"/>
              <a:gd name="T63" fmla="*/ 78 h 513"/>
              <a:gd name="T64" fmla="*/ 4091 w 4405"/>
              <a:gd name="T65" fmla="*/ 34 h 513"/>
              <a:gd name="T66" fmla="*/ 4216 w 4405"/>
              <a:gd name="T67" fmla="*/ 21 h 513"/>
              <a:gd name="T68" fmla="*/ 4342 w 4405"/>
              <a:gd name="T69" fmla="*/ 1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405" h="513">
                <a:moveTo>
                  <a:pt x="0" y="513"/>
                </a:moveTo>
                <a:lnTo>
                  <a:pt x="64" y="500"/>
                </a:lnTo>
                <a:lnTo>
                  <a:pt x="126" y="470"/>
                </a:lnTo>
                <a:lnTo>
                  <a:pt x="189" y="462"/>
                </a:lnTo>
                <a:lnTo>
                  <a:pt x="253" y="451"/>
                </a:lnTo>
                <a:lnTo>
                  <a:pt x="315" y="449"/>
                </a:lnTo>
                <a:lnTo>
                  <a:pt x="378" y="447"/>
                </a:lnTo>
                <a:lnTo>
                  <a:pt x="441" y="437"/>
                </a:lnTo>
                <a:lnTo>
                  <a:pt x="504" y="431"/>
                </a:lnTo>
                <a:lnTo>
                  <a:pt x="567" y="429"/>
                </a:lnTo>
                <a:lnTo>
                  <a:pt x="630" y="429"/>
                </a:lnTo>
                <a:lnTo>
                  <a:pt x="693" y="424"/>
                </a:lnTo>
                <a:lnTo>
                  <a:pt x="755" y="415"/>
                </a:lnTo>
                <a:lnTo>
                  <a:pt x="819" y="399"/>
                </a:lnTo>
                <a:lnTo>
                  <a:pt x="882" y="385"/>
                </a:lnTo>
                <a:lnTo>
                  <a:pt x="944" y="381"/>
                </a:lnTo>
                <a:lnTo>
                  <a:pt x="1008" y="380"/>
                </a:lnTo>
                <a:lnTo>
                  <a:pt x="1070" y="374"/>
                </a:lnTo>
                <a:lnTo>
                  <a:pt x="1133" y="380"/>
                </a:lnTo>
                <a:lnTo>
                  <a:pt x="1196" y="388"/>
                </a:lnTo>
                <a:lnTo>
                  <a:pt x="1259" y="366"/>
                </a:lnTo>
                <a:lnTo>
                  <a:pt x="1322" y="383"/>
                </a:lnTo>
                <a:lnTo>
                  <a:pt x="1384" y="386"/>
                </a:lnTo>
                <a:lnTo>
                  <a:pt x="1448" y="379"/>
                </a:lnTo>
                <a:lnTo>
                  <a:pt x="1511" y="358"/>
                </a:lnTo>
                <a:lnTo>
                  <a:pt x="1573" y="339"/>
                </a:lnTo>
                <a:lnTo>
                  <a:pt x="1637" y="328"/>
                </a:lnTo>
                <a:lnTo>
                  <a:pt x="1699" y="319"/>
                </a:lnTo>
                <a:lnTo>
                  <a:pt x="1762" y="311"/>
                </a:lnTo>
                <a:lnTo>
                  <a:pt x="1826" y="297"/>
                </a:lnTo>
                <a:lnTo>
                  <a:pt x="1888" y="272"/>
                </a:lnTo>
                <a:lnTo>
                  <a:pt x="1951" y="264"/>
                </a:lnTo>
                <a:lnTo>
                  <a:pt x="2014" y="257"/>
                </a:lnTo>
                <a:lnTo>
                  <a:pt x="2077" y="248"/>
                </a:lnTo>
                <a:lnTo>
                  <a:pt x="2140" y="236"/>
                </a:lnTo>
                <a:lnTo>
                  <a:pt x="2203" y="222"/>
                </a:lnTo>
                <a:lnTo>
                  <a:pt x="2266" y="201"/>
                </a:lnTo>
                <a:lnTo>
                  <a:pt x="2328" y="181"/>
                </a:lnTo>
                <a:lnTo>
                  <a:pt x="2392" y="161"/>
                </a:lnTo>
                <a:lnTo>
                  <a:pt x="2455" y="151"/>
                </a:lnTo>
                <a:lnTo>
                  <a:pt x="2517" y="150"/>
                </a:lnTo>
                <a:lnTo>
                  <a:pt x="2581" y="147"/>
                </a:lnTo>
                <a:lnTo>
                  <a:pt x="2643" y="144"/>
                </a:lnTo>
                <a:lnTo>
                  <a:pt x="2706" y="138"/>
                </a:lnTo>
                <a:lnTo>
                  <a:pt x="2769" y="124"/>
                </a:lnTo>
                <a:lnTo>
                  <a:pt x="2832" y="122"/>
                </a:lnTo>
                <a:lnTo>
                  <a:pt x="2895" y="126"/>
                </a:lnTo>
                <a:lnTo>
                  <a:pt x="2958" y="126"/>
                </a:lnTo>
                <a:lnTo>
                  <a:pt x="3021" y="124"/>
                </a:lnTo>
                <a:lnTo>
                  <a:pt x="3084" y="133"/>
                </a:lnTo>
                <a:lnTo>
                  <a:pt x="3147" y="133"/>
                </a:lnTo>
                <a:lnTo>
                  <a:pt x="3210" y="132"/>
                </a:lnTo>
                <a:lnTo>
                  <a:pt x="3272" y="127"/>
                </a:lnTo>
                <a:lnTo>
                  <a:pt x="3336" y="123"/>
                </a:lnTo>
                <a:lnTo>
                  <a:pt x="3398" y="121"/>
                </a:lnTo>
                <a:lnTo>
                  <a:pt x="3461" y="120"/>
                </a:lnTo>
                <a:lnTo>
                  <a:pt x="3525" y="116"/>
                </a:lnTo>
                <a:lnTo>
                  <a:pt x="3587" y="116"/>
                </a:lnTo>
                <a:lnTo>
                  <a:pt x="3650" y="120"/>
                </a:lnTo>
                <a:lnTo>
                  <a:pt x="3713" y="121"/>
                </a:lnTo>
                <a:lnTo>
                  <a:pt x="3776" y="107"/>
                </a:lnTo>
                <a:lnTo>
                  <a:pt x="3839" y="99"/>
                </a:lnTo>
                <a:lnTo>
                  <a:pt x="3902" y="92"/>
                </a:lnTo>
                <a:lnTo>
                  <a:pt x="3965" y="78"/>
                </a:lnTo>
                <a:lnTo>
                  <a:pt x="4027" y="61"/>
                </a:lnTo>
                <a:lnTo>
                  <a:pt x="4091" y="34"/>
                </a:lnTo>
                <a:lnTo>
                  <a:pt x="4154" y="18"/>
                </a:lnTo>
                <a:lnTo>
                  <a:pt x="4216" y="21"/>
                </a:lnTo>
                <a:lnTo>
                  <a:pt x="4280" y="15"/>
                </a:lnTo>
                <a:lnTo>
                  <a:pt x="4342" y="10"/>
                </a:lnTo>
                <a:lnTo>
                  <a:pt x="4405" y="0"/>
                </a:lnTo>
              </a:path>
            </a:pathLst>
          </a:custGeom>
          <a:noFill/>
          <a:ln w="31750" cap="rnd">
            <a:solidFill>
              <a:srgbClr val="9BBB5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 name="Rectangle 14">
            <a:extLst>
              <a:ext uri="{FF2B5EF4-FFF2-40B4-BE49-F238E27FC236}">
                <a16:creationId xmlns:a16="http://schemas.microsoft.com/office/drawing/2014/main" id="{E2724ADF-D060-2F04-8F95-90C240E2A281}"/>
              </a:ext>
            </a:extLst>
          </p:cNvPr>
          <p:cNvSpPr>
            <a:spLocks noChangeArrowheads="1"/>
          </p:cNvSpPr>
          <p:nvPr/>
        </p:nvSpPr>
        <p:spPr bwMode="auto">
          <a:xfrm>
            <a:off x="1062221" y="5278529"/>
            <a:ext cx="7854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a:ln>
                  <a:noFill/>
                </a:ln>
                <a:effectLst/>
                <a:latin typeface="Times New Roman" panose="02020603050405020304" pitchFamily="18" charset="0"/>
                <a:cs typeface="Times New Roman" panose="02020603050405020304" pitchFamily="18" charset="0"/>
              </a:rPr>
              <a:t>0</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5" name="Rectangle 15">
            <a:extLst>
              <a:ext uri="{FF2B5EF4-FFF2-40B4-BE49-F238E27FC236}">
                <a16:creationId xmlns:a16="http://schemas.microsoft.com/office/drawing/2014/main" id="{43FEE05E-8E56-F2C2-6BE9-1A919E6E1568}"/>
              </a:ext>
            </a:extLst>
          </p:cNvPr>
          <p:cNvSpPr>
            <a:spLocks noChangeArrowheads="1"/>
          </p:cNvSpPr>
          <p:nvPr/>
        </p:nvSpPr>
        <p:spPr bwMode="auto">
          <a:xfrm>
            <a:off x="833521" y="4764088"/>
            <a:ext cx="31418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a:ln>
                  <a:noFill/>
                </a:ln>
                <a:effectLst/>
                <a:latin typeface="Times New Roman" panose="02020603050405020304" pitchFamily="18" charset="0"/>
                <a:cs typeface="Times New Roman" panose="02020603050405020304" pitchFamily="18" charset="0"/>
              </a:rPr>
              <a:t>1000</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6" name="Rectangle 16">
            <a:extLst>
              <a:ext uri="{FF2B5EF4-FFF2-40B4-BE49-F238E27FC236}">
                <a16:creationId xmlns:a16="http://schemas.microsoft.com/office/drawing/2014/main" id="{1FB5A69D-4A13-DA6D-D574-ACACC6AF9222}"/>
              </a:ext>
            </a:extLst>
          </p:cNvPr>
          <p:cNvSpPr>
            <a:spLocks noChangeArrowheads="1"/>
          </p:cNvSpPr>
          <p:nvPr/>
        </p:nvSpPr>
        <p:spPr bwMode="auto">
          <a:xfrm>
            <a:off x="826800" y="4225925"/>
            <a:ext cx="31418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a:ln>
                  <a:noFill/>
                </a:ln>
                <a:effectLst/>
                <a:latin typeface="Times New Roman" panose="02020603050405020304" pitchFamily="18" charset="0"/>
                <a:cs typeface="Times New Roman" panose="02020603050405020304" pitchFamily="18" charset="0"/>
              </a:rPr>
              <a:t>2000</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7" name="Rectangle 17">
            <a:extLst>
              <a:ext uri="{FF2B5EF4-FFF2-40B4-BE49-F238E27FC236}">
                <a16:creationId xmlns:a16="http://schemas.microsoft.com/office/drawing/2014/main" id="{55DB6297-16BA-C078-8291-9ECA98083A3D}"/>
              </a:ext>
            </a:extLst>
          </p:cNvPr>
          <p:cNvSpPr>
            <a:spLocks noChangeArrowheads="1"/>
          </p:cNvSpPr>
          <p:nvPr/>
        </p:nvSpPr>
        <p:spPr bwMode="auto">
          <a:xfrm>
            <a:off x="826797" y="3686175"/>
            <a:ext cx="31418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a:ln>
                  <a:noFill/>
                </a:ln>
                <a:effectLst/>
                <a:latin typeface="Times New Roman" panose="02020603050405020304" pitchFamily="18" charset="0"/>
                <a:cs typeface="Times New Roman" panose="02020603050405020304" pitchFamily="18" charset="0"/>
              </a:rPr>
              <a:t>3000</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8" name="Rectangle 18">
            <a:extLst>
              <a:ext uri="{FF2B5EF4-FFF2-40B4-BE49-F238E27FC236}">
                <a16:creationId xmlns:a16="http://schemas.microsoft.com/office/drawing/2014/main" id="{A319664B-4389-316D-6E01-0D01DA21BF43}"/>
              </a:ext>
            </a:extLst>
          </p:cNvPr>
          <p:cNvSpPr>
            <a:spLocks noChangeArrowheads="1"/>
          </p:cNvSpPr>
          <p:nvPr/>
        </p:nvSpPr>
        <p:spPr bwMode="auto">
          <a:xfrm>
            <a:off x="833525" y="3141289"/>
            <a:ext cx="31418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a:ln>
                  <a:noFill/>
                </a:ln>
                <a:effectLst/>
                <a:latin typeface="Times New Roman" panose="02020603050405020304" pitchFamily="18" charset="0"/>
                <a:cs typeface="Times New Roman" panose="02020603050405020304" pitchFamily="18" charset="0"/>
              </a:rPr>
              <a:t>4000</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9" name="Rectangle 19">
            <a:extLst>
              <a:ext uri="{FF2B5EF4-FFF2-40B4-BE49-F238E27FC236}">
                <a16:creationId xmlns:a16="http://schemas.microsoft.com/office/drawing/2014/main" id="{FCA8FF57-DE2E-FBF0-178F-EDDACCAC4E92}"/>
              </a:ext>
            </a:extLst>
          </p:cNvPr>
          <p:cNvSpPr>
            <a:spLocks noChangeArrowheads="1"/>
          </p:cNvSpPr>
          <p:nvPr/>
        </p:nvSpPr>
        <p:spPr bwMode="auto">
          <a:xfrm>
            <a:off x="826797" y="2608263"/>
            <a:ext cx="31418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a:ln>
                  <a:noFill/>
                </a:ln>
                <a:effectLst/>
                <a:latin typeface="Times New Roman" panose="02020603050405020304" pitchFamily="18" charset="0"/>
                <a:cs typeface="Times New Roman" panose="02020603050405020304" pitchFamily="18" charset="0"/>
              </a:rPr>
              <a:t>5000</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20" name="Rectangle 20">
            <a:extLst>
              <a:ext uri="{FF2B5EF4-FFF2-40B4-BE49-F238E27FC236}">
                <a16:creationId xmlns:a16="http://schemas.microsoft.com/office/drawing/2014/main" id="{CB9A3386-3515-467A-72CC-191DE82A10C3}"/>
              </a:ext>
            </a:extLst>
          </p:cNvPr>
          <p:cNvSpPr>
            <a:spLocks noChangeArrowheads="1"/>
          </p:cNvSpPr>
          <p:nvPr/>
        </p:nvSpPr>
        <p:spPr bwMode="auto">
          <a:xfrm>
            <a:off x="826797" y="2070100"/>
            <a:ext cx="31418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a:ln>
                  <a:noFill/>
                </a:ln>
                <a:effectLst/>
                <a:latin typeface="Times New Roman" panose="02020603050405020304" pitchFamily="18" charset="0"/>
                <a:cs typeface="Times New Roman" panose="02020603050405020304" pitchFamily="18" charset="0"/>
              </a:rPr>
              <a:t>6000</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21" name="Rectangle 21">
            <a:extLst>
              <a:ext uri="{FF2B5EF4-FFF2-40B4-BE49-F238E27FC236}">
                <a16:creationId xmlns:a16="http://schemas.microsoft.com/office/drawing/2014/main" id="{33F1ECDD-53B3-EA32-B7E0-D1A4CA65026E}"/>
              </a:ext>
            </a:extLst>
          </p:cNvPr>
          <p:cNvSpPr>
            <a:spLocks noChangeArrowheads="1"/>
          </p:cNvSpPr>
          <p:nvPr/>
        </p:nvSpPr>
        <p:spPr bwMode="auto">
          <a:xfrm>
            <a:off x="833521" y="1530350"/>
            <a:ext cx="31418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a:ln>
                  <a:noFill/>
                </a:ln>
                <a:effectLst/>
                <a:latin typeface="Times New Roman" panose="02020603050405020304" pitchFamily="18" charset="0"/>
                <a:cs typeface="Times New Roman" panose="02020603050405020304" pitchFamily="18" charset="0"/>
              </a:rPr>
              <a:t>7000</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22" name="Rectangle 22">
            <a:extLst>
              <a:ext uri="{FF2B5EF4-FFF2-40B4-BE49-F238E27FC236}">
                <a16:creationId xmlns:a16="http://schemas.microsoft.com/office/drawing/2014/main" id="{D50928FD-B83B-9D14-E17E-963E3DE438B5}"/>
              </a:ext>
            </a:extLst>
          </p:cNvPr>
          <p:cNvSpPr>
            <a:spLocks noChangeArrowheads="1"/>
          </p:cNvSpPr>
          <p:nvPr/>
        </p:nvSpPr>
        <p:spPr bwMode="auto">
          <a:xfrm>
            <a:off x="853693" y="992188"/>
            <a:ext cx="28854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100" b="0" i="0" u="none" strike="noStrike" cap="none" normalizeH="0" baseline="0" dirty="0">
                <a:ln>
                  <a:noFill/>
                </a:ln>
                <a:effectLst/>
                <a:latin typeface="Times New Roman" panose="02020603050405020304" pitchFamily="18" charset="0"/>
                <a:cs typeface="Times New Roman" panose="02020603050405020304" pitchFamily="18" charset="0"/>
              </a:rPr>
              <a:t>8000</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23" name="Rectangle 23">
            <a:extLst>
              <a:ext uri="{FF2B5EF4-FFF2-40B4-BE49-F238E27FC236}">
                <a16:creationId xmlns:a16="http://schemas.microsoft.com/office/drawing/2014/main" id="{77FAE848-B773-ED10-5DBE-FE278B27A9BA}"/>
              </a:ext>
            </a:extLst>
          </p:cNvPr>
          <p:cNvSpPr>
            <a:spLocks noChangeArrowheads="1"/>
          </p:cNvSpPr>
          <p:nvPr/>
        </p:nvSpPr>
        <p:spPr bwMode="auto">
          <a:xfrm>
            <a:off x="1109656" y="5483413"/>
            <a:ext cx="28854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100" b="0" i="0" u="none" strike="noStrike" cap="none" normalizeH="0" baseline="0" dirty="0">
                <a:ln>
                  <a:noFill/>
                </a:ln>
                <a:effectLst/>
                <a:latin typeface="Times New Roman" panose="02020603050405020304" pitchFamily="18" charset="0"/>
                <a:cs typeface="Times New Roman" panose="02020603050405020304" pitchFamily="18" charset="0"/>
              </a:rPr>
              <a:t>1</a:t>
            </a:r>
            <a:r>
              <a:rPr kumimoji="0" lang="en-US" altLang="ja-JP" sz="1100" b="0" i="0" u="none" strike="noStrike" cap="none" normalizeH="0" baseline="0" dirty="0">
                <a:ln>
                  <a:noFill/>
                </a:ln>
                <a:effectLst/>
                <a:latin typeface="Times New Roman" panose="02020603050405020304" pitchFamily="18" charset="0"/>
                <a:cs typeface="Times New Roman" panose="02020603050405020304" pitchFamily="18" charset="0"/>
              </a:rPr>
              <a:t>953</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38" name="Line 38">
            <a:extLst>
              <a:ext uri="{FF2B5EF4-FFF2-40B4-BE49-F238E27FC236}">
                <a16:creationId xmlns:a16="http://schemas.microsoft.com/office/drawing/2014/main" id="{1E13333F-95AD-5A2D-DF9E-74E9A8B46CF4}"/>
              </a:ext>
            </a:extLst>
          </p:cNvPr>
          <p:cNvSpPr>
            <a:spLocks noChangeShapeType="1"/>
          </p:cNvSpPr>
          <p:nvPr/>
        </p:nvSpPr>
        <p:spPr bwMode="auto">
          <a:xfrm>
            <a:off x="3281914" y="6165383"/>
            <a:ext cx="195263" cy="0"/>
          </a:xfrm>
          <a:prstGeom prst="line">
            <a:avLst/>
          </a:prstGeom>
          <a:noFill/>
          <a:ln w="31750" cap="rnd">
            <a:solidFill>
              <a:srgbClr val="4F81B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Rectangle 40">
            <a:extLst>
              <a:ext uri="{FF2B5EF4-FFF2-40B4-BE49-F238E27FC236}">
                <a16:creationId xmlns:a16="http://schemas.microsoft.com/office/drawing/2014/main" id="{39A2567A-7C26-40E4-97E9-D03E947FC2B6}"/>
              </a:ext>
            </a:extLst>
          </p:cNvPr>
          <p:cNvSpPr>
            <a:spLocks noChangeArrowheads="1"/>
          </p:cNvSpPr>
          <p:nvPr/>
        </p:nvSpPr>
        <p:spPr bwMode="auto">
          <a:xfrm>
            <a:off x="3542348" y="6086473"/>
            <a:ext cx="61395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100" b="0" i="0" u="none" strike="noStrike" cap="none" normalizeH="0" baseline="0" dirty="0">
                <a:ln>
                  <a:noFill/>
                </a:ln>
                <a:effectLst/>
                <a:latin typeface="Times New Roman" panose="02020603050405020304" pitchFamily="18" charset="0"/>
                <a:cs typeface="Times New Roman" panose="02020603050405020304" pitchFamily="18" charset="0"/>
              </a:rPr>
              <a:t>Both sexes</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41" name="Line 41">
            <a:extLst>
              <a:ext uri="{FF2B5EF4-FFF2-40B4-BE49-F238E27FC236}">
                <a16:creationId xmlns:a16="http://schemas.microsoft.com/office/drawing/2014/main" id="{14D9EABA-A60F-2514-5B41-FEBD139DF429}"/>
              </a:ext>
            </a:extLst>
          </p:cNvPr>
          <p:cNvSpPr>
            <a:spLocks noChangeShapeType="1"/>
          </p:cNvSpPr>
          <p:nvPr/>
        </p:nvSpPr>
        <p:spPr bwMode="auto">
          <a:xfrm>
            <a:off x="4407831" y="6165383"/>
            <a:ext cx="195263" cy="0"/>
          </a:xfrm>
          <a:prstGeom prst="line">
            <a:avLst/>
          </a:prstGeom>
          <a:noFill/>
          <a:ln w="31750" cap="rnd">
            <a:solidFill>
              <a:srgbClr val="C0504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42" name="Rectangle 42">
            <a:extLst>
              <a:ext uri="{FF2B5EF4-FFF2-40B4-BE49-F238E27FC236}">
                <a16:creationId xmlns:a16="http://schemas.microsoft.com/office/drawing/2014/main" id="{E190FDF1-EACA-4AF6-28B8-714C76852068}"/>
              </a:ext>
            </a:extLst>
          </p:cNvPr>
          <p:cNvSpPr>
            <a:spLocks noChangeArrowheads="1"/>
          </p:cNvSpPr>
          <p:nvPr/>
        </p:nvSpPr>
        <p:spPr bwMode="auto">
          <a:xfrm>
            <a:off x="4679109" y="6080963"/>
            <a:ext cx="28854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defTabSz="914400"/>
            <a:r>
              <a:rPr lang="en-US" altLang="ja-JP" sz="1100" dirty="0">
                <a:latin typeface="Times New Roman" panose="02020603050405020304" pitchFamily="18" charset="0"/>
                <a:ea typeface="ＭＳ Ｐゴシック" panose="020B0600070205080204" pitchFamily="50" charset="-128"/>
                <a:cs typeface="Times New Roman" panose="02020603050405020304" pitchFamily="18" charset="0"/>
              </a:rPr>
              <a:t>Male</a:t>
            </a:r>
          </a:p>
        </p:txBody>
      </p:sp>
      <p:sp>
        <p:nvSpPr>
          <p:cNvPr id="43" name="Rectangle 43">
            <a:extLst>
              <a:ext uri="{FF2B5EF4-FFF2-40B4-BE49-F238E27FC236}">
                <a16:creationId xmlns:a16="http://schemas.microsoft.com/office/drawing/2014/main" id="{52E74065-964D-5EDC-56CA-D7422890E157}"/>
              </a:ext>
            </a:extLst>
          </p:cNvPr>
          <p:cNvSpPr>
            <a:spLocks noChangeArrowheads="1"/>
          </p:cNvSpPr>
          <p:nvPr/>
        </p:nvSpPr>
        <p:spPr bwMode="auto">
          <a:xfrm>
            <a:off x="4849813" y="6442830"/>
            <a:ext cx="65"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700" dirty="0">
              <a:solidFill>
                <a:srgbClr val="595959"/>
              </a:solidFill>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44" name="Line 44">
            <a:extLst>
              <a:ext uri="{FF2B5EF4-FFF2-40B4-BE49-F238E27FC236}">
                <a16:creationId xmlns:a16="http://schemas.microsoft.com/office/drawing/2014/main" id="{67BC92B3-5133-742B-176F-C33192F62F6D}"/>
              </a:ext>
            </a:extLst>
          </p:cNvPr>
          <p:cNvSpPr>
            <a:spLocks noChangeShapeType="1"/>
          </p:cNvSpPr>
          <p:nvPr/>
        </p:nvSpPr>
        <p:spPr bwMode="auto">
          <a:xfrm>
            <a:off x="5311870" y="6165383"/>
            <a:ext cx="195263" cy="0"/>
          </a:xfrm>
          <a:prstGeom prst="line">
            <a:avLst/>
          </a:prstGeom>
          <a:noFill/>
          <a:ln w="31750" cap="rnd">
            <a:solidFill>
              <a:srgbClr val="9BBB5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45" name="Rectangle 45">
            <a:extLst>
              <a:ext uri="{FF2B5EF4-FFF2-40B4-BE49-F238E27FC236}">
                <a16:creationId xmlns:a16="http://schemas.microsoft.com/office/drawing/2014/main" id="{C53510CC-86C7-102A-36F1-857F85ADBB13}"/>
              </a:ext>
            </a:extLst>
          </p:cNvPr>
          <p:cNvSpPr>
            <a:spLocks noChangeArrowheads="1"/>
          </p:cNvSpPr>
          <p:nvPr/>
        </p:nvSpPr>
        <p:spPr bwMode="auto">
          <a:xfrm>
            <a:off x="5569701" y="6067515"/>
            <a:ext cx="458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200" b="0" i="0" u="none" strike="noStrike" cap="none" normalizeH="0" baseline="0" dirty="0">
                <a:ln>
                  <a:noFill/>
                </a:ln>
                <a:effectLst/>
                <a:latin typeface="Times New Roman" panose="02020603050405020304" pitchFamily="18" charset="0"/>
                <a:ea typeface="ＭＳ Ｐゴシック" panose="020B0600070205080204" pitchFamily="50" charset="-128"/>
                <a:cs typeface="Times New Roman" panose="02020603050405020304" pitchFamily="18" charset="0"/>
              </a:rPr>
              <a:t>Female</a:t>
            </a:r>
            <a:endParaRPr lang="en-US" altLang="ja-JP" sz="700" dirty="0">
              <a:latin typeface="Times New Roman" panose="02020603050405020304" pitchFamily="18" charset="0"/>
              <a:ea typeface="ＭＳ Ｐゴシック" panose="020B0600070205080204" pitchFamily="50" charset="-128"/>
              <a:cs typeface="Times New Roman" panose="02020603050405020304" pitchFamily="18" charset="0"/>
            </a:endParaRPr>
          </a:p>
        </p:txBody>
      </p:sp>
      <p:sp>
        <p:nvSpPr>
          <p:cNvPr id="47" name="Rectangle 23">
            <a:extLst>
              <a:ext uri="{FF2B5EF4-FFF2-40B4-BE49-F238E27FC236}">
                <a16:creationId xmlns:a16="http://schemas.microsoft.com/office/drawing/2014/main" id="{A300AC68-C836-6FF2-436A-A844950742EE}"/>
              </a:ext>
            </a:extLst>
          </p:cNvPr>
          <p:cNvSpPr>
            <a:spLocks noChangeArrowheads="1"/>
          </p:cNvSpPr>
          <p:nvPr/>
        </p:nvSpPr>
        <p:spPr bwMode="auto">
          <a:xfrm>
            <a:off x="1604962" y="5487892"/>
            <a:ext cx="2821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100" b="0" i="0" u="none" strike="noStrike" cap="none" normalizeH="0" baseline="0" dirty="0">
                <a:ln>
                  <a:noFill/>
                </a:ln>
                <a:effectLst/>
                <a:latin typeface="Times New Roman" panose="02020603050405020304" pitchFamily="18" charset="0"/>
                <a:cs typeface="Times New Roman" panose="02020603050405020304" pitchFamily="18" charset="0"/>
              </a:rPr>
              <a:t>1</a:t>
            </a:r>
            <a:r>
              <a:rPr kumimoji="0" lang="en-US" altLang="ja-JP" sz="1100" b="0" i="0" u="none" strike="noStrike" cap="none" normalizeH="0" baseline="0" dirty="0">
                <a:ln>
                  <a:noFill/>
                </a:ln>
                <a:effectLst/>
                <a:latin typeface="Times New Roman" panose="02020603050405020304" pitchFamily="18" charset="0"/>
                <a:cs typeface="Times New Roman" panose="02020603050405020304" pitchFamily="18" charset="0"/>
              </a:rPr>
              <a:t>958</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48" name="Rectangle 23">
            <a:extLst>
              <a:ext uri="{FF2B5EF4-FFF2-40B4-BE49-F238E27FC236}">
                <a16:creationId xmlns:a16="http://schemas.microsoft.com/office/drawing/2014/main" id="{FA7C691C-BB79-FF4B-FF84-B9493F11008F}"/>
              </a:ext>
            </a:extLst>
          </p:cNvPr>
          <p:cNvSpPr>
            <a:spLocks noChangeArrowheads="1"/>
          </p:cNvSpPr>
          <p:nvPr/>
        </p:nvSpPr>
        <p:spPr bwMode="auto">
          <a:xfrm>
            <a:off x="2106994" y="5478926"/>
            <a:ext cx="2821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100" b="0" i="0" u="none" strike="noStrike" cap="none" normalizeH="0" baseline="0" dirty="0">
                <a:ln>
                  <a:noFill/>
                </a:ln>
                <a:effectLst/>
                <a:latin typeface="Times New Roman" panose="02020603050405020304" pitchFamily="18" charset="0"/>
                <a:cs typeface="Times New Roman" panose="02020603050405020304" pitchFamily="18" charset="0"/>
              </a:rPr>
              <a:t>1</a:t>
            </a:r>
            <a:r>
              <a:rPr kumimoji="0" lang="en-US" altLang="ja-JP" sz="1100" b="0" i="0" u="none" strike="noStrike" cap="none" normalizeH="0" baseline="0" dirty="0">
                <a:ln>
                  <a:noFill/>
                </a:ln>
                <a:effectLst/>
                <a:latin typeface="Times New Roman" panose="02020603050405020304" pitchFamily="18" charset="0"/>
                <a:cs typeface="Times New Roman" panose="02020603050405020304" pitchFamily="18" charset="0"/>
              </a:rPr>
              <a:t>963</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49" name="Rectangle 23">
            <a:extLst>
              <a:ext uri="{FF2B5EF4-FFF2-40B4-BE49-F238E27FC236}">
                <a16:creationId xmlns:a16="http://schemas.microsoft.com/office/drawing/2014/main" id="{07B4CD21-5CF0-4E0C-1DCA-4D4FE5C85936}"/>
              </a:ext>
            </a:extLst>
          </p:cNvPr>
          <p:cNvSpPr>
            <a:spLocks noChangeArrowheads="1"/>
          </p:cNvSpPr>
          <p:nvPr/>
        </p:nvSpPr>
        <p:spPr bwMode="auto">
          <a:xfrm>
            <a:off x="2606772" y="5481170"/>
            <a:ext cx="2821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100" b="0" i="0" u="none" strike="noStrike" cap="none" normalizeH="0" baseline="0" dirty="0">
                <a:ln>
                  <a:noFill/>
                </a:ln>
                <a:effectLst/>
                <a:latin typeface="Times New Roman" panose="02020603050405020304" pitchFamily="18" charset="0"/>
                <a:cs typeface="Times New Roman" panose="02020603050405020304" pitchFamily="18" charset="0"/>
              </a:rPr>
              <a:t>1</a:t>
            </a:r>
            <a:r>
              <a:rPr kumimoji="0" lang="en-US" altLang="ja-JP" sz="1100" b="0" i="0" u="none" strike="noStrike" cap="none" normalizeH="0" baseline="0" dirty="0">
                <a:ln>
                  <a:noFill/>
                </a:ln>
                <a:effectLst/>
                <a:latin typeface="Times New Roman" panose="02020603050405020304" pitchFamily="18" charset="0"/>
                <a:cs typeface="Times New Roman" panose="02020603050405020304" pitchFamily="18" charset="0"/>
              </a:rPr>
              <a:t>968</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50" name="Rectangle 23">
            <a:extLst>
              <a:ext uri="{FF2B5EF4-FFF2-40B4-BE49-F238E27FC236}">
                <a16:creationId xmlns:a16="http://schemas.microsoft.com/office/drawing/2014/main" id="{535CB130-02B8-4600-2C5B-44FB128B006B}"/>
              </a:ext>
            </a:extLst>
          </p:cNvPr>
          <p:cNvSpPr>
            <a:spLocks noChangeArrowheads="1"/>
          </p:cNvSpPr>
          <p:nvPr/>
        </p:nvSpPr>
        <p:spPr bwMode="auto">
          <a:xfrm>
            <a:off x="3102078" y="5485649"/>
            <a:ext cx="2821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100" b="0" i="0" u="none" strike="noStrike" cap="none" normalizeH="0" baseline="0" dirty="0">
                <a:ln>
                  <a:noFill/>
                </a:ln>
                <a:effectLst/>
                <a:latin typeface="Times New Roman" panose="02020603050405020304" pitchFamily="18" charset="0"/>
                <a:cs typeface="Times New Roman" panose="02020603050405020304" pitchFamily="18" charset="0"/>
              </a:rPr>
              <a:t>1</a:t>
            </a:r>
            <a:r>
              <a:rPr kumimoji="0" lang="en-US" altLang="ja-JP" sz="1100" b="0" i="0" u="none" strike="noStrike" cap="none" normalizeH="0" baseline="0" dirty="0">
                <a:ln>
                  <a:noFill/>
                </a:ln>
                <a:effectLst/>
                <a:latin typeface="Times New Roman" panose="02020603050405020304" pitchFamily="18" charset="0"/>
                <a:cs typeface="Times New Roman" panose="02020603050405020304" pitchFamily="18" charset="0"/>
              </a:rPr>
              <a:t>973</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51" name="Rectangle 23">
            <a:extLst>
              <a:ext uri="{FF2B5EF4-FFF2-40B4-BE49-F238E27FC236}">
                <a16:creationId xmlns:a16="http://schemas.microsoft.com/office/drawing/2014/main" id="{5C21A8B8-1122-705B-127F-BC5398B1DFFA}"/>
              </a:ext>
            </a:extLst>
          </p:cNvPr>
          <p:cNvSpPr>
            <a:spLocks noChangeArrowheads="1"/>
          </p:cNvSpPr>
          <p:nvPr/>
        </p:nvSpPr>
        <p:spPr bwMode="auto">
          <a:xfrm>
            <a:off x="3604110" y="5476683"/>
            <a:ext cx="2821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100" b="0" i="0" u="none" strike="noStrike" cap="none" normalizeH="0" baseline="0" dirty="0">
                <a:ln>
                  <a:noFill/>
                </a:ln>
                <a:effectLst/>
                <a:latin typeface="Times New Roman" panose="02020603050405020304" pitchFamily="18" charset="0"/>
                <a:cs typeface="Times New Roman" panose="02020603050405020304" pitchFamily="18" charset="0"/>
              </a:rPr>
              <a:t>1</a:t>
            </a:r>
            <a:r>
              <a:rPr kumimoji="0" lang="en-US" altLang="ja-JP" sz="1100" b="0" i="0" u="none" strike="noStrike" cap="none" normalizeH="0" baseline="0" dirty="0">
                <a:ln>
                  <a:noFill/>
                </a:ln>
                <a:effectLst/>
                <a:latin typeface="Times New Roman" panose="02020603050405020304" pitchFamily="18" charset="0"/>
                <a:cs typeface="Times New Roman" panose="02020603050405020304" pitchFamily="18" charset="0"/>
              </a:rPr>
              <a:t>978</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52" name="Rectangle 23">
            <a:extLst>
              <a:ext uri="{FF2B5EF4-FFF2-40B4-BE49-F238E27FC236}">
                <a16:creationId xmlns:a16="http://schemas.microsoft.com/office/drawing/2014/main" id="{AF6D71A0-136F-239B-2AA6-2A2CC5809957}"/>
              </a:ext>
            </a:extLst>
          </p:cNvPr>
          <p:cNvSpPr>
            <a:spLocks noChangeArrowheads="1"/>
          </p:cNvSpPr>
          <p:nvPr/>
        </p:nvSpPr>
        <p:spPr bwMode="auto">
          <a:xfrm>
            <a:off x="4099383" y="5487897"/>
            <a:ext cx="2821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100" b="0" i="0" u="none" strike="noStrike" cap="none" normalizeH="0" baseline="0" dirty="0">
                <a:ln>
                  <a:noFill/>
                </a:ln>
                <a:effectLst/>
                <a:latin typeface="Times New Roman" panose="02020603050405020304" pitchFamily="18" charset="0"/>
                <a:cs typeface="Times New Roman" panose="02020603050405020304" pitchFamily="18" charset="0"/>
              </a:rPr>
              <a:t>1</a:t>
            </a:r>
            <a:r>
              <a:rPr kumimoji="0" lang="en-US" altLang="ja-JP" sz="1100" b="0" i="0" u="none" strike="noStrike" cap="none" normalizeH="0" baseline="0" dirty="0">
                <a:ln>
                  <a:noFill/>
                </a:ln>
                <a:effectLst/>
                <a:latin typeface="Times New Roman" panose="02020603050405020304" pitchFamily="18" charset="0"/>
                <a:cs typeface="Times New Roman" panose="02020603050405020304" pitchFamily="18" charset="0"/>
              </a:rPr>
              <a:t>983</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53" name="Rectangle 23">
            <a:extLst>
              <a:ext uri="{FF2B5EF4-FFF2-40B4-BE49-F238E27FC236}">
                <a16:creationId xmlns:a16="http://schemas.microsoft.com/office/drawing/2014/main" id="{F569EF79-203B-998D-D6A3-B0E269B1E140}"/>
              </a:ext>
            </a:extLst>
          </p:cNvPr>
          <p:cNvSpPr>
            <a:spLocks noChangeArrowheads="1"/>
          </p:cNvSpPr>
          <p:nvPr/>
        </p:nvSpPr>
        <p:spPr bwMode="auto">
          <a:xfrm>
            <a:off x="4594689" y="5492376"/>
            <a:ext cx="2821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100" b="0" i="0" u="none" strike="noStrike" cap="none" normalizeH="0" baseline="0" dirty="0">
                <a:ln>
                  <a:noFill/>
                </a:ln>
                <a:effectLst/>
                <a:latin typeface="Times New Roman" panose="02020603050405020304" pitchFamily="18" charset="0"/>
                <a:cs typeface="Times New Roman" panose="02020603050405020304" pitchFamily="18" charset="0"/>
              </a:rPr>
              <a:t>1</a:t>
            </a:r>
            <a:r>
              <a:rPr kumimoji="0" lang="en-US" altLang="ja-JP" sz="1100" b="0" i="0" u="none" strike="noStrike" cap="none" normalizeH="0" baseline="0" dirty="0">
                <a:ln>
                  <a:noFill/>
                </a:ln>
                <a:effectLst/>
                <a:latin typeface="Times New Roman" panose="02020603050405020304" pitchFamily="18" charset="0"/>
                <a:cs typeface="Times New Roman" panose="02020603050405020304" pitchFamily="18" charset="0"/>
              </a:rPr>
              <a:t>988</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54" name="Rectangle 23">
            <a:extLst>
              <a:ext uri="{FF2B5EF4-FFF2-40B4-BE49-F238E27FC236}">
                <a16:creationId xmlns:a16="http://schemas.microsoft.com/office/drawing/2014/main" id="{00966335-5A37-B4D5-B56F-022448A6EB8B}"/>
              </a:ext>
            </a:extLst>
          </p:cNvPr>
          <p:cNvSpPr>
            <a:spLocks noChangeArrowheads="1"/>
          </p:cNvSpPr>
          <p:nvPr/>
        </p:nvSpPr>
        <p:spPr bwMode="auto">
          <a:xfrm>
            <a:off x="5096721" y="5483410"/>
            <a:ext cx="2821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100" b="0" i="0" u="none" strike="noStrike" cap="none" normalizeH="0" baseline="0" dirty="0">
                <a:ln>
                  <a:noFill/>
                </a:ln>
                <a:effectLst/>
                <a:latin typeface="Times New Roman" panose="02020603050405020304" pitchFamily="18" charset="0"/>
                <a:cs typeface="Times New Roman" panose="02020603050405020304" pitchFamily="18" charset="0"/>
              </a:rPr>
              <a:t>1</a:t>
            </a:r>
            <a:r>
              <a:rPr kumimoji="0" lang="en-US" altLang="ja-JP" sz="1100" b="0" i="0" u="none" strike="noStrike" cap="none" normalizeH="0" baseline="0" dirty="0">
                <a:ln>
                  <a:noFill/>
                </a:ln>
                <a:effectLst/>
                <a:latin typeface="Times New Roman" panose="02020603050405020304" pitchFamily="18" charset="0"/>
                <a:cs typeface="Times New Roman" panose="02020603050405020304" pitchFamily="18" charset="0"/>
              </a:rPr>
              <a:t>993</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55" name="Rectangle 23">
            <a:extLst>
              <a:ext uri="{FF2B5EF4-FFF2-40B4-BE49-F238E27FC236}">
                <a16:creationId xmlns:a16="http://schemas.microsoft.com/office/drawing/2014/main" id="{DBFB38FD-83D5-A726-7F22-A341901FA932}"/>
              </a:ext>
            </a:extLst>
          </p:cNvPr>
          <p:cNvSpPr>
            <a:spLocks noChangeArrowheads="1"/>
          </p:cNvSpPr>
          <p:nvPr/>
        </p:nvSpPr>
        <p:spPr bwMode="auto">
          <a:xfrm>
            <a:off x="5596499" y="5485654"/>
            <a:ext cx="2821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100" b="0" i="0" u="none" strike="noStrike" cap="none" normalizeH="0" baseline="0" dirty="0">
                <a:ln>
                  <a:noFill/>
                </a:ln>
                <a:effectLst/>
                <a:latin typeface="Times New Roman" panose="02020603050405020304" pitchFamily="18" charset="0"/>
                <a:cs typeface="Times New Roman" panose="02020603050405020304" pitchFamily="18" charset="0"/>
              </a:rPr>
              <a:t>1</a:t>
            </a:r>
            <a:r>
              <a:rPr kumimoji="0" lang="en-US" altLang="ja-JP" sz="1100" b="0" i="0" u="none" strike="noStrike" cap="none" normalizeH="0" baseline="0" dirty="0">
                <a:ln>
                  <a:noFill/>
                </a:ln>
                <a:effectLst/>
                <a:latin typeface="Times New Roman" panose="02020603050405020304" pitchFamily="18" charset="0"/>
                <a:cs typeface="Times New Roman" panose="02020603050405020304" pitchFamily="18" charset="0"/>
              </a:rPr>
              <a:t>998</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56" name="Rectangle 23">
            <a:extLst>
              <a:ext uri="{FF2B5EF4-FFF2-40B4-BE49-F238E27FC236}">
                <a16:creationId xmlns:a16="http://schemas.microsoft.com/office/drawing/2014/main" id="{5BDB0D72-8AC2-4B16-FBA7-6BDF4B5E2646}"/>
              </a:ext>
            </a:extLst>
          </p:cNvPr>
          <p:cNvSpPr>
            <a:spLocks noChangeArrowheads="1"/>
          </p:cNvSpPr>
          <p:nvPr/>
        </p:nvSpPr>
        <p:spPr bwMode="auto">
          <a:xfrm>
            <a:off x="6091805" y="5490133"/>
            <a:ext cx="2821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100" dirty="0">
                <a:latin typeface="Times New Roman" panose="02020603050405020304" pitchFamily="18" charset="0"/>
                <a:cs typeface="Times New Roman" panose="02020603050405020304" pitchFamily="18" charset="0"/>
              </a:rPr>
              <a:t>200</a:t>
            </a:r>
            <a:r>
              <a:rPr kumimoji="0" lang="en-US" altLang="ja-JP" sz="1100" b="0" i="0" u="none" strike="noStrike" cap="none" normalizeH="0" baseline="0" dirty="0">
                <a:ln>
                  <a:noFill/>
                </a:ln>
                <a:effectLst/>
                <a:latin typeface="Times New Roman" panose="02020603050405020304" pitchFamily="18" charset="0"/>
                <a:cs typeface="Times New Roman" panose="02020603050405020304" pitchFamily="18" charset="0"/>
              </a:rPr>
              <a:t>3</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57" name="Rectangle 23">
            <a:extLst>
              <a:ext uri="{FF2B5EF4-FFF2-40B4-BE49-F238E27FC236}">
                <a16:creationId xmlns:a16="http://schemas.microsoft.com/office/drawing/2014/main" id="{D1F2FB71-AF40-0C72-7CC6-620D5A0A61DE}"/>
              </a:ext>
            </a:extLst>
          </p:cNvPr>
          <p:cNvSpPr>
            <a:spLocks noChangeArrowheads="1"/>
          </p:cNvSpPr>
          <p:nvPr/>
        </p:nvSpPr>
        <p:spPr bwMode="auto">
          <a:xfrm>
            <a:off x="6593837" y="5481167"/>
            <a:ext cx="2821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100" dirty="0">
                <a:latin typeface="Times New Roman" panose="02020603050405020304" pitchFamily="18" charset="0"/>
                <a:cs typeface="Times New Roman" panose="02020603050405020304" pitchFamily="18" charset="0"/>
              </a:rPr>
              <a:t>200</a:t>
            </a:r>
            <a:r>
              <a:rPr kumimoji="0" lang="en-US" altLang="ja-JP" sz="1100" b="0" i="0" u="none" strike="noStrike" cap="none" normalizeH="0" baseline="0" dirty="0">
                <a:ln>
                  <a:noFill/>
                </a:ln>
                <a:effectLst/>
                <a:latin typeface="Times New Roman" panose="02020603050405020304" pitchFamily="18" charset="0"/>
                <a:cs typeface="Times New Roman" panose="02020603050405020304" pitchFamily="18" charset="0"/>
              </a:rPr>
              <a:t>8</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58" name="Rectangle 23">
            <a:extLst>
              <a:ext uri="{FF2B5EF4-FFF2-40B4-BE49-F238E27FC236}">
                <a16:creationId xmlns:a16="http://schemas.microsoft.com/office/drawing/2014/main" id="{E7AA0CB1-27F9-007A-096A-DFEF88F25FAF}"/>
              </a:ext>
            </a:extLst>
          </p:cNvPr>
          <p:cNvSpPr>
            <a:spLocks noChangeArrowheads="1"/>
          </p:cNvSpPr>
          <p:nvPr/>
        </p:nvSpPr>
        <p:spPr bwMode="auto">
          <a:xfrm>
            <a:off x="7104829" y="5487891"/>
            <a:ext cx="2821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100" dirty="0">
                <a:latin typeface="Times New Roman" panose="02020603050405020304" pitchFamily="18" charset="0"/>
                <a:cs typeface="Times New Roman" panose="02020603050405020304" pitchFamily="18" charset="0"/>
              </a:rPr>
              <a:t>201</a:t>
            </a:r>
            <a:r>
              <a:rPr kumimoji="0" lang="en-US" altLang="ja-JP" sz="1100" b="0" i="0" u="none" strike="noStrike" cap="none" normalizeH="0" baseline="0" dirty="0">
                <a:ln>
                  <a:noFill/>
                </a:ln>
                <a:effectLst/>
                <a:latin typeface="Times New Roman" panose="02020603050405020304" pitchFamily="18" charset="0"/>
                <a:cs typeface="Times New Roman" panose="02020603050405020304" pitchFamily="18" charset="0"/>
              </a:rPr>
              <a:t>3</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59" name="Rectangle 23">
            <a:extLst>
              <a:ext uri="{FF2B5EF4-FFF2-40B4-BE49-F238E27FC236}">
                <a16:creationId xmlns:a16="http://schemas.microsoft.com/office/drawing/2014/main" id="{D44D3BFF-4B3C-2B2B-EFBE-BC59673E2148}"/>
              </a:ext>
            </a:extLst>
          </p:cNvPr>
          <p:cNvSpPr>
            <a:spLocks noChangeArrowheads="1"/>
          </p:cNvSpPr>
          <p:nvPr/>
        </p:nvSpPr>
        <p:spPr bwMode="auto">
          <a:xfrm>
            <a:off x="7606861" y="5478925"/>
            <a:ext cx="2821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100" dirty="0">
                <a:latin typeface="Times New Roman" panose="02020603050405020304" pitchFamily="18" charset="0"/>
                <a:cs typeface="Times New Roman" panose="02020603050405020304" pitchFamily="18" charset="0"/>
              </a:rPr>
              <a:t>201</a:t>
            </a:r>
            <a:r>
              <a:rPr kumimoji="0" lang="en-US" altLang="ja-JP" sz="1100" b="0" i="0" u="none" strike="noStrike" cap="none" normalizeH="0" baseline="0" dirty="0">
                <a:ln>
                  <a:noFill/>
                </a:ln>
                <a:effectLst/>
                <a:latin typeface="Times New Roman" panose="02020603050405020304" pitchFamily="18" charset="0"/>
                <a:cs typeface="Times New Roman" panose="02020603050405020304" pitchFamily="18" charset="0"/>
              </a:rPr>
              <a:t>8</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60" name="Rectangle 23">
            <a:extLst>
              <a:ext uri="{FF2B5EF4-FFF2-40B4-BE49-F238E27FC236}">
                <a16:creationId xmlns:a16="http://schemas.microsoft.com/office/drawing/2014/main" id="{B81EA32E-931A-1186-7142-1A839A6DF04A}"/>
              </a:ext>
            </a:extLst>
          </p:cNvPr>
          <p:cNvSpPr>
            <a:spLocks noChangeArrowheads="1"/>
          </p:cNvSpPr>
          <p:nvPr/>
        </p:nvSpPr>
        <p:spPr bwMode="auto">
          <a:xfrm>
            <a:off x="8097677" y="5478921"/>
            <a:ext cx="2821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100" dirty="0">
                <a:latin typeface="Times New Roman" panose="02020603050405020304" pitchFamily="18" charset="0"/>
                <a:cs typeface="Times New Roman" panose="02020603050405020304" pitchFamily="18" charset="0"/>
              </a:rPr>
              <a:t>202</a:t>
            </a:r>
            <a:r>
              <a:rPr kumimoji="0" lang="en-US" altLang="ja-JP" sz="1100" b="0" i="0" u="none" strike="noStrike" cap="none" normalizeH="0" baseline="0" dirty="0">
                <a:ln>
                  <a:noFill/>
                </a:ln>
                <a:effectLst/>
                <a:latin typeface="Times New Roman" panose="02020603050405020304" pitchFamily="18" charset="0"/>
                <a:cs typeface="Times New Roman" panose="02020603050405020304" pitchFamily="18" charset="0"/>
              </a:rPr>
              <a:t>3</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24" name="テキスト ボックス 23">
            <a:extLst>
              <a:ext uri="{FF2B5EF4-FFF2-40B4-BE49-F238E27FC236}">
                <a16:creationId xmlns:a16="http://schemas.microsoft.com/office/drawing/2014/main" id="{8DF10514-0447-1FA8-A15B-A8532CF2C965}"/>
              </a:ext>
            </a:extLst>
          </p:cNvPr>
          <p:cNvSpPr txBox="1"/>
          <p:nvPr/>
        </p:nvSpPr>
        <p:spPr>
          <a:xfrm>
            <a:off x="4410634" y="5711867"/>
            <a:ext cx="598394" cy="307777"/>
          </a:xfrm>
          <a:prstGeom prst="rect">
            <a:avLst/>
          </a:prstGeom>
          <a:noFill/>
        </p:spPr>
        <p:txBody>
          <a:bodyPr wrap="square">
            <a:spAutoFit/>
          </a:bodyPr>
          <a:lstStyle/>
          <a:p>
            <a:r>
              <a:rPr lang="en-US" altLang="ja-JP" sz="1400" dirty="0">
                <a:latin typeface="Times New Roman" panose="02020603050405020304" pitchFamily="18" charset="0"/>
                <a:cs typeface="Times New Roman" panose="02020603050405020304" pitchFamily="18" charset="0"/>
              </a:rPr>
              <a:t>Year</a:t>
            </a:r>
            <a:endParaRPr lang="ja-JP" altLang="en-US" dirty="0">
              <a:latin typeface="Times New Roman" panose="02020603050405020304" pitchFamily="18" charset="0"/>
              <a:cs typeface="Times New Roman" panose="02020603050405020304" pitchFamily="18" charset="0"/>
            </a:endParaRPr>
          </a:p>
        </p:txBody>
      </p:sp>
      <p:sp>
        <p:nvSpPr>
          <p:cNvPr id="2" name="テキスト ボックス 1">
            <a:extLst>
              <a:ext uri="{FF2B5EF4-FFF2-40B4-BE49-F238E27FC236}">
                <a16:creationId xmlns:a16="http://schemas.microsoft.com/office/drawing/2014/main" id="{2547405F-10A9-8276-F9A2-6C5757328869}"/>
              </a:ext>
            </a:extLst>
          </p:cNvPr>
          <p:cNvSpPr txBox="1"/>
          <p:nvPr/>
        </p:nvSpPr>
        <p:spPr>
          <a:xfrm>
            <a:off x="2602017" y="336177"/>
            <a:ext cx="4511479" cy="338554"/>
          </a:xfrm>
          <a:prstGeom prst="rect">
            <a:avLst/>
          </a:prstGeom>
          <a:noFill/>
        </p:spPr>
        <p:txBody>
          <a:bodyPr wrap="square" rtlCol="0">
            <a:spAutoFit/>
          </a:bodyPr>
          <a:lstStyle/>
          <a:p>
            <a:r>
              <a:rPr kumimoji="1" lang="en-US" altLang="ja-JP" sz="1600" dirty="0">
                <a:latin typeface="Times New Roman" panose="02020603050405020304" pitchFamily="18" charset="0"/>
                <a:cs typeface="Times New Roman" panose="02020603050405020304" pitchFamily="18" charset="0"/>
              </a:rPr>
              <a:t>The change in the labor force by sex, Japan</a:t>
            </a:r>
          </a:p>
        </p:txBody>
      </p:sp>
      <p:sp>
        <p:nvSpPr>
          <p:cNvPr id="4" name="テキスト ボックス 3">
            <a:extLst>
              <a:ext uri="{FF2B5EF4-FFF2-40B4-BE49-F238E27FC236}">
                <a16:creationId xmlns:a16="http://schemas.microsoft.com/office/drawing/2014/main" id="{64D4D538-5A7A-AEAD-A5BD-8DB75A9AA86B}"/>
              </a:ext>
            </a:extLst>
          </p:cNvPr>
          <p:cNvSpPr txBox="1"/>
          <p:nvPr/>
        </p:nvSpPr>
        <p:spPr>
          <a:xfrm>
            <a:off x="1190048" y="830598"/>
            <a:ext cx="1546412" cy="246221"/>
          </a:xfrm>
          <a:prstGeom prst="rect">
            <a:avLst/>
          </a:prstGeom>
          <a:noFill/>
        </p:spPr>
        <p:txBody>
          <a:bodyPr wrap="square">
            <a:spAutoFit/>
          </a:bodyPr>
          <a:lstStyle/>
          <a:p>
            <a:r>
              <a:rPr lang="ja-JP" altLang="en-US" sz="1000" dirty="0">
                <a:latin typeface="Times New Roman" panose="02020603050405020304" pitchFamily="18" charset="0"/>
                <a:cs typeface="Times New Roman" panose="02020603050405020304" pitchFamily="18" charset="0"/>
              </a:rPr>
              <a:t>(Ten thousand persons)</a:t>
            </a:r>
            <a:endParaRPr lang="ja-JP" altLang="en-US" dirty="0">
              <a:latin typeface="Times New Roman" panose="02020603050405020304" pitchFamily="18" charset="0"/>
              <a:cs typeface="Times New Roman" panose="02020603050405020304" pitchFamily="18" charset="0"/>
            </a:endParaRPr>
          </a:p>
        </p:txBody>
      </p:sp>
      <p:sp>
        <p:nvSpPr>
          <p:cNvPr id="25" name="テキスト ボックス 24">
            <a:extLst>
              <a:ext uri="{FF2B5EF4-FFF2-40B4-BE49-F238E27FC236}">
                <a16:creationId xmlns:a16="http://schemas.microsoft.com/office/drawing/2014/main" id="{F0552983-2D44-9F07-362B-A7DE39E6F401}"/>
              </a:ext>
            </a:extLst>
          </p:cNvPr>
          <p:cNvSpPr txBox="1"/>
          <p:nvPr/>
        </p:nvSpPr>
        <p:spPr>
          <a:xfrm>
            <a:off x="1154207" y="6375257"/>
            <a:ext cx="5367617" cy="415498"/>
          </a:xfrm>
          <a:prstGeom prst="rect">
            <a:avLst/>
          </a:prstGeom>
          <a:noFill/>
        </p:spPr>
        <p:txBody>
          <a:bodyPr wrap="square">
            <a:spAutoFit/>
          </a:bodyPr>
          <a:lstStyle/>
          <a:p>
            <a:r>
              <a:rPr lang="ja-JP" altLang="en-US" sz="1050" dirty="0">
                <a:latin typeface="Times New Roman" panose="02020603050405020304" pitchFamily="18" charset="0"/>
                <a:cs typeface="Times New Roman" panose="02020603050405020304" pitchFamily="18" charset="0"/>
              </a:rPr>
              <a:t>統計局ホームページ</a:t>
            </a:r>
            <a:r>
              <a:rPr lang="en-US" altLang="ja-JP" sz="1050" dirty="0">
                <a:latin typeface="Times New Roman" panose="02020603050405020304" pitchFamily="18" charset="0"/>
                <a:cs typeface="Times New Roman" panose="02020603050405020304" pitchFamily="18" charset="0"/>
              </a:rPr>
              <a:t>/</a:t>
            </a:r>
            <a:r>
              <a:rPr lang="ja-JP" altLang="en-US" sz="1050" dirty="0">
                <a:latin typeface="Times New Roman" panose="02020603050405020304" pitchFamily="18" charset="0"/>
                <a:cs typeface="Times New Roman" panose="02020603050405020304" pitchFamily="18" charset="0"/>
              </a:rPr>
              <a:t>人口推計</a:t>
            </a:r>
            <a:r>
              <a:rPr lang="en-US" altLang="ja-JP" sz="1050" dirty="0">
                <a:latin typeface="Times New Roman" panose="02020603050405020304" pitchFamily="18" charset="0"/>
                <a:cs typeface="Times New Roman" panose="02020603050405020304" pitchFamily="18" charset="0"/>
              </a:rPr>
              <a:t>/</a:t>
            </a:r>
            <a:r>
              <a:rPr lang="ja-JP" altLang="en-US" sz="1050" dirty="0">
                <a:latin typeface="Times New Roman" panose="02020603050405020304" pitchFamily="18" charset="0"/>
                <a:cs typeface="Times New Roman" panose="02020603050405020304" pitchFamily="18" charset="0"/>
              </a:rPr>
              <a:t>人口推計（</a:t>
            </a:r>
            <a:r>
              <a:rPr lang="en-US" altLang="ja-JP" sz="1050" dirty="0">
                <a:latin typeface="Times New Roman" panose="02020603050405020304" pitchFamily="18" charset="0"/>
                <a:cs typeface="Times New Roman" panose="02020603050405020304" pitchFamily="18" charset="0"/>
              </a:rPr>
              <a:t>2022</a:t>
            </a:r>
            <a:r>
              <a:rPr lang="ja-JP" altLang="en-US" sz="1050" dirty="0">
                <a:latin typeface="Times New Roman" panose="02020603050405020304" pitchFamily="18" charset="0"/>
                <a:cs typeface="Times New Roman" panose="02020603050405020304" pitchFamily="18" charset="0"/>
              </a:rPr>
              <a:t>年（令和</a:t>
            </a:r>
            <a:r>
              <a:rPr lang="en-US" altLang="ja-JP" sz="1050" dirty="0">
                <a:latin typeface="Times New Roman" panose="02020603050405020304" pitchFamily="18" charset="0"/>
                <a:cs typeface="Times New Roman" panose="02020603050405020304" pitchFamily="18" charset="0"/>
              </a:rPr>
              <a:t>4</a:t>
            </a:r>
            <a:r>
              <a:rPr lang="ja-JP" altLang="en-US" sz="1050" dirty="0">
                <a:latin typeface="Times New Roman" panose="02020603050405020304" pitchFamily="18" charset="0"/>
                <a:cs typeface="Times New Roman" panose="02020603050405020304" pitchFamily="18" charset="0"/>
              </a:rPr>
              <a:t>年）</a:t>
            </a:r>
            <a:r>
              <a:rPr lang="en-US" altLang="ja-JP" sz="1050" dirty="0">
                <a:latin typeface="Times New Roman" panose="02020603050405020304" pitchFamily="18" charset="0"/>
                <a:cs typeface="Times New Roman" panose="02020603050405020304" pitchFamily="18" charset="0"/>
              </a:rPr>
              <a:t>10</a:t>
            </a:r>
            <a:r>
              <a:rPr lang="ja-JP" altLang="en-US" sz="1050" dirty="0">
                <a:latin typeface="Times New Roman" panose="02020603050405020304" pitchFamily="18" charset="0"/>
                <a:cs typeface="Times New Roman" panose="02020603050405020304" pitchFamily="18" charset="0"/>
              </a:rPr>
              <a:t>月</a:t>
            </a:r>
            <a:r>
              <a:rPr lang="en-US" altLang="ja-JP" sz="1050" dirty="0">
                <a:latin typeface="Times New Roman" panose="02020603050405020304" pitchFamily="18" charset="0"/>
                <a:cs typeface="Times New Roman" panose="02020603050405020304" pitchFamily="18" charset="0"/>
              </a:rPr>
              <a:t>1</a:t>
            </a:r>
            <a:r>
              <a:rPr lang="ja-JP" altLang="en-US" sz="1050" dirty="0">
                <a:latin typeface="Times New Roman" panose="02020603050405020304" pitchFamily="18" charset="0"/>
                <a:cs typeface="Times New Roman" panose="02020603050405020304" pitchFamily="18" charset="0"/>
              </a:rPr>
              <a:t>日現在）</a:t>
            </a:r>
            <a:endParaRPr lang="en-US" altLang="ja-JP" sz="1050" dirty="0">
              <a:latin typeface="Times New Roman" panose="02020603050405020304" pitchFamily="18" charset="0"/>
              <a:cs typeface="Times New Roman" panose="02020603050405020304" pitchFamily="18" charset="0"/>
            </a:endParaRPr>
          </a:p>
          <a:p>
            <a:r>
              <a:rPr lang="en-US" altLang="ja-JP" sz="1050" dirty="0">
                <a:latin typeface="Times New Roman" panose="02020603050405020304" pitchFamily="18" charset="0"/>
                <a:cs typeface="Times New Roman" panose="02020603050405020304" pitchFamily="18" charset="0"/>
              </a:rPr>
              <a:t>https://www.stat.go.jp/data/jinsui/2022np/index.html</a:t>
            </a:r>
            <a:endParaRPr lang="ja-JP" altLang="en-US" sz="1050" dirty="0">
              <a:latin typeface="Times New Roman" panose="02020603050405020304" pitchFamily="18" charset="0"/>
              <a:cs typeface="Times New Roman" panose="02020603050405020304" pitchFamily="18" charset="0"/>
            </a:endParaRPr>
          </a:p>
        </p:txBody>
      </p:sp>
      <p:cxnSp>
        <p:nvCxnSpPr>
          <p:cNvPr id="26" name="直線矢印コネクタ 25">
            <a:extLst>
              <a:ext uri="{FF2B5EF4-FFF2-40B4-BE49-F238E27FC236}">
                <a16:creationId xmlns:a16="http://schemas.microsoft.com/office/drawing/2014/main" id="{ACC02004-EF24-6C67-F1B9-B5AA04D6B398}"/>
              </a:ext>
            </a:extLst>
          </p:cNvPr>
          <p:cNvCxnSpPr>
            <a:cxnSpLocks/>
          </p:cNvCxnSpPr>
          <p:nvPr/>
        </p:nvCxnSpPr>
        <p:spPr>
          <a:xfrm>
            <a:off x="7368998" y="1337965"/>
            <a:ext cx="856679" cy="27288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3C7967FD-EC65-95A3-00B5-CFC169A2377E}"/>
              </a:ext>
            </a:extLst>
          </p:cNvPr>
          <p:cNvSpPr txBox="1"/>
          <p:nvPr/>
        </p:nvSpPr>
        <p:spPr>
          <a:xfrm>
            <a:off x="6555451" y="1082481"/>
            <a:ext cx="900938" cy="276999"/>
          </a:xfrm>
          <a:prstGeom prst="rect">
            <a:avLst/>
          </a:prstGeom>
          <a:noFill/>
        </p:spPr>
        <p:txBody>
          <a:bodyPr wrap="square" rtlCol="0">
            <a:spAutoFit/>
          </a:bodyPr>
          <a:lstStyle/>
          <a:p>
            <a:r>
              <a:rPr kumimoji="1" lang="en-US" altLang="ja-JP" sz="1200" dirty="0">
                <a:latin typeface="Times New Roman" panose="02020603050405020304" pitchFamily="18" charset="0"/>
                <a:cs typeface="Times New Roman" panose="02020603050405020304" pitchFamily="18" charset="0"/>
              </a:rPr>
              <a:t>2023  6925</a:t>
            </a:r>
            <a:endParaRPr kumimoji="1" lang="ja-JP" altLang="en-US" dirty="0">
              <a:latin typeface="Times New Roman" panose="02020603050405020304" pitchFamily="18" charset="0"/>
              <a:cs typeface="Times New Roman" panose="02020603050405020304" pitchFamily="18" charset="0"/>
            </a:endParaRPr>
          </a:p>
        </p:txBody>
      </p:sp>
      <p:sp>
        <p:nvSpPr>
          <p:cNvPr id="28" name="正方形/長方形 27">
            <a:extLst>
              <a:ext uri="{FF2B5EF4-FFF2-40B4-BE49-F238E27FC236}">
                <a16:creationId xmlns:a16="http://schemas.microsoft.com/office/drawing/2014/main" id="{8772D342-F6FB-06F4-4406-4004478C6064}"/>
              </a:ext>
            </a:extLst>
          </p:cNvPr>
          <p:cNvSpPr/>
          <p:nvPr/>
        </p:nvSpPr>
        <p:spPr>
          <a:xfrm>
            <a:off x="6535276" y="1109378"/>
            <a:ext cx="840430" cy="2286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id="{888C305D-310F-AB0F-4C42-A15B0D318119}"/>
              </a:ext>
            </a:extLst>
          </p:cNvPr>
          <p:cNvCxnSpPr>
            <a:cxnSpLocks/>
          </p:cNvCxnSpPr>
          <p:nvPr/>
        </p:nvCxnSpPr>
        <p:spPr>
          <a:xfrm>
            <a:off x="5665700" y="2888872"/>
            <a:ext cx="0" cy="275664"/>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75847ADD-3372-DE2E-7EEA-4B79B4D061C7}"/>
              </a:ext>
            </a:extLst>
          </p:cNvPr>
          <p:cNvSpPr txBox="1"/>
          <p:nvPr/>
        </p:nvSpPr>
        <p:spPr>
          <a:xfrm>
            <a:off x="5168165" y="2633388"/>
            <a:ext cx="923354" cy="276999"/>
          </a:xfrm>
          <a:prstGeom prst="rect">
            <a:avLst/>
          </a:prstGeom>
          <a:noFill/>
        </p:spPr>
        <p:txBody>
          <a:bodyPr wrap="square" rtlCol="0">
            <a:spAutoFit/>
          </a:bodyPr>
          <a:lstStyle/>
          <a:p>
            <a:r>
              <a:rPr kumimoji="1" lang="en-US" altLang="ja-JP" sz="1200" dirty="0">
                <a:latin typeface="Times New Roman" panose="02020603050405020304" pitchFamily="18" charset="0"/>
                <a:cs typeface="Times New Roman" panose="02020603050405020304" pitchFamily="18" charset="0"/>
              </a:rPr>
              <a:t>1997  4027</a:t>
            </a:r>
            <a:endParaRPr kumimoji="1" lang="ja-JP" altLang="en-US" dirty="0">
              <a:latin typeface="Times New Roman" panose="02020603050405020304" pitchFamily="18" charset="0"/>
              <a:cs typeface="Times New Roman" panose="02020603050405020304" pitchFamily="18" charset="0"/>
            </a:endParaRPr>
          </a:p>
        </p:txBody>
      </p:sp>
      <p:sp>
        <p:nvSpPr>
          <p:cNvPr id="31" name="正方形/長方形 30">
            <a:extLst>
              <a:ext uri="{FF2B5EF4-FFF2-40B4-BE49-F238E27FC236}">
                <a16:creationId xmlns:a16="http://schemas.microsoft.com/office/drawing/2014/main" id="{5E25CD36-2264-EA5B-D0FE-1B63932CD348}"/>
              </a:ext>
            </a:extLst>
          </p:cNvPr>
          <p:cNvSpPr/>
          <p:nvPr/>
        </p:nvSpPr>
        <p:spPr>
          <a:xfrm>
            <a:off x="5147990" y="2653561"/>
            <a:ext cx="862845" cy="2286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a16="http://schemas.microsoft.com/office/drawing/2014/main" id="{3A25CB6F-4103-DC33-9CE4-CB546709A8E0}"/>
              </a:ext>
            </a:extLst>
          </p:cNvPr>
          <p:cNvCxnSpPr>
            <a:cxnSpLocks/>
          </p:cNvCxnSpPr>
          <p:nvPr/>
        </p:nvCxnSpPr>
        <p:spPr>
          <a:xfrm flipV="1">
            <a:off x="7974106" y="3712881"/>
            <a:ext cx="258295" cy="354854"/>
          </a:xfrm>
          <a:prstGeom prst="straightConnector1">
            <a:avLst/>
          </a:prstGeom>
          <a:ln w="22225">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7FCE24EF-1404-3610-101B-16484F2E0F4F}"/>
              </a:ext>
            </a:extLst>
          </p:cNvPr>
          <p:cNvSpPr txBox="1"/>
          <p:nvPr/>
        </p:nvSpPr>
        <p:spPr>
          <a:xfrm>
            <a:off x="7102300" y="4036356"/>
            <a:ext cx="932327" cy="276999"/>
          </a:xfrm>
          <a:prstGeom prst="rect">
            <a:avLst/>
          </a:prstGeom>
          <a:noFill/>
        </p:spPr>
        <p:txBody>
          <a:bodyPr wrap="square" rtlCol="0">
            <a:spAutoFit/>
          </a:bodyPr>
          <a:lstStyle/>
          <a:p>
            <a:r>
              <a:rPr kumimoji="1" lang="en-US" altLang="ja-JP" sz="1200" dirty="0">
                <a:latin typeface="Times New Roman" panose="02020603050405020304" pitchFamily="18" charset="0"/>
                <a:cs typeface="Times New Roman" panose="02020603050405020304" pitchFamily="18" charset="0"/>
              </a:rPr>
              <a:t>2023  3124</a:t>
            </a:r>
            <a:endParaRPr kumimoji="1" lang="ja-JP" altLang="en-US" dirty="0">
              <a:latin typeface="Times New Roman" panose="02020603050405020304" pitchFamily="18" charset="0"/>
              <a:cs typeface="Times New Roman" panose="02020603050405020304" pitchFamily="18" charset="0"/>
            </a:endParaRPr>
          </a:p>
        </p:txBody>
      </p:sp>
      <p:sp>
        <p:nvSpPr>
          <p:cNvPr id="34" name="正方形/長方形 33">
            <a:extLst>
              <a:ext uri="{FF2B5EF4-FFF2-40B4-BE49-F238E27FC236}">
                <a16:creationId xmlns:a16="http://schemas.microsoft.com/office/drawing/2014/main" id="{86C6F0FA-F735-BC90-C32F-9D7E6797EEF5}"/>
              </a:ext>
            </a:extLst>
          </p:cNvPr>
          <p:cNvSpPr/>
          <p:nvPr/>
        </p:nvSpPr>
        <p:spPr>
          <a:xfrm>
            <a:off x="7082127" y="4069977"/>
            <a:ext cx="885266" cy="228600"/>
          </a:xfrm>
          <a:prstGeom prst="rect">
            <a:avLst/>
          </a:prstGeom>
          <a:noFill/>
          <a:ln w="22225">
            <a:solidFill>
              <a:schemeClr val="accent6"/>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 name="直線矢印コネクタ 2">
            <a:extLst>
              <a:ext uri="{FF2B5EF4-FFF2-40B4-BE49-F238E27FC236}">
                <a16:creationId xmlns:a16="http://schemas.microsoft.com/office/drawing/2014/main" id="{D91AF59A-0835-D8DB-C354-2773C9E3ED73}"/>
              </a:ext>
            </a:extLst>
          </p:cNvPr>
          <p:cNvCxnSpPr>
            <a:cxnSpLocks/>
          </p:cNvCxnSpPr>
          <p:nvPr/>
        </p:nvCxnSpPr>
        <p:spPr>
          <a:xfrm flipV="1">
            <a:off x="6732511" y="1775019"/>
            <a:ext cx="0" cy="372022"/>
          </a:xfrm>
          <a:prstGeom prst="straightConnector1">
            <a:avLst/>
          </a:prstGeom>
          <a:ln w="22225">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55A0B710-91B7-1EB9-C578-DF8DEA1F1688}"/>
              </a:ext>
            </a:extLst>
          </p:cNvPr>
          <p:cNvSpPr txBox="1"/>
          <p:nvPr/>
        </p:nvSpPr>
        <p:spPr>
          <a:xfrm>
            <a:off x="6255148" y="2140318"/>
            <a:ext cx="1060052" cy="276999"/>
          </a:xfrm>
          <a:prstGeom prst="rect">
            <a:avLst/>
          </a:prstGeom>
          <a:noFill/>
        </p:spPr>
        <p:txBody>
          <a:bodyPr wrap="square" rtlCol="0">
            <a:spAutoFit/>
          </a:bodyPr>
          <a:lstStyle/>
          <a:p>
            <a:r>
              <a:rPr kumimoji="1" lang="en-US" altLang="ja-JP" sz="1200" dirty="0">
                <a:latin typeface="Times New Roman" panose="02020603050405020304" pitchFamily="18" charset="0"/>
                <a:cs typeface="Times New Roman" panose="02020603050405020304" pitchFamily="18" charset="0"/>
              </a:rPr>
              <a:t>2008  12808</a:t>
            </a:r>
            <a:endParaRPr kumimoji="1" lang="ja-JP" altLang="en-US" dirty="0">
              <a:latin typeface="Times New Roman" panose="02020603050405020304" pitchFamily="18" charset="0"/>
              <a:cs typeface="Times New Roman" panose="02020603050405020304" pitchFamily="18" charset="0"/>
            </a:endParaRPr>
          </a:p>
        </p:txBody>
      </p:sp>
      <p:sp>
        <p:nvSpPr>
          <p:cNvPr id="36" name="正方形/長方形 35">
            <a:extLst>
              <a:ext uri="{FF2B5EF4-FFF2-40B4-BE49-F238E27FC236}">
                <a16:creationId xmlns:a16="http://schemas.microsoft.com/office/drawing/2014/main" id="{8F785ED2-7A5A-560A-5962-E57E7A315DA9}"/>
              </a:ext>
            </a:extLst>
          </p:cNvPr>
          <p:cNvSpPr/>
          <p:nvPr/>
        </p:nvSpPr>
        <p:spPr>
          <a:xfrm>
            <a:off x="6234973" y="2160491"/>
            <a:ext cx="945756" cy="228600"/>
          </a:xfrm>
          <a:prstGeom prst="rect">
            <a:avLst/>
          </a:prstGeom>
          <a:noFill/>
          <a:ln w="22225">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269B2171-CE28-1E0B-F79B-5EAA81E58541}"/>
              </a:ext>
            </a:extLst>
          </p:cNvPr>
          <p:cNvCxnSpPr>
            <a:cxnSpLocks/>
          </p:cNvCxnSpPr>
          <p:nvPr/>
        </p:nvCxnSpPr>
        <p:spPr>
          <a:xfrm flipV="1">
            <a:off x="6665270" y="3254179"/>
            <a:ext cx="0" cy="271190"/>
          </a:xfrm>
          <a:prstGeom prst="straightConnector1">
            <a:avLst/>
          </a:prstGeom>
          <a:ln w="22225">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34C39F0D-1D56-37DA-F919-90972D7756C0}"/>
              </a:ext>
            </a:extLst>
          </p:cNvPr>
          <p:cNvSpPr txBox="1"/>
          <p:nvPr/>
        </p:nvSpPr>
        <p:spPr>
          <a:xfrm>
            <a:off x="6261870" y="3505220"/>
            <a:ext cx="923354" cy="276999"/>
          </a:xfrm>
          <a:prstGeom prst="rect">
            <a:avLst/>
          </a:prstGeom>
          <a:noFill/>
        </p:spPr>
        <p:txBody>
          <a:bodyPr wrap="square" rtlCol="0">
            <a:spAutoFit/>
          </a:bodyPr>
          <a:lstStyle/>
          <a:p>
            <a:r>
              <a:rPr kumimoji="1" lang="en-US" altLang="ja-JP" sz="1200" dirty="0">
                <a:latin typeface="Times New Roman" panose="02020603050405020304" pitchFamily="18" charset="0"/>
                <a:cs typeface="Times New Roman" panose="02020603050405020304" pitchFamily="18" charset="0"/>
              </a:rPr>
              <a:t>2007  6242</a:t>
            </a:r>
            <a:endParaRPr kumimoji="1" lang="ja-JP" altLang="en-US" dirty="0">
              <a:latin typeface="Times New Roman" panose="02020603050405020304" pitchFamily="18" charset="0"/>
              <a:cs typeface="Times New Roman" panose="02020603050405020304" pitchFamily="18" charset="0"/>
            </a:endParaRPr>
          </a:p>
        </p:txBody>
      </p:sp>
      <p:sp>
        <p:nvSpPr>
          <p:cNvPr id="61" name="正方形/長方形 60">
            <a:extLst>
              <a:ext uri="{FF2B5EF4-FFF2-40B4-BE49-F238E27FC236}">
                <a16:creationId xmlns:a16="http://schemas.microsoft.com/office/drawing/2014/main" id="{ED659388-A718-AA84-D649-EE351A4602B5}"/>
              </a:ext>
            </a:extLst>
          </p:cNvPr>
          <p:cNvSpPr/>
          <p:nvPr/>
        </p:nvSpPr>
        <p:spPr>
          <a:xfrm>
            <a:off x="6241695" y="3525393"/>
            <a:ext cx="862845" cy="228600"/>
          </a:xfrm>
          <a:prstGeom prst="rect">
            <a:avLst/>
          </a:prstGeom>
          <a:noFill/>
          <a:ln w="22225">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矢印コネクタ 62">
            <a:extLst>
              <a:ext uri="{FF2B5EF4-FFF2-40B4-BE49-F238E27FC236}">
                <a16:creationId xmlns:a16="http://schemas.microsoft.com/office/drawing/2014/main" id="{12FFB09F-EADF-34AE-9DDC-803B8CC51CF7}"/>
              </a:ext>
            </a:extLst>
          </p:cNvPr>
          <p:cNvCxnSpPr>
            <a:cxnSpLocks/>
          </p:cNvCxnSpPr>
          <p:nvPr/>
        </p:nvCxnSpPr>
        <p:spPr>
          <a:xfrm flipV="1">
            <a:off x="7853105" y="5856196"/>
            <a:ext cx="0" cy="221863"/>
          </a:xfrm>
          <a:prstGeom prst="straightConnector1">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14A96741-3510-F65C-EBCD-A38CCEE95F15}"/>
              </a:ext>
            </a:extLst>
          </p:cNvPr>
          <p:cNvSpPr txBox="1"/>
          <p:nvPr/>
        </p:nvSpPr>
        <p:spPr>
          <a:xfrm>
            <a:off x="7160560" y="6084784"/>
            <a:ext cx="1459006" cy="230832"/>
          </a:xfrm>
          <a:prstGeom prst="rect">
            <a:avLst/>
          </a:prstGeom>
          <a:noFill/>
          <a:ln>
            <a:noFill/>
          </a:ln>
        </p:spPr>
        <p:txBody>
          <a:bodyPr wrap="square" rtlCol="0">
            <a:spAutoFit/>
          </a:bodyPr>
          <a:lstStyle/>
          <a:p>
            <a:r>
              <a:rPr kumimoji="1" lang="en-US" altLang="ja-JP" sz="900" b="1" dirty="0">
                <a:latin typeface="Times New Roman" panose="02020603050405020304" pitchFamily="18" charset="0"/>
                <a:cs typeface="Times New Roman" panose="02020603050405020304" pitchFamily="18" charset="0"/>
              </a:rPr>
              <a:t>Peak Pop year </a:t>
            </a:r>
            <a:r>
              <a:rPr kumimoji="1" lang="ja-JP" altLang="en-US" sz="900" b="1" dirty="0">
                <a:latin typeface="Times New Roman" panose="02020603050405020304" pitchFamily="18" charset="0"/>
                <a:cs typeface="Times New Roman" panose="02020603050405020304" pitchFamily="18" charset="0"/>
              </a:rPr>
              <a:t>＆</a:t>
            </a:r>
            <a:r>
              <a:rPr kumimoji="1" lang="en-US" altLang="ja-JP" sz="900" b="1" dirty="0">
                <a:latin typeface="Times New Roman" panose="02020603050405020304" pitchFamily="18" charset="0"/>
                <a:cs typeface="Times New Roman" panose="02020603050405020304" pitchFamily="18" charset="0"/>
              </a:rPr>
              <a:t>Number</a:t>
            </a:r>
            <a:endParaRPr kumimoji="1" lang="ja-JP" altLang="en-US" b="1" dirty="0">
              <a:latin typeface="Times New Roman" panose="02020603050405020304" pitchFamily="18" charset="0"/>
              <a:cs typeface="Times New Roman" panose="02020603050405020304" pitchFamily="18" charset="0"/>
            </a:endParaRPr>
          </a:p>
        </p:txBody>
      </p:sp>
      <p:sp>
        <p:nvSpPr>
          <p:cNvPr id="65" name="正方形/長方形 64">
            <a:extLst>
              <a:ext uri="{FF2B5EF4-FFF2-40B4-BE49-F238E27FC236}">
                <a16:creationId xmlns:a16="http://schemas.microsoft.com/office/drawing/2014/main" id="{6968762A-EE4D-4CF1-97C3-6633B15F8672}"/>
              </a:ext>
            </a:extLst>
          </p:cNvPr>
          <p:cNvSpPr/>
          <p:nvPr/>
        </p:nvSpPr>
        <p:spPr>
          <a:xfrm>
            <a:off x="7187453" y="6084785"/>
            <a:ext cx="1391771" cy="228600"/>
          </a:xfrm>
          <a:prstGeom prst="rect">
            <a:avLst/>
          </a:prstGeom>
          <a:noFill/>
          <a:ln w="2222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　　</a:t>
            </a:r>
          </a:p>
        </p:txBody>
      </p:sp>
      <p:cxnSp>
        <p:nvCxnSpPr>
          <p:cNvPr id="67" name="直線矢印コネクタ 66">
            <a:extLst>
              <a:ext uri="{FF2B5EF4-FFF2-40B4-BE49-F238E27FC236}">
                <a16:creationId xmlns:a16="http://schemas.microsoft.com/office/drawing/2014/main" id="{9DB93874-B790-37B8-155F-7748E00FB22B}"/>
              </a:ext>
            </a:extLst>
          </p:cNvPr>
          <p:cNvCxnSpPr>
            <a:cxnSpLocks/>
          </p:cNvCxnSpPr>
          <p:nvPr/>
        </p:nvCxnSpPr>
        <p:spPr>
          <a:xfrm flipV="1">
            <a:off x="6965583" y="3870498"/>
            <a:ext cx="0" cy="553584"/>
          </a:xfrm>
          <a:prstGeom prst="straightConnector1">
            <a:avLst/>
          </a:prstGeom>
          <a:ln w="2222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8" name="テキスト ボックス 67">
            <a:extLst>
              <a:ext uri="{FF2B5EF4-FFF2-40B4-BE49-F238E27FC236}">
                <a16:creationId xmlns:a16="http://schemas.microsoft.com/office/drawing/2014/main" id="{7F665A3A-AD1D-C900-99EC-AE3BE274C987}"/>
              </a:ext>
            </a:extLst>
          </p:cNvPr>
          <p:cNvSpPr txBox="1"/>
          <p:nvPr/>
        </p:nvSpPr>
        <p:spPr>
          <a:xfrm>
            <a:off x="6562193" y="4410662"/>
            <a:ext cx="923354" cy="276999"/>
          </a:xfrm>
          <a:prstGeom prst="rect">
            <a:avLst/>
          </a:prstGeom>
          <a:noFill/>
        </p:spPr>
        <p:txBody>
          <a:bodyPr wrap="square" rtlCol="0">
            <a:spAutoFit/>
          </a:bodyPr>
          <a:lstStyle/>
          <a:p>
            <a:r>
              <a:rPr kumimoji="1" lang="en-US" altLang="ja-JP" sz="1200" dirty="0">
                <a:latin typeface="Times New Roman" panose="02020603050405020304" pitchFamily="18" charset="0"/>
                <a:cs typeface="Times New Roman" panose="02020603050405020304" pitchFamily="18" charset="0"/>
              </a:rPr>
              <a:t>2010  6673</a:t>
            </a:r>
            <a:endParaRPr kumimoji="1" lang="ja-JP" altLang="en-US" dirty="0">
              <a:latin typeface="Times New Roman" panose="02020603050405020304" pitchFamily="18" charset="0"/>
              <a:cs typeface="Times New Roman" panose="02020603050405020304" pitchFamily="18" charset="0"/>
            </a:endParaRPr>
          </a:p>
        </p:txBody>
      </p:sp>
      <p:sp>
        <p:nvSpPr>
          <p:cNvPr id="69" name="正方形/長方形 68">
            <a:extLst>
              <a:ext uri="{FF2B5EF4-FFF2-40B4-BE49-F238E27FC236}">
                <a16:creationId xmlns:a16="http://schemas.microsoft.com/office/drawing/2014/main" id="{39F749FA-0512-A741-0584-4EDE08DD16F1}"/>
              </a:ext>
            </a:extLst>
          </p:cNvPr>
          <p:cNvSpPr/>
          <p:nvPr/>
        </p:nvSpPr>
        <p:spPr>
          <a:xfrm>
            <a:off x="6542018" y="4430835"/>
            <a:ext cx="862845" cy="228600"/>
          </a:xfrm>
          <a:prstGeom prst="rect">
            <a:avLst/>
          </a:prstGeom>
          <a:noFill/>
          <a:ln w="22225">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1984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771BF919-5530-7D6A-BD75-9C0F1990409B}"/>
              </a:ext>
            </a:extLst>
          </p:cNvPr>
          <p:cNvSpPr>
            <a:spLocks noChangeArrowheads="1"/>
          </p:cNvSpPr>
          <p:nvPr/>
        </p:nvSpPr>
        <p:spPr bwMode="auto">
          <a:xfrm>
            <a:off x="1165225" y="718012"/>
            <a:ext cx="7197725" cy="4659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6" name="Freeform 6">
            <a:extLst>
              <a:ext uri="{FF2B5EF4-FFF2-40B4-BE49-F238E27FC236}">
                <a16:creationId xmlns:a16="http://schemas.microsoft.com/office/drawing/2014/main" id="{7F9A2217-34D5-EFC4-6927-DBE17EB8EDB3}"/>
              </a:ext>
            </a:extLst>
          </p:cNvPr>
          <p:cNvSpPr>
            <a:spLocks noEditPoints="1"/>
          </p:cNvSpPr>
          <p:nvPr/>
        </p:nvSpPr>
        <p:spPr bwMode="auto">
          <a:xfrm>
            <a:off x="1165225" y="718012"/>
            <a:ext cx="7197725" cy="4194175"/>
          </a:xfrm>
          <a:custGeom>
            <a:avLst/>
            <a:gdLst>
              <a:gd name="T0" fmla="*/ 0 w 4534"/>
              <a:gd name="T1" fmla="*/ 2642 h 2642"/>
              <a:gd name="T2" fmla="*/ 4534 w 4534"/>
              <a:gd name="T3" fmla="*/ 2642 h 2642"/>
              <a:gd name="T4" fmla="*/ 0 w 4534"/>
              <a:gd name="T5" fmla="*/ 2348 h 2642"/>
              <a:gd name="T6" fmla="*/ 4534 w 4534"/>
              <a:gd name="T7" fmla="*/ 2348 h 2642"/>
              <a:gd name="T8" fmla="*/ 0 w 4534"/>
              <a:gd name="T9" fmla="*/ 2055 h 2642"/>
              <a:gd name="T10" fmla="*/ 4534 w 4534"/>
              <a:gd name="T11" fmla="*/ 2055 h 2642"/>
              <a:gd name="T12" fmla="*/ 0 w 4534"/>
              <a:gd name="T13" fmla="*/ 1761 h 2642"/>
              <a:gd name="T14" fmla="*/ 4534 w 4534"/>
              <a:gd name="T15" fmla="*/ 1761 h 2642"/>
              <a:gd name="T16" fmla="*/ 0 w 4534"/>
              <a:gd name="T17" fmla="*/ 1468 h 2642"/>
              <a:gd name="T18" fmla="*/ 4534 w 4534"/>
              <a:gd name="T19" fmla="*/ 1468 h 2642"/>
              <a:gd name="T20" fmla="*/ 0 w 4534"/>
              <a:gd name="T21" fmla="*/ 1174 h 2642"/>
              <a:gd name="T22" fmla="*/ 4534 w 4534"/>
              <a:gd name="T23" fmla="*/ 1174 h 2642"/>
              <a:gd name="T24" fmla="*/ 0 w 4534"/>
              <a:gd name="T25" fmla="*/ 880 h 2642"/>
              <a:gd name="T26" fmla="*/ 4534 w 4534"/>
              <a:gd name="T27" fmla="*/ 880 h 2642"/>
              <a:gd name="T28" fmla="*/ 0 w 4534"/>
              <a:gd name="T29" fmla="*/ 587 h 2642"/>
              <a:gd name="T30" fmla="*/ 4534 w 4534"/>
              <a:gd name="T31" fmla="*/ 587 h 2642"/>
              <a:gd name="T32" fmla="*/ 0 w 4534"/>
              <a:gd name="T33" fmla="*/ 293 h 2642"/>
              <a:gd name="T34" fmla="*/ 4534 w 4534"/>
              <a:gd name="T35" fmla="*/ 293 h 2642"/>
              <a:gd name="T36" fmla="*/ 0 w 4534"/>
              <a:gd name="T37" fmla="*/ 0 h 2642"/>
              <a:gd name="T38" fmla="*/ 4534 w 4534"/>
              <a:gd name="T39" fmla="*/ 0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34" h="2642">
                <a:moveTo>
                  <a:pt x="0" y="2642"/>
                </a:moveTo>
                <a:lnTo>
                  <a:pt x="4534" y="2642"/>
                </a:lnTo>
                <a:moveTo>
                  <a:pt x="0" y="2348"/>
                </a:moveTo>
                <a:lnTo>
                  <a:pt x="4534" y="2348"/>
                </a:lnTo>
                <a:moveTo>
                  <a:pt x="0" y="2055"/>
                </a:moveTo>
                <a:lnTo>
                  <a:pt x="4534" y="2055"/>
                </a:lnTo>
                <a:moveTo>
                  <a:pt x="0" y="1761"/>
                </a:moveTo>
                <a:lnTo>
                  <a:pt x="4534" y="1761"/>
                </a:lnTo>
                <a:moveTo>
                  <a:pt x="0" y="1468"/>
                </a:moveTo>
                <a:lnTo>
                  <a:pt x="4534" y="1468"/>
                </a:lnTo>
                <a:moveTo>
                  <a:pt x="0" y="1174"/>
                </a:moveTo>
                <a:lnTo>
                  <a:pt x="4534" y="1174"/>
                </a:lnTo>
                <a:moveTo>
                  <a:pt x="0" y="880"/>
                </a:moveTo>
                <a:lnTo>
                  <a:pt x="4534" y="880"/>
                </a:lnTo>
                <a:moveTo>
                  <a:pt x="0" y="587"/>
                </a:moveTo>
                <a:lnTo>
                  <a:pt x="4534" y="587"/>
                </a:lnTo>
                <a:moveTo>
                  <a:pt x="0" y="293"/>
                </a:moveTo>
                <a:lnTo>
                  <a:pt x="4534" y="293"/>
                </a:lnTo>
                <a:moveTo>
                  <a:pt x="0" y="0"/>
                </a:moveTo>
                <a:lnTo>
                  <a:pt x="4534" y="0"/>
                </a:lnTo>
              </a:path>
            </a:pathLst>
          </a:cu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Rectangle 7">
            <a:extLst>
              <a:ext uri="{FF2B5EF4-FFF2-40B4-BE49-F238E27FC236}">
                <a16:creationId xmlns:a16="http://schemas.microsoft.com/office/drawing/2014/main" id="{123A2D94-5351-9B60-CA3D-F592035E25A0}"/>
              </a:ext>
            </a:extLst>
          </p:cNvPr>
          <p:cNvSpPr>
            <a:spLocks noChangeArrowheads="1"/>
          </p:cNvSpPr>
          <p:nvPr/>
        </p:nvSpPr>
        <p:spPr bwMode="auto">
          <a:xfrm>
            <a:off x="1165225" y="718012"/>
            <a:ext cx="7197725" cy="4659313"/>
          </a:xfrm>
          <a:prstGeom prst="rect">
            <a:avLst/>
          </a:pr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8" name="Line 8">
            <a:extLst>
              <a:ext uri="{FF2B5EF4-FFF2-40B4-BE49-F238E27FC236}">
                <a16:creationId xmlns:a16="http://schemas.microsoft.com/office/drawing/2014/main" id="{8763713C-293C-0F5F-4972-89C3A206051D}"/>
              </a:ext>
            </a:extLst>
          </p:cNvPr>
          <p:cNvSpPr>
            <a:spLocks noChangeShapeType="1"/>
          </p:cNvSpPr>
          <p:nvPr/>
        </p:nvSpPr>
        <p:spPr bwMode="auto">
          <a:xfrm flipV="1">
            <a:off x="1165225" y="718012"/>
            <a:ext cx="0" cy="4659313"/>
          </a:xfrm>
          <a:prstGeom prst="line">
            <a:avLst/>
          </a:prstGeom>
          <a:noFill/>
          <a:ln w="793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9" name="Freeform 9">
            <a:extLst>
              <a:ext uri="{FF2B5EF4-FFF2-40B4-BE49-F238E27FC236}">
                <a16:creationId xmlns:a16="http://schemas.microsoft.com/office/drawing/2014/main" id="{8BB23DA5-8C5E-7ADE-592D-57A0529D5879}"/>
              </a:ext>
            </a:extLst>
          </p:cNvPr>
          <p:cNvSpPr>
            <a:spLocks noEditPoints="1"/>
          </p:cNvSpPr>
          <p:nvPr/>
        </p:nvSpPr>
        <p:spPr bwMode="auto">
          <a:xfrm>
            <a:off x="1165225" y="718012"/>
            <a:ext cx="30163" cy="4659313"/>
          </a:xfrm>
          <a:custGeom>
            <a:avLst/>
            <a:gdLst>
              <a:gd name="T0" fmla="*/ 0 w 19"/>
              <a:gd name="T1" fmla="*/ 2935 h 2935"/>
              <a:gd name="T2" fmla="*/ 19 w 19"/>
              <a:gd name="T3" fmla="*/ 2935 h 2935"/>
              <a:gd name="T4" fmla="*/ 0 w 19"/>
              <a:gd name="T5" fmla="*/ 2642 h 2935"/>
              <a:gd name="T6" fmla="*/ 19 w 19"/>
              <a:gd name="T7" fmla="*/ 2642 h 2935"/>
              <a:gd name="T8" fmla="*/ 0 w 19"/>
              <a:gd name="T9" fmla="*/ 2348 h 2935"/>
              <a:gd name="T10" fmla="*/ 19 w 19"/>
              <a:gd name="T11" fmla="*/ 2348 h 2935"/>
              <a:gd name="T12" fmla="*/ 0 w 19"/>
              <a:gd name="T13" fmla="*/ 2055 h 2935"/>
              <a:gd name="T14" fmla="*/ 19 w 19"/>
              <a:gd name="T15" fmla="*/ 2055 h 2935"/>
              <a:gd name="T16" fmla="*/ 0 w 19"/>
              <a:gd name="T17" fmla="*/ 1761 h 2935"/>
              <a:gd name="T18" fmla="*/ 19 w 19"/>
              <a:gd name="T19" fmla="*/ 1761 h 2935"/>
              <a:gd name="T20" fmla="*/ 0 w 19"/>
              <a:gd name="T21" fmla="*/ 1468 h 2935"/>
              <a:gd name="T22" fmla="*/ 19 w 19"/>
              <a:gd name="T23" fmla="*/ 1468 h 2935"/>
              <a:gd name="T24" fmla="*/ 0 w 19"/>
              <a:gd name="T25" fmla="*/ 1174 h 2935"/>
              <a:gd name="T26" fmla="*/ 19 w 19"/>
              <a:gd name="T27" fmla="*/ 1174 h 2935"/>
              <a:gd name="T28" fmla="*/ 0 w 19"/>
              <a:gd name="T29" fmla="*/ 880 h 2935"/>
              <a:gd name="T30" fmla="*/ 19 w 19"/>
              <a:gd name="T31" fmla="*/ 880 h 2935"/>
              <a:gd name="T32" fmla="*/ 0 w 19"/>
              <a:gd name="T33" fmla="*/ 587 h 2935"/>
              <a:gd name="T34" fmla="*/ 19 w 19"/>
              <a:gd name="T35" fmla="*/ 587 h 2935"/>
              <a:gd name="T36" fmla="*/ 0 w 19"/>
              <a:gd name="T37" fmla="*/ 293 h 2935"/>
              <a:gd name="T38" fmla="*/ 19 w 19"/>
              <a:gd name="T39" fmla="*/ 293 h 2935"/>
              <a:gd name="T40" fmla="*/ 0 w 19"/>
              <a:gd name="T41" fmla="*/ 0 h 2935"/>
              <a:gd name="T42" fmla="*/ 19 w 19"/>
              <a:gd name="T43" fmla="*/ 0 h 2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2935">
                <a:moveTo>
                  <a:pt x="0" y="2935"/>
                </a:moveTo>
                <a:lnTo>
                  <a:pt x="19" y="2935"/>
                </a:lnTo>
                <a:moveTo>
                  <a:pt x="0" y="2642"/>
                </a:moveTo>
                <a:lnTo>
                  <a:pt x="19" y="2642"/>
                </a:lnTo>
                <a:moveTo>
                  <a:pt x="0" y="2348"/>
                </a:moveTo>
                <a:lnTo>
                  <a:pt x="19" y="2348"/>
                </a:lnTo>
                <a:moveTo>
                  <a:pt x="0" y="2055"/>
                </a:moveTo>
                <a:lnTo>
                  <a:pt x="19" y="2055"/>
                </a:lnTo>
                <a:moveTo>
                  <a:pt x="0" y="1761"/>
                </a:moveTo>
                <a:lnTo>
                  <a:pt x="19" y="1761"/>
                </a:lnTo>
                <a:moveTo>
                  <a:pt x="0" y="1468"/>
                </a:moveTo>
                <a:lnTo>
                  <a:pt x="19" y="1468"/>
                </a:lnTo>
                <a:moveTo>
                  <a:pt x="0" y="1174"/>
                </a:moveTo>
                <a:lnTo>
                  <a:pt x="19" y="1174"/>
                </a:lnTo>
                <a:moveTo>
                  <a:pt x="0" y="880"/>
                </a:moveTo>
                <a:lnTo>
                  <a:pt x="19" y="880"/>
                </a:lnTo>
                <a:moveTo>
                  <a:pt x="0" y="587"/>
                </a:moveTo>
                <a:lnTo>
                  <a:pt x="19" y="587"/>
                </a:lnTo>
                <a:moveTo>
                  <a:pt x="0" y="293"/>
                </a:moveTo>
                <a:lnTo>
                  <a:pt x="19" y="293"/>
                </a:lnTo>
                <a:moveTo>
                  <a:pt x="0" y="0"/>
                </a:moveTo>
                <a:lnTo>
                  <a:pt x="19" y="0"/>
                </a:lnTo>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 name="Line 10">
            <a:extLst>
              <a:ext uri="{FF2B5EF4-FFF2-40B4-BE49-F238E27FC236}">
                <a16:creationId xmlns:a16="http://schemas.microsoft.com/office/drawing/2014/main" id="{DFE30850-0B09-9ED6-2388-EEB2CFD63B65}"/>
              </a:ext>
            </a:extLst>
          </p:cNvPr>
          <p:cNvSpPr>
            <a:spLocks noChangeShapeType="1"/>
          </p:cNvSpPr>
          <p:nvPr/>
        </p:nvSpPr>
        <p:spPr bwMode="auto">
          <a:xfrm>
            <a:off x="1165225" y="5377324"/>
            <a:ext cx="7197725" cy="0"/>
          </a:xfrm>
          <a:prstGeom prst="line">
            <a:avLst/>
          </a:prstGeom>
          <a:noFill/>
          <a:ln w="793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 name="Freeform 11">
            <a:extLst>
              <a:ext uri="{FF2B5EF4-FFF2-40B4-BE49-F238E27FC236}">
                <a16:creationId xmlns:a16="http://schemas.microsoft.com/office/drawing/2014/main" id="{67768A04-DB09-2FE0-0CBC-1170E80353D6}"/>
              </a:ext>
            </a:extLst>
          </p:cNvPr>
          <p:cNvSpPr>
            <a:spLocks noEditPoints="1"/>
          </p:cNvSpPr>
          <p:nvPr/>
        </p:nvSpPr>
        <p:spPr bwMode="auto">
          <a:xfrm>
            <a:off x="1165225" y="5348749"/>
            <a:ext cx="7197725" cy="28575"/>
          </a:xfrm>
          <a:custGeom>
            <a:avLst/>
            <a:gdLst>
              <a:gd name="T0" fmla="*/ 0 w 4534"/>
              <a:gd name="T1" fmla="*/ 0 h 18"/>
              <a:gd name="T2" fmla="*/ 0 w 4534"/>
              <a:gd name="T3" fmla="*/ 18 h 18"/>
              <a:gd name="T4" fmla="*/ 413 w 4534"/>
              <a:gd name="T5" fmla="*/ 0 h 18"/>
              <a:gd name="T6" fmla="*/ 413 w 4534"/>
              <a:gd name="T7" fmla="*/ 18 h 18"/>
              <a:gd name="T8" fmla="*/ 825 w 4534"/>
              <a:gd name="T9" fmla="*/ 0 h 18"/>
              <a:gd name="T10" fmla="*/ 825 w 4534"/>
              <a:gd name="T11" fmla="*/ 18 h 18"/>
              <a:gd name="T12" fmla="*/ 1237 w 4534"/>
              <a:gd name="T13" fmla="*/ 0 h 18"/>
              <a:gd name="T14" fmla="*/ 1237 w 4534"/>
              <a:gd name="T15" fmla="*/ 18 h 18"/>
              <a:gd name="T16" fmla="*/ 1649 w 4534"/>
              <a:gd name="T17" fmla="*/ 0 h 18"/>
              <a:gd name="T18" fmla="*/ 1649 w 4534"/>
              <a:gd name="T19" fmla="*/ 18 h 18"/>
              <a:gd name="T20" fmla="*/ 2061 w 4534"/>
              <a:gd name="T21" fmla="*/ 0 h 18"/>
              <a:gd name="T22" fmla="*/ 2061 w 4534"/>
              <a:gd name="T23" fmla="*/ 18 h 18"/>
              <a:gd name="T24" fmla="*/ 2473 w 4534"/>
              <a:gd name="T25" fmla="*/ 0 h 18"/>
              <a:gd name="T26" fmla="*/ 2473 w 4534"/>
              <a:gd name="T27" fmla="*/ 18 h 18"/>
              <a:gd name="T28" fmla="*/ 2885 w 4534"/>
              <a:gd name="T29" fmla="*/ 0 h 18"/>
              <a:gd name="T30" fmla="*/ 2885 w 4534"/>
              <a:gd name="T31" fmla="*/ 18 h 18"/>
              <a:gd name="T32" fmla="*/ 3298 w 4534"/>
              <a:gd name="T33" fmla="*/ 0 h 18"/>
              <a:gd name="T34" fmla="*/ 3298 w 4534"/>
              <a:gd name="T35" fmla="*/ 18 h 18"/>
              <a:gd name="T36" fmla="*/ 3710 w 4534"/>
              <a:gd name="T37" fmla="*/ 0 h 18"/>
              <a:gd name="T38" fmla="*/ 3710 w 4534"/>
              <a:gd name="T39" fmla="*/ 18 h 18"/>
              <a:gd name="T40" fmla="*/ 4122 w 4534"/>
              <a:gd name="T41" fmla="*/ 0 h 18"/>
              <a:gd name="T42" fmla="*/ 4122 w 4534"/>
              <a:gd name="T43" fmla="*/ 18 h 18"/>
              <a:gd name="T44" fmla="*/ 4534 w 4534"/>
              <a:gd name="T45" fmla="*/ 0 h 18"/>
              <a:gd name="T46" fmla="*/ 4534 w 4534"/>
              <a:gd name="T4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534" h="18">
                <a:moveTo>
                  <a:pt x="0" y="0"/>
                </a:moveTo>
                <a:lnTo>
                  <a:pt x="0" y="18"/>
                </a:lnTo>
                <a:moveTo>
                  <a:pt x="413" y="0"/>
                </a:moveTo>
                <a:lnTo>
                  <a:pt x="413" y="18"/>
                </a:lnTo>
                <a:moveTo>
                  <a:pt x="825" y="0"/>
                </a:moveTo>
                <a:lnTo>
                  <a:pt x="825" y="18"/>
                </a:lnTo>
                <a:moveTo>
                  <a:pt x="1237" y="0"/>
                </a:moveTo>
                <a:lnTo>
                  <a:pt x="1237" y="18"/>
                </a:lnTo>
                <a:moveTo>
                  <a:pt x="1649" y="0"/>
                </a:moveTo>
                <a:lnTo>
                  <a:pt x="1649" y="18"/>
                </a:lnTo>
                <a:moveTo>
                  <a:pt x="2061" y="0"/>
                </a:moveTo>
                <a:lnTo>
                  <a:pt x="2061" y="18"/>
                </a:lnTo>
                <a:moveTo>
                  <a:pt x="2473" y="0"/>
                </a:moveTo>
                <a:lnTo>
                  <a:pt x="2473" y="18"/>
                </a:lnTo>
                <a:moveTo>
                  <a:pt x="2885" y="0"/>
                </a:moveTo>
                <a:lnTo>
                  <a:pt x="2885" y="18"/>
                </a:lnTo>
                <a:moveTo>
                  <a:pt x="3298" y="0"/>
                </a:moveTo>
                <a:lnTo>
                  <a:pt x="3298" y="18"/>
                </a:lnTo>
                <a:moveTo>
                  <a:pt x="3710" y="0"/>
                </a:moveTo>
                <a:lnTo>
                  <a:pt x="3710" y="18"/>
                </a:lnTo>
                <a:moveTo>
                  <a:pt x="4122" y="0"/>
                </a:moveTo>
                <a:lnTo>
                  <a:pt x="4122" y="18"/>
                </a:lnTo>
                <a:moveTo>
                  <a:pt x="4534" y="0"/>
                </a:moveTo>
                <a:lnTo>
                  <a:pt x="4534" y="18"/>
                </a:lnTo>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pSp>
        <p:nvGrpSpPr>
          <p:cNvPr id="166" name="グループ化 165">
            <a:extLst>
              <a:ext uri="{FF2B5EF4-FFF2-40B4-BE49-F238E27FC236}">
                <a16:creationId xmlns:a16="http://schemas.microsoft.com/office/drawing/2014/main" id="{7F59CC48-D077-F8C4-446C-A00DD2E3E352}"/>
              </a:ext>
            </a:extLst>
          </p:cNvPr>
          <p:cNvGrpSpPr/>
          <p:nvPr/>
        </p:nvGrpSpPr>
        <p:grpSpPr>
          <a:xfrm>
            <a:off x="1450975" y="1249824"/>
            <a:ext cx="6627813" cy="3560763"/>
            <a:chOff x="1450975" y="1612900"/>
            <a:chExt cx="6627813" cy="3560763"/>
          </a:xfrm>
        </p:grpSpPr>
        <p:sp>
          <p:nvSpPr>
            <p:cNvPr id="12" name="Freeform 12">
              <a:extLst>
                <a:ext uri="{FF2B5EF4-FFF2-40B4-BE49-F238E27FC236}">
                  <a16:creationId xmlns:a16="http://schemas.microsoft.com/office/drawing/2014/main" id="{C4BE2558-F3A2-7EDB-2DA0-953CCC2B9010}"/>
                </a:ext>
              </a:extLst>
            </p:cNvPr>
            <p:cNvSpPr>
              <a:spLocks/>
            </p:cNvSpPr>
            <p:nvPr/>
          </p:nvSpPr>
          <p:spPr bwMode="auto">
            <a:xfrm>
              <a:off x="1493838" y="2479675"/>
              <a:ext cx="6542088" cy="2376488"/>
            </a:xfrm>
            <a:custGeom>
              <a:avLst/>
              <a:gdLst>
                <a:gd name="T0" fmla="*/ 0 w 4121"/>
                <a:gd name="T1" fmla="*/ 933 h 1497"/>
                <a:gd name="T2" fmla="*/ 412 w 4121"/>
                <a:gd name="T3" fmla="*/ 0 h 1497"/>
                <a:gd name="T4" fmla="*/ 824 w 4121"/>
                <a:gd name="T5" fmla="*/ 645 h 1497"/>
                <a:gd name="T6" fmla="*/ 1236 w 4121"/>
                <a:gd name="T7" fmla="*/ 599 h 1497"/>
                <a:gd name="T8" fmla="*/ 1648 w 4121"/>
                <a:gd name="T9" fmla="*/ 340 h 1497"/>
                <a:gd name="T10" fmla="*/ 2060 w 4121"/>
                <a:gd name="T11" fmla="*/ 167 h 1497"/>
                <a:gd name="T12" fmla="*/ 2472 w 4121"/>
                <a:gd name="T13" fmla="*/ 193 h 1497"/>
                <a:gd name="T14" fmla="*/ 2885 w 4121"/>
                <a:gd name="T15" fmla="*/ 352 h 1497"/>
                <a:gd name="T16" fmla="*/ 3297 w 4121"/>
                <a:gd name="T17" fmla="*/ 599 h 1497"/>
                <a:gd name="T18" fmla="*/ 3709 w 4121"/>
                <a:gd name="T19" fmla="*/ 910 h 1497"/>
                <a:gd name="T20" fmla="*/ 4121 w 4121"/>
                <a:gd name="T21" fmla="*/ 1497 h 1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21" h="1497">
                  <a:moveTo>
                    <a:pt x="0" y="933"/>
                  </a:moveTo>
                  <a:lnTo>
                    <a:pt x="412" y="0"/>
                  </a:lnTo>
                  <a:lnTo>
                    <a:pt x="824" y="645"/>
                  </a:lnTo>
                  <a:lnTo>
                    <a:pt x="1236" y="599"/>
                  </a:lnTo>
                  <a:lnTo>
                    <a:pt x="1648" y="340"/>
                  </a:lnTo>
                  <a:lnTo>
                    <a:pt x="2060" y="167"/>
                  </a:lnTo>
                  <a:lnTo>
                    <a:pt x="2472" y="193"/>
                  </a:lnTo>
                  <a:lnTo>
                    <a:pt x="2885" y="352"/>
                  </a:lnTo>
                  <a:lnTo>
                    <a:pt x="3297" y="599"/>
                  </a:lnTo>
                  <a:lnTo>
                    <a:pt x="3709" y="910"/>
                  </a:lnTo>
                  <a:lnTo>
                    <a:pt x="4121" y="1497"/>
                  </a:lnTo>
                </a:path>
              </a:pathLst>
            </a:custGeom>
            <a:noFill/>
            <a:ln w="20638" cap="rnd">
              <a:solidFill>
                <a:srgbClr val="4F81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3" name="Oval 13">
              <a:extLst>
                <a:ext uri="{FF2B5EF4-FFF2-40B4-BE49-F238E27FC236}">
                  <a16:creationId xmlns:a16="http://schemas.microsoft.com/office/drawing/2014/main" id="{4CC957BF-A69E-B261-1D15-47E3E767392C}"/>
                </a:ext>
              </a:extLst>
            </p:cNvPr>
            <p:cNvSpPr>
              <a:spLocks noChangeArrowheads="1"/>
            </p:cNvSpPr>
            <p:nvPr/>
          </p:nvSpPr>
          <p:spPr bwMode="auto">
            <a:xfrm>
              <a:off x="1450975" y="3919538"/>
              <a:ext cx="84138" cy="84138"/>
            </a:xfrm>
            <a:prstGeom prst="ellipse">
              <a:avLst/>
            </a:prstGeom>
            <a:solidFill>
              <a:srgbClr val="4F81B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 name="Oval 14">
              <a:extLst>
                <a:ext uri="{FF2B5EF4-FFF2-40B4-BE49-F238E27FC236}">
                  <a16:creationId xmlns:a16="http://schemas.microsoft.com/office/drawing/2014/main" id="{7DF1C951-823F-71C7-8C1B-E6DE9EA280C1}"/>
                </a:ext>
              </a:extLst>
            </p:cNvPr>
            <p:cNvSpPr>
              <a:spLocks noChangeArrowheads="1"/>
            </p:cNvSpPr>
            <p:nvPr/>
          </p:nvSpPr>
          <p:spPr bwMode="auto">
            <a:xfrm>
              <a:off x="2105025" y="2436813"/>
              <a:ext cx="84138" cy="84138"/>
            </a:xfrm>
            <a:prstGeom prst="ellipse">
              <a:avLst/>
            </a:prstGeom>
            <a:solidFill>
              <a:srgbClr val="4F81B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5" name="Oval 15">
              <a:extLst>
                <a:ext uri="{FF2B5EF4-FFF2-40B4-BE49-F238E27FC236}">
                  <a16:creationId xmlns:a16="http://schemas.microsoft.com/office/drawing/2014/main" id="{CC3D43A4-0E43-1FF9-92FF-2645EC646261}"/>
                </a:ext>
              </a:extLst>
            </p:cNvPr>
            <p:cNvSpPr>
              <a:spLocks noChangeArrowheads="1"/>
            </p:cNvSpPr>
            <p:nvPr/>
          </p:nvSpPr>
          <p:spPr bwMode="auto">
            <a:xfrm>
              <a:off x="2759075" y="3462338"/>
              <a:ext cx="84138" cy="84138"/>
            </a:xfrm>
            <a:prstGeom prst="ellipse">
              <a:avLst/>
            </a:prstGeom>
            <a:solidFill>
              <a:srgbClr val="4F81B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 name="Oval 16">
              <a:extLst>
                <a:ext uri="{FF2B5EF4-FFF2-40B4-BE49-F238E27FC236}">
                  <a16:creationId xmlns:a16="http://schemas.microsoft.com/office/drawing/2014/main" id="{7714A6BE-8BF5-A7D3-B63F-8543661B73D7}"/>
                </a:ext>
              </a:extLst>
            </p:cNvPr>
            <p:cNvSpPr>
              <a:spLocks noChangeArrowheads="1"/>
            </p:cNvSpPr>
            <p:nvPr/>
          </p:nvSpPr>
          <p:spPr bwMode="auto">
            <a:xfrm>
              <a:off x="3413125" y="3387725"/>
              <a:ext cx="85725" cy="84138"/>
            </a:xfrm>
            <a:prstGeom prst="ellipse">
              <a:avLst/>
            </a:prstGeom>
            <a:solidFill>
              <a:srgbClr val="4F81B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 name="Oval 17">
              <a:extLst>
                <a:ext uri="{FF2B5EF4-FFF2-40B4-BE49-F238E27FC236}">
                  <a16:creationId xmlns:a16="http://schemas.microsoft.com/office/drawing/2014/main" id="{6B13A407-53F0-25D4-713D-A206B5953B6C}"/>
                </a:ext>
              </a:extLst>
            </p:cNvPr>
            <p:cNvSpPr>
              <a:spLocks noChangeArrowheads="1"/>
            </p:cNvSpPr>
            <p:nvPr/>
          </p:nvSpPr>
          <p:spPr bwMode="auto">
            <a:xfrm>
              <a:off x="4068763" y="2978150"/>
              <a:ext cx="84138" cy="84138"/>
            </a:xfrm>
            <a:prstGeom prst="ellipse">
              <a:avLst/>
            </a:prstGeom>
            <a:solidFill>
              <a:srgbClr val="4F81B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8" name="Oval 18">
              <a:extLst>
                <a:ext uri="{FF2B5EF4-FFF2-40B4-BE49-F238E27FC236}">
                  <a16:creationId xmlns:a16="http://schemas.microsoft.com/office/drawing/2014/main" id="{7FEB3D56-A80E-691C-F475-A7EBA624ABAC}"/>
                </a:ext>
              </a:extLst>
            </p:cNvPr>
            <p:cNvSpPr>
              <a:spLocks noChangeArrowheads="1"/>
            </p:cNvSpPr>
            <p:nvPr/>
          </p:nvSpPr>
          <p:spPr bwMode="auto">
            <a:xfrm>
              <a:off x="4722813" y="2703513"/>
              <a:ext cx="85725" cy="84138"/>
            </a:xfrm>
            <a:prstGeom prst="ellipse">
              <a:avLst/>
            </a:prstGeom>
            <a:solidFill>
              <a:srgbClr val="4F81B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9" name="Oval 19">
              <a:extLst>
                <a:ext uri="{FF2B5EF4-FFF2-40B4-BE49-F238E27FC236}">
                  <a16:creationId xmlns:a16="http://schemas.microsoft.com/office/drawing/2014/main" id="{6AC5DCC2-0AEC-F9ED-F42E-AC18CD9970EB}"/>
                </a:ext>
              </a:extLst>
            </p:cNvPr>
            <p:cNvSpPr>
              <a:spLocks noChangeArrowheads="1"/>
            </p:cNvSpPr>
            <p:nvPr/>
          </p:nvSpPr>
          <p:spPr bwMode="auto">
            <a:xfrm>
              <a:off x="5378450" y="2744788"/>
              <a:ext cx="84138" cy="84138"/>
            </a:xfrm>
            <a:prstGeom prst="ellipse">
              <a:avLst/>
            </a:prstGeom>
            <a:solidFill>
              <a:srgbClr val="4F81B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0" name="Oval 20">
              <a:extLst>
                <a:ext uri="{FF2B5EF4-FFF2-40B4-BE49-F238E27FC236}">
                  <a16:creationId xmlns:a16="http://schemas.microsoft.com/office/drawing/2014/main" id="{0D46B9BC-DC80-DEF6-0BEF-094A1260523C}"/>
                </a:ext>
              </a:extLst>
            </p:cNvPr>
            <p:cNvSpPr>
              <a:spLocks noChangeArrowheads="1"/>
            </p:cNvSpPr>
            <p:nvPr/>
          </p:nvSpPr>
          <p:spPr bwMode="auto">
            <a:xfrm>
              <a:off x="6032500" y="2997200"/>
              <a:ext cx="84138" cy="84138"/>
            </a:xfrm>
            <a:prstGeom prst="ellipse">
              <a:avLst/>
            </a:prstGeom>
            <a:solidFill>
              <a:srgbClr val="4F81B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1" name="Oval 21">
              <a:extLst>
                <a:ext uri="{FF2B5EF4-FFF2-40B4-BE49-F238E27FC236}">
                  <a16:creationId xmlns:a16="http://schemas.microsoft.com/office/drawing/2014/main" id="{31C480E8-2058-5AF5-D53A-AF77CFD57103}"/>
                </a:ext>
              </a:extLst>
            </p:cNvPr>
            <p:cNvSpPr>
              <a:spLocks noChangeArrowheads="1"/>
            </p:cNvSpPr>
            <p:nvPr/>
          </p:nvSpPr>
          <p:spPr bwMode="auto">
            <a:xfrm>
              <a:off x="6686550" y="3387725"/>
              <a:ext cx="84138" cy="84138"/>
            </a:xfrm>
            <a:prstGeom prst="ellipse">
              <a:avLst/>
            </a:prstGeom>
            <a:solidFill>
              <a:srgbClr val="4F81B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2" name="Oval 22">
              <a:extLst>
                <a:ext uri="{FF2B5EF4-FFF2-40B4-BE49-F238E27FC236}">
                  <a16:creationId xmlns:a16="http://schemas.microsoft.com/office/drawing/2014/main" id="{24E78F28-CCD2-5827-494C-C7EDCCFCBFC5}"/>
                </a:ext>
              </a:extLst>
            </p:cNvPr>
            <p:cNvSpPr>
              <a:spLocks noChangeArrowheads="1"/>
            </p:cNvSpPr>
            <p:nvPr/>
          </p:nvSpPr>
          <p:spPr bwMode="auto">
            <a:xfrm>
              <a:off x="7340600" y="3881438"/>
              <a:ext cx="84138" cy="84138"/>
            </a:xfrm>
            <a:prstGeom prst="ellipse">
              <a:avLst/>
            </a:prstGeom>
            <a:solidFill>
              <a:srgbClr val="4F81B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3" name="Oval 23">
              <a:extLst>
                <a:ext uri="{FF2B5EF4-FFF2-40B4-BE49-F238E27FC236}">
                  <a16:creationId xmlns:a16="http://schemas.microsoft.com/office/drawing/2014/main" id="{ECA204AC-E5E9-F9A5-0A00-A19104582604}"/>
                </a:ext>
              </a:extLst>
            </p:cNvPr>
            <p:cNvSpPr>
              <a:spLocks noChangeArrowheads="1"/>
            </p:cNvSpPr>
            <p:nvPr/>
          </p:nvSpPr>
          <p:spPr bwMode="auto">
            <a:xfrm>
              <a:off x="7994650" y="4813300"/>
              <a:ext cx="84138" cy="84138"/>
            </a:xfrm>
            <a:prstGeom prst="ellipse">
              <a:avLst/>
            </a:prstGeom>
            <a:solidFill>
              <a:srgbClr val="4F81B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 name="Line 24">
              <a:extLst>
                <a:ext uri="{FF2B5EF4-FFF2-40B4-BE49-F238E27FC236}">
                  <a16:creationId xmlns:a16="http://schemas.microsoft.com/office/drawing/2014/main" id="{2B721E51-F79B-EFF8-D71D-DA67E5F1EDC0}"/>
                </a:ext>
              </a:extLst>
            </p:cNvPr>
            <p:cNvSpPr>
              <a:spLocks noChangeShapeType="1"/>
            </p:cNvSpPr>
            <p:nvPr/>
          </p:nvSpPr>
          <p:spPr bwMode="auto">
            <a:xfrm flipV="1">
              <a:off x="4110038" y="2949575"/>
              <a:ext cx="654050" cy="274638"/>
            </a:xfrm>
            <a:prstGeom prst="line">
              <a:avLst/>
            </a:prstGeom>
            <a:noFill/>
            <a:ln w="20638" cap="rnd">
              <a:solidFill>
                <a:srgbClr val="C0504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Freeform 25">
              <a:extLst>
                <a:ext uri="{FF2B5EF4-FFF2-40B4-BE49-F238E27FC236}">
                  <a16:creationId xmlns:a16="http://schemas.microsoft.com/office/drawing/2014/main" id="{0D421139-6AB6-618D-BC90-96AEBAF93972}"/>
                </a:ext>
              </a:extLst>
            </p:cNvPr>
            <p:cNvSpPr>
              <a:spLocks noEditPoints="1"/>
            </p:cNvSpPr>
            <p:nvPr/>
          </p:nvSpPr>
          <p:spPr bwMode="auto">
            <a:xfrm>
              <a:off x="1493838" y="2655888"/>
              <a:ext cx="6542088" cy="2371725"/>
            </a:xfrm>
            <a:custGeom>
              <a:avLst/>
              <a:gdLst>
                <a:gd name="T0" fmla="*/ 0 w 4121"/>
                <a:gd name="T1" fmla="*/ 1306 h 1494"/>
                <a:gd name="T2" fmla="*/ 412 w 4121"/>
                <a:gd name="T3" fmla="*/ 0 h 1494"/>
                <a:gd name="T4" fmla="*/ 824 w 4121"/>
                <a:gd name="T5" fmla="*/ 693 h 1494"/>
                <a:gd name="T6" fmla="*/ 1236 w 4121"/>
                <a:gd name="T7" fmla="*/ 655 h 1494"/>
                <a:gd name="T8" fmla="*/ 1648 w 4121"/>
                <a:gd name="T9" fmla="*/ 358 h 1494"/>
                <a:gd name="T10" fmla="*/ 2060 w 4121"/>
                <a:gd name="T11" fmla="*/ 185 h 1494"/>
                <a:gd name="T12" fmla="*/ 2472 w 4121"/>
                <a:gd name="T13" fmla="*/ 138 h 1494"/>
                <a:gd name="T14" fmla="*/ 2885 w 4121"/>
                <a:gd name="T15" fmla="*/ 247 h 1494"/>
                <a:gd name="T16" fmla="*/ 3297 w 4121"/>
                <a:gd name="T17" fmla="*/ 511 h 1494"/>
                <a:gd name="T18" fmla="*/ 3709 w 4121"/>
                <a:gd name="T19" fmla="*/ 828 h 1494"/>
                <a:gd name="T20" fmla="*/ 4121 w 4121"/>
                <a:gd name="T21" fmla="*/ 1494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21" h="1494">
                  <a:moveTo>
                    <a:pt x="0" y="1306"/>
                  </a:moveTo>
                  <a:lnTo>
                    <a:pt x="412" y="0"/>
                  </a:lnTo>
                  <a:lnTo>
                    <a:pt x="824" y="693"/>
                  </a:lnTo>
                  <a:lnTo>
                    <a:pt x="1236" y="655"/>
                  </a:lnTo>
                  <a:lnTo>
                    <a:pt x="1648" y="358"/>
                  </a:lnTo>
                  <a:moveTo>
                    <a:pt x="2060" y="185"/>
                  </a:moveTo>
                  <a:lnTo>
                    <a:pt x="2472" y="138"/>
                  </a:lnTo>
                  <a:lnTo>
                    <a:pt x="2885" y="247"/>
                  </a:lnTo>
                  <a:lnTo>
                    <a:pt x="3297" y="511"/>
                  </a:lnTo>
                  <a:lnTo>
                    <a:pt x="3709" y="828"/>
                  </a:lnTo>
                  <a:lnTo>
                    <a:pt x="4121" y="1494"/>
                  </a:lnTo>
                </a:path>
              </a:pathLst>
            </a:custGeom>
            <a:noFill/>
            <a:ln w="22225" cap="rnd">
              <a:solidFill>
                <a:srgbClr val="C0504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Oval 26">
              <a:extLst>
                <a:ext uri="{FF2B5EF4-FFF2-40B4-BE49-F238E27FC236}">
                  <a16:creationId xmlns:a16="http://schemas.microsoft.com/office/drawing/2014/main" id="{3931F42F-283E-9EA5-6367-C98563C2CF3F}"/>
                </a:ext>
              </a:extLst>
            </p:cNvPr>
            <p:cNvSpPr>
              <a:spLocks noChangeArrowheads="1"/>
            </p:cNvSpPr>
            <p:nvPr/>
          </p:nvSpPr>
          <p:spPr bwMode="auto">
            <a:xfrm>
              <a:off x="1450975" y="4687888"/>
              <a:ext cx="84138" cy="84138"/>
            </a:xfrm>
            <a:prstGeom prst="ellipse">
              <a:avLst/>
            </a:prstGeom>
            <a:solidFill>
              <a:srgbClr val="C050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7" name="Oval 27">
              <a:extLst>
                <a:ext uri="{FF2B5EF4-FFF2-40B4-BE49-F238E27FC236}">
                  <a16:creationId xmlns:a16="http://schemas.microsoft.com/office/drawing/2014/main" id="{17A8944C-040B-56B2-F00B-EE8E6CC99F85}"/>
                </a:ext>
              </a:extLst>
            </p:cNvPr>
            <p:cNvSpPr>
              <a:spLocks noChangeArrowheads="1"/>
            </p:cNvSpPr>
            <p:nvPr/>
          </p:nvSpPr>
          <p:spPr bwMode="auto">
            <a:xfrm>
              <a:off x="2105025" y="2614613"/>
              <a:ext cx="84138" cy="84138"/>
            </a:xfrm>
            <a:prstGeom prst="ellipse">
              <a:avLst/>
            </a:prstGeom>
            <a:solidFill>
              <a:srgbClr val="C050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8" name="Oval 28">
              <a:extLst>
                <a:ext uri="{FF2B5EF4-FFF2-40B4-BE49-F238E27FC236}">
                  <a16:creationId xmlns:a16="http://schemas.microsoft.com/office/drawing/2014/main" id="{AA89FF65-0D9F-4CEB-CB7E-02BE8BE337E7}"/>
                </a:ext>
              </a:extLst>
            </p:cNvPr>
            <p:cNvSpPr>
              <a:spLocks noChangeArrowheads="1"/>
            </p:cNvSpPr>
            <p:nvPr/>
          </p:nvSpPr>
          <p:spPr bwMode="auto">
            <a:xfrm>
              <a:off x="2759075" y="3714750"/>
              <a:ext cx="84138" cy="84138"/>
            </a:xfrm>
            <a:prstGeom prst="ellipse">
              <a:avLst/>
            </a:prstGeom>
            <a:solidFill>
              <a:srgbClr val="C050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9" name="Oval 29">
              <a:extLst>
                <a:ext uri="{FF2B5EF4-FFF2-40B4-BE49-F238E27FC236}">
                  <a16:creationId xmlns:a16="http://schemas.microsoft.com/office/drawing/2014/main" id="{3927923A-F097-DB55-E385-2AA1BA3DBE5D}"/>
                </a:ext>
              </a:extLst>
            </p:cNvPr>
            <p:cNvSpPr>
              <a:spLocks noChangeArrowheads="1"/>
            </p:cNvSpPr>
            <p:nvPr/>
          </p:nvSpPr>
          <p:spPr bwMode="auto">
            <a:xfrm>
              <a:off x="3413125" y="3654425"/>
              <a:ext cx="85725" cy="84138"/>
            </a:xfrm>
            <a:prstGeom prst="ellipse">
              <a:avLst/>
            </a:prstGeom>
            <a:solidFill>
              <a:srgbClr val="C050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0" name="Oval 30">
              <a:extLst>
                <a:ext uri="{FF2B5EF4-FFF2-40B4-BE49-F238E27FC236}">
                  <a16:creationId xmlns:a16="http://schemas.microsoft.com/office/drawing/2014/main" id="{EED31700-006A-F67A-ED50-8E54F762F9BE}"/>
                </a:ext>
              </a:extLst>
            </p:cNvPr>
            <p:cNvSpPr>
              <a:spLocks noChangeArrowheads="1"/>
            </p:cNvSpPr>
            <p:nvPr/>
          </p:nvSpPr>
          <p:spPr bwMode="auto">
            <a:xfrm>
              <a:off x="4068763" y="3182938"/>
              <a:ext cx="84138" cy="84138"/>
            </a:xfrm>
            <a:prstGeom prst="ellipse">
              <a:avLst/>
            </a:prstGeom>
            <a:solidFill>
              <a:srgbClr val="C050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1" name="Oval 31">
              <a:extLst>
                <a:ext uri="{FF2B5EF4-FFF2-40B4-BE49-F238E27FC236}">
                  <a16:creationId xmlns:a16="http://schemas.microsoft.com/office/drawing/2014/main" id="{42FFA5A0-DBB3-4C88-08E3-515C718AF1D7}"/>
                </a:ext>
              </a:extLst>
            </p:cNvPr>
            <p:cNvSpPr>
              <a:spLocks noChangeArrowheads="1"/>
            </p:cNvSpPr>
            <p:nvPr/>
          </p:nvSpPr>
          <p:spPr bwMode="auto">
            <a:xfrm>
              <a:off x="5378450" y="2833688"/>
              <a:ext cx="84138" cy="84138"/>
            </a:xfrm>
            <a:prstGeom prst="ellipse">
              <a:avLst/>
            </a:prstGeom>
            <a:solidFill>
              <a:srgbClr val="C050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2" name="Oval 32">
              <a:extLst>
                <a:ext uri="{FF2B5EF4-FFF2-40B4-BE49-F238E27FC236}">
                  <a16:creationId xmlns:a16="http://schemas.microsoft.com/office/drawing/2014/main" id="{F615276E-A124-5628-F1B9-C79A0AC088A6}"/>
                </a:ext>
              </a:extLst>
            </p:cNvPr>
            <p:cNvSpPr>
              <a:spLocks noChangeArrowheads="1"/>
            </p:cNvSpPr>
            <p:nvPr/>
          </p:nvSpPr>
          <p:spPr bwMode="auto">
            <a:xfrm>
              <a:off x="6032500" y="3005138"/>
              <a:ext cx="84138" cy="84138"/>
            </a:xfrm>
            <a:prstGeom prst="ellipse">
              <a:avLst/>
            </a:prstGeom>
            <a:solidFill>
              <a:srgbClr val="C050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3" name="Oval 33">
              <a:extLst>
                <a:ext uri="{FF2B5EF4-FFF2-40B4-BE49-F238E27FC236}">
                  <a16:creationId xmlns:a16="http://schemas.microsoft.com/office/drawing/2014/main" id="{EBAC87FF-36A4-02A1-4CFB-997E16D445FE}"/>
                </a:ext>
              </a:extLst>
            </p:cNvPr>
            <p:cNvSpPr>
              <a:spLocks noChangeArrowheads="1"/>
            </p:cNvSpPr>
            <p:nvPr/>
          </p:nvSpPr>
          <p:spPr bwMode="auto">
            <a:xfrm>
              <a:off x="6686550" y="3425825"/>
              <a:ext cx="84138" cy="84138"/>
            </a:xfrm>
            <a:prstGeom prst="ellipse">
              <a:avLst/>
            </a:prstGeom>
            <a:solidFill>
              <a:srgbClr val="C050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4" name="Oval 34">
              <a:extLst>
                <a:ext uri="{FF2B5EF4-FFF2-40B4-BE49-F238E27FC236}">
                  <a16:creationId xmlns:a16="http://schemas.microsoft.com/office/drawing/2014/main" id="{E923B464-73A6-3780-E8A6-15A0853FB8BD}"/>
                </a:ext>
              </a:extLst>
            </p:cNvPr>
            <p:cNvSpPr>
              <a:spLocks noChangeArrowheads="1"/>
            </p:cNvSpPr>
            <p:nvPr/>
          </p:nvSpPr>
          <p:spPr bwMode="auto">
            <a:xfrm>
              <a:off x="7340600" y="3929063"/>
              <a:ext cx="84138" cy="84138"/>
            </a:xfrm>
            <a:prstGeom prst="ellipse">
              <a:avLst/>
            </a:prstGeom>
            <a:solidFill>
              <a:srgbClr val="C050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5" name="Oval 35">
              <a:extLst>
                <a:ext uri="{FF2B5EF4-FFF2-40B4-BE49-F238E27FC236}">
                  <a16:creationId xmlns:a16="http://schemas.microsoft.com/office/drawing/2014/main" id="{DCCD5CC5-2862-4009-3686-C2D18452F18E}"/>
                </a:ext>
              </a:extLst>
            </p:cNvPr>
            <p:cNvSpPr>
              <a:spLocks noChangeArrowheads="1"/>
            </p:cNvSpPr>
            <p:nvPr/>
          </p:nvSpPr>
          <p:spPr bwMode="auto">
            <a:xfrm>
              <a:off x="7994650" y="4986338"/>
              <a:ext cx="84138" cy="84138"/>
            </a:xfrm>
            <a:prstGeom prst="ellipse">
              <a:avLst/>
            </a:prstGeom>
            <a:solidFill>
              <a:srgbClr val="C050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6" name="Oval 36">
              <a:extLst>
                <a:ext uri="{FF2B5EF4-FFF2-40B4-BE49-F238E27FC236}">
                  <a16:creationId xmlns:a16="http://schemas.microsoft.com/office/drawing/2014/main" id="{D9672E9E-5B2D-9C9B-A736-777E9F6AFFAC}"/>
                </a:ext>
              </a:extLst>
            </p:cNvPr>
            <p:cNvSpPr>
              <a:spLocks noChangeArrowheads="1"/>
            </p:cNvSpPr>
            <p:nvPr/>
          </p:nvSpPr>
          <p:spPr bwMode="auto">
            <a:xfrm>
              <a:off x="4722813" y="2906713"/>
              <a:ext cx="84138" cy="85725"/>
            </a:xfrm>
            <a:prstGeom prst="ellipse">
              <a:avLst/>
            </a:prstGeom>
            <a:solidFill>
              <a:srgbClr val="C050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7" name="Freeform 37">
              <a:extLst>
                <a:ext uri="{FF2B5EF4-FFF2-40B4-BE49-F238E27FC236}">
                  <a16:creationId xmlns:a16="http://schemas.microsoft.com/office/drawing/2014/main" id="{B0B33D5B-868A-A35E-A0D9-14AC5CC25D35}"/>
                </a:ext>
              </a:extLst>
            </p:cNvPr>
            <p:cNvSpPr>
              <a:spLocks/>
            </p:cNvSpPr>
            <p:nvPr/>
          </p:nvSpPr>
          <p:spPr bwMode="auto">
            <a:xfrm>
              <a:off x="1493838" y="2427288"/>
              <a:ext cx="6542088" cy="2568575"/>
            </a:xfrm>
            <a:custGeom>
              <a:avLst/>
              <a:gdLst>
                <a:gd name="T0" fmla="*/ 0 w 4121"/>
                <a:gd name="T1" fmla="*/ 1582 h 1618"/>
                <a:gd name="T2" fmla="*/ 412 w 4121"/>
                <a:gd name="T3" fmla="*/ 0 h 1618"/>
                <a:gd name="T4" fmla="*/ 824 w 4121"/>
                <a:gd name="T5" fmla="*/ 590 h 1618"/>
                <a:gd name="T6" fmla="*/ 1236 w 4121"/>
                <a:gd name="T7" fmla="*/ 635 h 1618"/>
                <a:gd name="T8" fmla="*/ 1648 w 4121"/>
                <a:gd name="T9" fmla="*/ 335 h 1618"/>
                <a:gd name="T10" fmla="*/ 2060 w 4121"/>
                <a:gd name="T11" fmla="*/ 159 h 1618"/>
                <a:gd name="T12" fmla="*/ 2472 w 4121"/>
                <a:gd name="T13" fmla="*/ 153 h 1618"/>
                <a:gd name="T14" fmla="*/ 2885 w 4121"/>
                <a:gd name="T15" fmla="*/ 344 h 1618"/>
                <a:gd name="T16" fmla="*/ 3297 w 4121"/>
                <a:gd name="T17" fmla="*/ 611 h 1618"/>
                <a:gd name="T18" fmla="*/ 3709 w 4121"/>
                <a:gd name="T19" fmla="*/ 954 h 1618"/>
                <a:gd name="T20" fmla="*/ 4121 w 4121"/>
                <a:gd name="T21" fmla="*/ 1618 h 1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21" h="1618">
                  <a:moveTo>
                    <a:pt x="0" y="1582"/>
                  </a:moveTo>
                  <a:lnTo>
                    <a:pt x="412" y="0"/>
                  </a:lnTo>
                  <a:lnTo>
                    <a:pt x="824" y="590"/>
                  </a:lnTo>
                  <a:lnTo>
                    <a:pt x="1236" y="635"/>
                  </a:lnTo>
                  <a:lnTo>
                    <a:pt x="1648" y="335"/>
                  </a:lnTo>
                  <a:lnTo>
                    <a:pt x="2060" y="159"/>
                  </a:lnTo>
                  <a:lnTo>
                    <a:pt x="2472" y="153"/>
                  </a:lnTo>
                  <a:lnTo>
                    <a:pt x="2885" y="344"/>
                  </a:lnTo>
                  <a:lnTo>
                    <a:pt x="3297" y="611"/>
                  </a:lnTo>
                  <a:lnTo>
                    <a:pt x="3709" y="954"/>
                  </a:lnTo>
                  <a:lnTo>
                    <a:pt x="4121" y="1618"/>
                  </a:lnTo>
                </a:path>
              </a:pathLst>
            </a:custGeom>
            <a:noFill/>
            <a:ln w="20638" cap="rnd">
              <a:solidFill>
                <a:srgbClr val="9BBB5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Oval 38">
              <a:extLst>
                <a:ext uri="{FF2B5EF4-FFF2-40B4-BE49-F238E27FC236}">
                  <a16:creationId xmlns:a16="http://schemas.microsoft.com/office/drawing/2014/main" id="{AC275E3E-B3EE-90A6-8A6B-A5CAEB59C0D2}"/>
                </a:ext>
              </a:extLst>
            </p:cNvPr>
            <p:cNvSpPr>
              <a:spLocks noChangeArrowheads="1"/>
            </p:cNvSpPr>
            <p:nvPr/>
          </p:nvSpPr>
          <p:spPr bwMode="auto">
            <a:xfrm>
              <a:off x="1450975" y="4897438"/>
              <a:ext cx="84138" cy="85725"/>
            </a:xfrm>
            <a:prstGeom prst="ellipse">
              <a:avLst/>
            </a:prstGeom>
            <a:solidFill>
              <a:srgbClr val="9BBB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9" name="Oval 39">
              <a:extLst>
                <a:ext uri="{FF2B5EF4-FFF2-40B4-BE49-F238E27FC236}">
                  <a16:creationId xmlns:a16="http://schemas.microsoft.com/office/drawing/2014/main" id="{37B7ABA4-9DAA-E8CA-08FF-D00872206A4E}"/>
                </a:ext>
              </a:extLst>
            </p:cNvPr>
            <p:cNvSpPr>
              <a:spLocks noChangeArrowheads="1"/>
            </p:cNvSpPr>
            <p:nvPr/>
          </p:nvSpPr>
          <p:spPr bwMode="auto">
            <a:xfrm>
              <a:off x="2105025" y="2386013"/>
              <a:ext cx="84138" cy="85725"/>
            </a:xfrm>
            <a:prstGeom prst="ellipse">
              <a:avLst/>
            </a:prstGeom>
            <a:solidFill>
              <a:srgbClr val="9BBB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0" name="Oval 40">
              <a:extLst>
                <a:ext uri="{FF2B5EF4-FFF2-40B4-BE49-F238E27FC236}">
                  <a16:creationId xmlns:a16="http://schemas.microsoft.com/office/drawing/2014/main" id="{153F498A-DB01-B30C-3289-778BB0993087}"/>
                </a:ext>
              </a:extLst>
            </p:cNvPr>
            <p:cNvSpPr>
              <a:spLocks noChangeArrowheads="1"/>
            </p:cNvSpPr>
            <p:nvPr/>
          </p:nvSpPr>
          <p:spPr bwMode="auto">
            <a:xfrm>
              <a:off x="2759075" y="3322638"/>
              <a:ext cx="84138" cy="85725"/>
            </a:xfrm>
            <a:prstGeom prst="ellipse">
              <a:avLst/>
            </a:prstGeom>
            <a:solidFill>
              <a:srgbClr val="9BBB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 name="Oval 41">
              <a:extLst>
                <a:ext uri="{FF2B5EF4-FFF2-40B4-BE49-F238E27FC236}">
                  <a16:creationId xmlns:a16="http://schemas.microsoft.com/office/drawing/2014/main" id="{D8AE8543-58B7-399A-C9E2-E036BC9ABCDD}"/>
                </a:ext>
              </a:extLst>
            </p:cNvPr>
            <p:cNvSpPr>
              <a:spLocks noChangeArrowheads="1"/>
            </p:cNvSpPr>
            <p:nvPr/>
          </p:nvSpPr>
          <p:spPr bwMode="auto">
            <a:xfrm>
              <a:off x="3413125" y="3392488"/>
              <a:ext cx="85725" cy="84138"/>
            </a:xfrm>
            <a:prstGeom prst="ellipse">
              <a:avLst/>
            </a:prstGeom>
            <a:solidFill>
              <a:srgbClr val="9BBB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 name="Oval 42">
              <a:extLst>
                <a:ext uri="{FF2B5EF4-FFF2-40B4-BE49-F238E27FC236}">
                  <a16:creationId xmlns:a16="http://schemas.microsoft.com/office/drawing/2014/main" id="{39C0DAF6-713D-AADE-337B-BDB3EA655926}"/>
                </a:ext>
              </a:extLst>
            </p:cNvPr>
            <p:cNvSpPr>
              <a:spLocks noChangeArrowheads="1"/>
            </p:cNvSpPr>
            <p:nvPr/>
          </p:nvSpPr>
          <p:spPr bwMode="auto">
            <a:xfrm>
              <a:off x="4068763" y="2917825"/>
              <a:ext cx="84138" cy="84138"/>
            </a:xfrm>
            <a:prstGeom prst="ellipse">
              <a:avLst/>
            </a:prstGeom>
            <a:solidFill>
              <a:srgbClr val="9BBB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3" name="Oval 43">
              <a:extLst>
                <a:ext uri="{FF2B5EF4-FFF2-40B4-BE49-F238E27FC236}">
                  <a16:creationId xmlns:a16="http://schemas.microsoft.com/office/drawing/2014/main" id="{783F9836-3337-BE63-31C8-BCA90638CC7A}"/>
                </a:ext>
              </a:extLst>
            </p:cNvPr>
            <p:cNvSpPr>
              <a:spLocks noChangeArrowheads="1"/>
            </p:cNvSpPr>
            <p:nvPr/>
          </p:nvSpPr>
          <p:spPr bwMode="auto">
            <a:xfrm>
              <a:off x="4722813" y="2636838"/>
              <a:ext cx="85725" cy="85725"/>
            </a:xfrm>
            <a:prstGeom prst="ellipse">
              <a:avLst/>
            </a:prstGeom>
            <a:solidFill>
              <a:srgbClr val="9BBB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4" name="Oval 44">
              <a:extLst>
                <a:ext uri="{FF2B5EF4-FFF2-40B4-BE49-F238E27FC236}">
                  <a16:creationId xmlns:a16="http://schemas.microsoft.com/office/drawing/2014/main" id="{D951E90D-131C-C57D-C825-F07A0030B232}"/>
                </a:ext>
              </a:extLst>
            </p:cNvPr>
            <p:cNvSpPr>
              <a:spLocks noChangeArrowheads="1"/>
            </p:cNvSpPr>
            <p:nvPr/>
          </p:nvSpPr>
          <p:spPr bwMode="auto">
            <a:xfrm>
              <a:off x="5378450" y="2628900"/>
              <a:ext cx="84138" cy="84138"/>
            </a:xfrm>
            <a:prstGeom prst="ellipse">
              <a:avLst/>
            </a:prstGeom>
            <a:solidFill>
              <a:srgbClr val="9BBB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5" name="Oval 45">
              <a:extLst>
                <a:ext uri="{FF2B5EF4-FFF2-40B4-BE49-F238E27FC236}">
                  <a16:creationId xmlns:a16="http://schemas.microsoft.com/office/drawing/2014/main" id="{2B09E9E3-3744-0D74-471F-1312B714E1E9}"/>
                </a:ext>
              </a:extLst>
            </p:cNvPr>
            <p:cNvSpPr>
              <a:spLocks noChangeArrowheads="1"/>
            </p:cNvSpPr>
            <p:nvPr/>
          </p:nvSpPr>
          <p:spPr bwMode="auto">
            <a:xfrm>
              <a:off x="6032500" y="2930525"/>
              <a:ext cx="84138" cy="85725"/>
            </a:xfrm>
            <a:prstGeom prst="ellipse">
              <a:avLst/>
            </a:prstGeom>
            <a:solidFill>
              <a:srgbClr val="9BBB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6" name="Oval 46">
              <a:extLst>
                <a:ext uri="{FF2B5EF4-FFF2-40B4-BE49-F238E27FC236}">
                  <a16:creationId xmlns:a16="http://schemas.microsoft.com/office/drawing/2014/main" id="{583114E3-AAC4-A7CB-47C1-8C496E176267}"/>
                </a:ext>
              </a:extLst>
            </p:cNvPr>
            <p:cNvSpPr>
              <a:spLocks noChangeArrowheads="1"/>
            </p:cNvSpPr>
            <p:nvPr/>
          </p:nvSpPr>
          <p:spPr bwMode="auto">
            <a:xfrm>
              <a:off x="6686550" y="3354388"/>
              <a:ext cx="84138" cy="84138"/>
            </a:xfrm>
            <a:prstGeom prst="ellipse">
              <a:avLst/>
            </a:prstGeom>
            <a:solidFill>
              <a:srgbClr val="9BBB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7" name="Oval 47">
              <a:extLst>
                <a:ext uri="{FF2B5EF4-FFF2-40B4-BE49-F238E27FC236}">
                  <a16:creationId xmlns:a16="http://schemas.microsoft.com/office/drawing/2014/main" id="{475013FD-2E7E-EBC2-1356-B1299B2BBEC7}"/>
                </a:ext>
              </a:extLst>
            </p:cNvPr>
            <p:cNvSpPr>
              <a:spLocks noChangeArrowheads="1"/>
            </p:cNvSpPr>
            <p:nvPr/>
          </p:nvSpPr>
          <p:spPr bwMode="auto">
            <a:xfrm>
              <a:off x="7340600" y="3900488"/>
              <a:ext cx="84138" cy="84138"/>
            </a:xfrm>
            <a:prstGeom prst="ellipse">
              <a:avLst/>
            </a:prstGeom>
            <a:solidFill>
              <a:srgbClr val="9BBB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8" name="Oval 48">
              <a:extLst>
                <a:ext uri="{FF2B5EF4-FFF2-40B4-BE49-F238E27FC236}">
                  <a16:creationId xmlns:a16="http://schemas.microsoft.com/office/drawing/2014/main" id="{2D638EB4-8F59-D20B-3F39-9D061CA1A098}"/>
                </a:ext>
              </a:extLst>
            </p:cNvPr>
            <p:cNvSpPr>
              <a:spLocks noChangeArrowheads="1"/>
            </p:cNvSpPr>
            <p:nvPr/>
          </p:nvSpPr>
          <p:spPr bwMode="auto">
            <a:xfrm>
              <a:off x="7994650" y="4953000"/>
              <a:ext cx="84138" cy="85725"/>
            </a:xfrm>
            <a:prstGeom prst="ellipse">
              <a:avLst/>
            </a:prstGeom>
            <a:solidFill>
              <a:srgbClr val="9BBB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9" name="Freeform 49">
              <a:extLst>
                <a:ext uri="{FF2B5EF4-FFF2-40B4-BE49-F238E27FC236}">
                  <a16:creationId xmlns:a16="http://schemas.microsoft.com/office/drawing/2014/main" id="{B74AA300-CD3D-67B5-64C9-11424804ABB7}"/>
                </a:ext>
              </a:extLst>
            </p:cNvPr>
            <p:cNvSpPr>
              <a:spLocks/>
            </p:cNvSpPr>
            <p:nvPr/>
          </p:nvSpPr>
          <p:spPr bwMode="auto">
            <a:xfrm>
              <a:off x="1493838" y="2306638"/>
              <a:ext cx="6542088" cy="2703513"/>
            </a:xfrm>
            <a:custGeom>
              <a:avLst/>
              <a:gdLst>
                <a:gd name="T0" fmla="*/ 0 w 4121"/>
                <a:gd name="T1" fmla="*/ 1679 h 1703"/>
                <a:gd name="T2" fmla="*/ 412 w 4121"/>
                <a:gd name="T3" fmla="*/ 0 h 1703"/>
                <a:gd name="T4" fmla="*/ 824 w 4121"/>
                <a:gd name="T5" fmla="*/ 455 h 1703"/>
                <a:gd name="T6" fmla="*/ 1236 w 4121"/>
                <a:gd name="T7" fmla="*/ 669 h 1703"/>
                <a:gd name="T8" fmla="*/ 1648 w 4121"/>
                <a:gd name="T9" fmla="*/ 364 h 1703"/>
                <a:gd name="T10" fmla="*/ 2060 w 4121"/>
                <a:gd name="T11" fmla="*/ 164 h 1703"/>
                <a:gd name="T12" fmla="*/ 2472 w 4121"/>
                <a:gd name="T13" fmla="*/ 129 h 1703"/>
                <a:gd name="T14" fmla="*/ 2885 w 4121"/>
                <a:gd name="T15" fmla="*/ 306 h 1703"/>
                <a:gd name="T16" fmla="*/ 3297 w 4121"/>
                <a:gd name="T17" fmla="*/ 669 h 1703"/>
                <a:gd name="T18" fmla="*/ 3709 w 4121"/>
                <a:gd name="T19" fmla="*/ 1030 h 1703"/>
                <a:gd name="T20" fmla="*/ 4121 w 4121"/>
                <a:gd name="T21" fmla="*/ 1703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21" h="1703">
                  <a:moveTo>
                    <a:pt x="0" y="1679"/>
                  </a:moveTo>
                  <a:lnTo>
                    <a:pt x="412" y="0"/>
                  </a:lnTo>
                  <a:lnTo>
                    <a:pt x="824" y="455"/>
                  </a:lnTo>
                  <a:lnTo>
                    <a:pt x="1236" y="669"/>
                  </a:lnTo>
                  <a:lnTo>
                    <a:pt x="1648" y="364"/>
                  </a:lnTo>
                  <a:lnTo>
                    <a:pt x="2060" y="164"/>
                  </a:lnTo>
                  <a:lnTo>
                    <a:pt x="2472" y="129"/>
                  </a:lnTo>
                  <a:lnTo>
                    <a:pt x="2885" y="306"/>
                  </a:lnTo>
                  <a:lnTo>
                    <a:pt x="3297" y="669"/>
                  </a:lnTo>
                  <a:lnTo>
                    <a:pt x="3709" y="1030"/>
                  </a:lnTo>
                  <a:lnTo>
                    <a:pt x="4121" y="1703"/>
                  </a:lnTo>
                </a:path>
              </a:pathLst>
            </a:custGeom>
            <a:noFill/>
            <a:ln w="20638" cap="rnd">
              <a:solidFill>
                <a:srgbClr val="8064A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Oval 50">
              <a:extLst>
                <a:ext uri="{FF2B5EF4-FFF2-40B4-BE49-F238E27FC236}">
                  <a16:creationId xmlns:a16="http://schemas.microsoft.com/office/drawing/2014/main" id="{00640A87-CD04-1990-CE7E-51B620971658}"/>
                </a:ext>
              </a:extLst>
            </p:cNvPr>
            <p:cNvSpPr>
              <a:spLocks noChangeArrowheads="1"/>
            </p:cNvSpPr>
            <p:nvPr/>
          </p:nvSpPr>
          <p:spPr bwMode="auto">
            <a:xfrm>
              <a:off x="1450975" y="4930775"/>
              <a:ext cx="84138" cy="84138"/>
            </a:xfrm>
            <a:prstGeom prst="ellipse">
              <a:avLst/>
            </a:prstGeom>
            <a:solidFill>
              <a:srgbClr val="8064A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1" name="Oval 51">
              <a:extLst>
                <a:ext uri="{FF2B5EF4-FFF2-40B4-BE49-F238E27FC236}">
                  <a16:creationId xmlns:a16="http://schemas.microsoft.com/office/drawing/2014/main" id="{6798F916-C537-4D36-C511-6C90C3119317}"/>
                </a:ext>
              </a:extLst>
            </p:cNvPr>
            <p:cNvSpPr>
              <a:spLocks noChangeArrowheads="1"/>
            </p:cNvSpPr>
            <p:nvPr/>
          </p:nvSpPr>
          <p:spPr bwMode="auto">
            <a:xfrm>
              <a:off x="2105025" y="2265363"/>
              <a:ext cx="84138" cy="84138"/>
            </a:xfrm>
            <a:prstGeom prst="ellipse">
              <a:avLst/>
            </a:prstGeom>
            <a:solidFill>
              <a:srgbClr val="8064A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2" name="Oval 52">
              <a:extLst>
                <a:ext uri="{FF2B5EF4-FFF2-40B4-BE49-F238E27FC236}">
                  <a16:creationId xmlns:a16="http://schemas.microsoft.com/office/drawing/2014/main" id="{DEFEC247-069B-17AD-E93F-51C7CFC14B48}"/>
                </a:ext>
              </a:extLst>
            </p:cNvPr>
            <p:cNvSpPr>
              <a:spLocks noChangeArrowheads="1"/>
            </p:cNvSpPr>
            <p:nvPr/>
          </p:nvSpPr>
          <p:spPr bwMode="auto">
            <a:xfrm>
              <a:off x="2759075" y="2987675"/>
              <a:ext cx="84138" cy="84138"/>
            </a:xfrm>
            <a:prstGeom prst="ellipse">
              <a:avLst/>
            </a:prstGeom>
            <a:solidFill>
              <a:srgbClr val="8064A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3" name="Oval 53">
              <a:extLst>
                <a:ext uri="{FF2B5EF4-FFF2-40B4-BE49-F238E27FC236}">
                  <a16:creationId xmlns:a16="http://schemas.microsoft.com/office/drawing/2014/main" id="{04301C0B-FD91-7549-A983-B08AB59E4305}"/>
                </a:ext>
              </a:extLst>
            </p:cNvPr>
            <p:cNvSpPr>
              <a:spLocks noChangeArrowheads="1"/>
            </p:cNvSpPr>
            <p:nvPr/>
          </p:nvSpPr>
          <p:spPr bwMode="auto">
            <a:xfrm>
              <a:off x="3413125" y="3327400"/>
              <a:ext cx="85725" cy="84138"/>
            </a:xfrm>
            <a:prstGeom prst="ellipse">
              <a:avLst/>
            </a:prstGeom>
            <a:solidFill>
              <a:srgbClr val="8064A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4" name="Oval 54">
              <a:extLst>
                <a:ext uri="{FF2B5EF4-FFF2-40B4-BE49-F238E27FC236}">
                  <a16:creationId xmlns:a16="http://schemas.microsoft.com/office/drawing/2014/main" id="{974AA57C-DA6E-8233-0552-B523BCCD64FB}"/>
                </a:ext>
              </a:extLst>
            </p:cNvPr>
            <p:cNvSpPr>
              <a:spLocks noChangeArrowheads="1"/>
            </p:cNvSpPr>
            <p:nvPr/>
          </p:nvSpPr>
          <p:spPr bwMode="auto">
            <a:xfrm>
              <a:off x="4068763" y="2843213"/>
              <a:ext cx="84138" cy="84138"/>
            </a:xfrm>
            <a:prstGeom prst="ellipse">
              <a:avLst/>
            </a:prstGeom>
            <a:solidFill>
              <a:srgbClr val="8064A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Oval 55">
              <a:extLst>
                <a:ext uri="{FF2B5EF4-FFF2-40B4-BE49-F238E27FC236}">
                  <a16:creationId xmlns:a16="http://schemas.microsoft.com/office/drawing/2014/main" id="{64B0B02E-BCA9-554C-61BB-C904E3401ECB}"/>
                </a:ext>
              </a:extLst>
            </p:cNvPr>
            <p:cNvSpPr>
              <a:spLocks noChangeArrowheads="1"/>
            </p:cNvSpPr>
            <p:nvPr/>
          </p:nvSpPr>
          <p:spPr bwMode="auto">
            <a:xfrm>
              <a:off x="4722813" y="2525713"/>
              <a:ext cx="85725" cy="85725"/>
            </a:xfrm>
            <a:prstGeom prst="ellipse">
              <a:avLst/>
            </a:prstGeom>
            <a:solidFill>
              <a:srgbClr val="8064A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6" name="Oval 56">
              <a:extLst>
                <a:ext uri="{FF2B5EF4-FFF2-40B4-BE49-F238E27FC236}">
                  <a16:creationId xmlns:a16="http://schemas.microsoft.com/office/drawing/2014/main" id="{A914FDAB-6B82-4F45-D341-7130AB3A27B0}"/>
                </a:ext>
              </a:extLst>
            </p:cNvPr>
            <p:cNvSpPr>
              <a:spLocks noChangeArrowheads="1"/>
            </p:cNvSpPr>
            <p:nvPr/>
          </p:nvSpPr>
          <p:spPr bwMode="auto">
            <a:xfrm>
              <a:off x="5378450" y="2470150"/>
              <a:ext cx="84138" cy="84138"/>
            </a:xfrm>
            <a:prstGeom prst="ellipse">
              <a:avLst/>
            </a:prstGeom>
            <a:solidFill>
              <a:srgbClr val="8064A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7" name="Oval 57">
              <a:extLst>
                <a:ext uri="{FF2B5EF4-FFF2-40B4-BE49-F238E27FC236}">
                  <a16:creationId xmlns:a16="http://schemas.microsoft.com/office/drawing/2014/main" id="{3FF25EFD-0945-4E45-06EE-26220B24C537}"/>
                </a:ext>
              </a:extLst>
            </p:cNvPr>
            <p:cNvSpPr>
              <a:spLocks noChangeArrowheads="1"/>
            </p:cNvSpPr>
            <p:nvPr/>
          </p:nvSpPr>
          <p:spPr bwMode="auto">
            <a:xfrm>
              <a:off x="6032500" y="2749550"/>
              <a:ext cx="84138" cy="84138"/>
            </a:xfrm>
            <a:prstGeom prst="ellipse">
              <a:avLst/>
            </a:prstGeom>
            <a:solidFill>
              <a:srgbClr val="8064A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8" name="Oval 58">
              <a:extLst>
                <a:ext uri="{FF2B5EF4-FFF2-40B4-BE49-F238E27FC236}">
                  <a16:creationId xmlns:a16="http://schemas.microsoft.com/office/drawing/2014/main" id="{C163B0C3-F90B-8CD3-780D-EABA08BEE91D}"/>
                </a:ext>
              </a:extLst>
            </p:cNvPr>
            <p:cNvSpPr>
              <a:spLocks noChangeArrowheads="1"/>
            </p:cNvSpPr>
            <p:nvPr/>
          </p:nvSpPr>
          <p:spPr bwMode="auto">
            <a:xfrm>
              <a:off x="6686550" y="3327400"/>
              <a:ext cx="84138" cy="84138"/>
            </a:xfrm>
            <a:prstGeom prst="ellipse">
              <a:avLst/>
            </a:prstGeom>
            <a:solidFill>
              <a:srgbClr val="8064A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9" name="Oval 59">
              <a:extLst>
                <a:ext uri="{FF2B5EF4-FFF2-40B4-BE49-F238E27FC236}">
                  <a16:creationId xmlns:a16="http://schemas.microsoft.com/office/drawing/2014/main" id="{64D084E6-A8D5-CAA1-C28F-0FBD9B77A3DA}"/>
                </a:ext>
              </a:extLst>
            </p:cNvPr>
            <p:cNvSpPr>
              <a:spLocks noChangeArrowheads="1"/>
            </p:cNvSpPr>
            <p:nvPr/>
          </p:nvSpPr>
          <p:spPr bwMode="auto">
            <a:xfrm>
              <a:off x="7340600" y="3900488"/>
              <a:ext cx="84138" cy="84138"/>
            </a:xfrm>
            <a:prstGeom prst="ellipse">
              <a:avLst/>
            </a:prstGeom>
            <a:solidFill>
              <a:srgbClr val="8064A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0" name="Oval 60">
              <a:extLst>
                <a:ext uri="{FF2B5EF4-FFF2-40B4-BE49-F238E27FC236}">
                  <a16:creationId xmlns:a16="http://schemas.microsoft.com/office/drawing/2014/main" id="{8CF5DE44-6741-BED0-E1BB-F31CDC6C1E0B}"/>
                </a:ext>
              </a:extLst>
            </p:cNvPr>
            <p:cNvSpPr>
              <a:spLocks noChangeArrowheads="1"/>
            </p:cNvSpPr>
            <p:nvPr/>
          </p:nvSpPr>
          <p:spPr bwMode="auto">
            <a:xfrm>
              <a:off x="7994650" y="4967288"/>
              <a:ext cx="84138" cy="84138"/>
            </a:xfrm>
            <a:prstGeom prst="ellipse">
              <a:avLst/>
            </a:prstGeom>
            <a:solidFill>
              <a:srgbClr val="8064A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1" name="Freeform 61">
              <a:extLst>
                <a:ext uri="{FF2B5EF4-FFF2-40B4-BE49-F238E27FC236}">
                  <a16:creationId xmlns:a16="http://schemas.microsoft.com/office/drawing/2014/main" id="{A08864B8-2D1C-0B40-CF3B-787115919DA2}"/>
                </a:ext>
              </a:extLst>
            </p:cNvPr>
            <p:cNvSpPr>
              <a:spLocks/>
            </p:cNvSpPr>
            <p:nvPr/>
          </p:nvSpPr>
          <p:spPr bwMode="auto">
            <a:xfrm>
              <a:off x="1493838" y="2270125"/>
              <a:ext cx="6542088" cy="2725738"/>
            </a:xfrm>
            <a:custGeom>
              <a:avLst/>
              <a:gdLst>
                <a:gd name="T0" fmla="*/ 0 w 4121"/>
                <a:gd name="T1" fmla="*/ 1676 h 1717"/>
                <a:gd name="T2" fmla="*/ 412 w 4121"/>
                <a:gd name="T3" fmla="*/ 0 h 1717"/>
                <a:gd name="T4" fmla="*/ 824 w 4121"/>
                <a:gd name="T5" fmla="*/ 299 h 1717"/>
                <a:gd name="T6" fmla="*/ 1236 w 4121"/>
                <a:gd name="T7" fmla="*/ 639 h 1717"/>
                <a:gd name="T8" fmla="*/ 1648 w 4121"/>
                <a:gd name="T9" fmla="*/ 376 h 1717"/>
                <a:gd name="T10" fmla="*/ 2060 w 4121"/>
                <a:gd name="T11" fmla="*/ 123 h 1717"/>
                <a:gd name="T12" fmla="*/ 2472 w 4121"/>
                <a:gd name="T13" fmla="*/ 76 h 1717"/>
                <a:gd name="T14" fmla="*/ 2885 w 4121"/>
                <a:gd name="T15" fmla="*/ 222 h 1717"/>
                <a:gd name="T16" fmla="*/ 3297 w 4121"/>
                <a:gd name="T17" fmla="*/ 531 h 1717"/>
                <a:gd name="T18" fmla="*/ 3709 w 4121"/>
                <a:gd name="T19" fmla="*/ 1009 h 1717"/>
                <a:gd name="T20" fmla="*/ 4121 w 4121"/>
                <a:gd name="T21" fmla="*/ 1717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21" h="1717">
                  <a:moveTo>
                    <a:pt x="0" y="1676"/>
                  </a:moveTo>
                  <a:lnTo>
                    <a:pt x="412" y="0"/>
                  </a:lnTo>
                  <a:lnTo>
                    <a:pt x="824" y="299"/>
                  </a:lnTo>
                  <a:lnTo>
                    <a:pt x="1236" y="639"/>
                  </a:lnTo>
                  <a:lnTo>
                    <a:pt x="1648" y="376"/>
                  </a:lnTo>
                  <a:lnTo>
                    <a:pt x="2060" y="123"/>
                  </a:lnTo>
                  <a:lnTo>
                    <a:pt x="2472" y="76"/>
                  </a:lnTo>
                  <a:lnTo>
                    <a:pt x="2885" y="222"/>
                  </a:lnTo>
                  <a:lnTo>
                    <a:pt x="3297" y="531"/>
                  </a:lnTo>
                  <a:lnTo>
                    <a:pt x="3709" y="1009"/>
                  </a:lnTo>
                  <a:lnTo>
                    <a:pt x="4121" y="1717"/>
                  </a:lnTo>
                </a:path>
              </a:pathLst>
            </a:custGeom>
            <a:noFill/>
            <a:ln w="20638" cap="rnd">
              <a:solidFill>
                <a:srgbClr val="00B0F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Oval 62">
              <a:extLst>
                <a:ext uri="{FF2B5EF4-FFF2-40B4-BE49-F238E27FC236}">
                  <a16:creationId xmlns:a16="http://schemas.microsoft.com/office/drawing/2014/main" id="{B8334D2B-AF07-3741-6C9B-4BA4E66DEE55}"/>
                </a:ext>
              </a:extLst>
            </p:cNvPr>
            <p:cNvSpPr>
              <a:spLocks noChangeArrowheads="1"/>
            </p:cNvSpPr>
            <p:nvPr/>
          </p:nvSpPr>
          <p:spPr bwMode="auto">
            <a:xfrm>
              <a:off x="1450975" y="4887913"/>
              <a:ext cx="84138" cy="84138"/>
            </a:xfrm>
            <a:prstGeom prst="ellipse">
              <a:avLst/>
            </a:prstGeom>
            <a:solidFill>
              <a:srgbClr val="4BACC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3" name="Oval 63">
              <a:extLst>
                <a:ext uri="{FF2B5EF4-FFF2-40B4-BE49-F238E27FC236}">
                  <a16:creationId xmlns:a16="http://schemas.microsoft.com/office/drawing/2014/main" id="{5249A237-336C-DB9C-7361-41FC5859135D}"/>
                </a:ext>
              </a:extLst>
            </p:cNvPr>
            <p:cNvSpPr>
              <a:spLocks noChangeArrowheads="1"/>
            </p:cNvSpPr>
            <p:nvPr/>
          </p:nvSpPr>
          <p:spPr bwMode="auto">
            <a:xfrm>
              <a:off x="2105025" y="2227263"/>
              <a:ext cx="84138" cy="84138"/>
            </a:xfrm>
            <a:prstGeom prst="ellipse">
              <a:avLst/>
            </a:prstGeom>
            <a:solidFill>
              <a:srgbClr val="4BACC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4" name="Oval 64">
              <a:extLst>
                <a:ext uri="{FF2B5EF4-FFF2-40B4-BE49-F238E27FC236}">
                  <a16:creationId xmlns:a16="http://schemas.microsoft.com/office/drawing/2014/main" id="{1450DD8D-16A0-A4F7-CACB-C2DA6F24FE5D}"/>
                </a:ext>
              </a:extLst>
            </p:cNvPr>
            <p:cNvSpPr>
              <a:spLocks noChangeArrowheads="1"/>
            </p:cNvSpPr>
            <p:nvPr/>
          </p:nvSpPr>
          <p:spPr bwMode="auto">
            <a:xfrm>
              <a:off x="2759075" y="2703513"/>
              <a:ext cx="84138" cy="84138"/>
            </a:xfrm>
            <a:prstGeom prst="ellipse">
              <a:avLst/>
            </a:prstGeom>
            <a:solidFill>
              <a:srgbClr val="4BACC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5" name="Oval 65">
              <a:extLst>
                <a:ext uri="{FF2B5EF4-FFF2-40B4-BE49-F238E27FC236}">
                  <a16:creationId xmlns:a16="http://schemas.microsoft.com/office/drawing/2014/main" id="{81302179-8A3F-FA67-16E6-E113EA0D32A1}"/>
                </a:ext>
              </a:extLst>
            </p:cNvPr>
            <p:cNvSpPr>
              <a:spLocks noChangeArrowheads="1"/>
            </p:cNvSpPr>
            <p:nvPr/>
          </p:nvSpPr>
          <p:spPr bwMode="auto">
            <a:xfrm>
              <a:off x="3413125" y="3243263"/>
              <a:ext cx="85725" cy="85725"/>
            </a:xfrm>
            <a:prstGeom prst="ellipse">
              <a:avLst/>
            </a:prstGeom>
            <a:solidFill>
              <a:srgbClr val="4BACC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6" name="Oval 66">
              <a:extLst>
                <a:ext uri="{FF2B5EF4-FFF2-40B4-BE49-F238E27FC236}">
                  <a16:creationId xmlns:a16="http://schemas.microsoft.com/office/drawing/2014/main" id="{47341F37-BB50-4AA7-4354-821B7A865ACD}"/>
                </a:ext>
              </a:extLst>
            </p:cNvPr>
            <p:cNvSpPr>
              <a:spLocks noChangeArrowheads="1"/>
            </p:cNvSpPr>
            <p:nvPr/>
          </p:nvSpPr>
          <p:spPr bwMode="auto">
            <a:xfrm>
              <a:off x="4068763" y="2824163"/>
              <a:ext cx="84138" cy="84138"/>
            </a:xfrm>
            <a:prstGeom prst="ellipse">
              <a:avLst/>
            </a:prstGeom>
            <a:solidFill>
              <a:srgbClr val="4BACC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7" name="Oval 67">
              <a:extLst>
                <a:ext uri="{FF2B5EF4-FFF2-40B4-BE49-F238E27FC236}">
                  <a16:creationId xmlns:a16="http://schemas.microsoft.com/office/drawing/2014/main" id="{D61E09BC-DA80-7186-2688-C81AE5F6F560}"/>
                </a:ext>
              </a:extLst>
            </p:cNvPr>
            <p:cNvSpPr>
              <a:spLocks noChangeArrowheads="1"/>
            </p:cNvSpPr>
            <p:nvPr/>
          </p:nvSpPr>
          <p:spPr bwMode="auto">
            <a:xfrm>
              <a:off x="4722813" y="2422525"/>
              <a:ext cx="85725" cy="85725"/>
            </a:xfrm>
            <a:prstGeom prst="ellipse">
              <a:avLst/>
            </a:prstGeom>
            <a:solidFill>
              <a:srgbClr val="4BACC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8" name="Oval 68">
              <a:extLst>
                <a:ext uri="{FF2B5EF4-FFF2-40B4-BE49-F238E27FC236}">
                  <a16:creationId xmlns:a16="http://schemas.microsoft.com/office/drawing/2014/main" id="{69968C56-342E-A0D2-1500-547CAD104187}"/>
                </a:ext>
              </a:extLst>
            </p:cNvPr>
            <p:cNvSpPr>
              <a:spLocks noChangeArrowheads="1"/>
            </p:cNvSpPr>
            <p:nvPr/>
          </p:nvSpPr>
          <p:spPr bwMode="auto">
            <a:xfrm>
              <a:off x="5378450" y="2347913"/>
              <a:ext cx="84138" cy="85725"/>
            </a:xfrm>
            <a:prstGeom prst="ellipse">
              <a:avLst/>
            </a:prstGeom>
            <a:solidFill>
              <a:srgbClr val="4BACC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9" name="Oval 69">
              <a:extLst>
                <a:ext uri="{FF2B5EF4-FFF2-40B4-BE49-F238E27FC236}">
                  <a16:creationId xmlns:a16="http://schemas.microsoft.com/office/drawing/2014/main" id="{6808BE63-7B9E-3D1F-F780-E69BA0E409D5}"/>
                </a:ext>
              </a:extLst>
            </p:cNvPr>
            <p:cNvSpPr>
              <a:spLocks noChangeArrowheads="1"/>
            </p:cNvSpPr>
            <p:nvPr/>
          </p:nvSpPr>
          <p:spPr bwMode="auto">
            <a:xfrm>
              <a:off x="6032500" y="2581275"/>
              <a:ext cx="84138" cy="85725"/>
            </a:xfrm>
            <a:prstGeom prst="ellipse">
              <a:avLst/>
            </a:prstGeom>
            <a:solidFill>
              <a:srgbClr val="4BACC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0" name="Oval 70">
              <a:extLst>
                <a:ext uri="{FF2B5EF4-FFF2-40B4-BE49-F238E27FC236}">
                  <a16:creationId xmlns:a16="http://schemas.microsoft.com/office/drawing/2014/main" id="{33F042FE-2D89-57A4-5CAA-CD9E660CE452}"/>
                </a:ext>
              </a:extLst>
            </p:cNvPr>
            <p:cNvSpPr>
              <a:spLocks noChangeArrowheads="1"/>
            </p:cNvSpPr>
            <p:nvPr/>
          </p:nvSpPr>
          <p:spPr bwMode="auto">
            <a:xfrm>
              <a:off x="6686550" y="3071813"/>
              <a:ext cx="84138" cy="84138"/>
            </a:xfrm>
            <a:prstGeom prst="ellipse">
              <a:avLst/>
            </a:prstGeom>
            <a:solidFill>
              <a:srgbClr val="4BACC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1" name="Oval 71">
              <a:extLst>
                <a:ext uri="{FF2B5EF4-FFF2-40B4-BE49-F238E27FC236}">
                  <a16:creationId xmlns:a16="http://schemas.microsoft.com/office/drawing/2014/main" id="{8C4E9EE2-DBFB-DF01-F32E-0A3580A2AF86}"/>
                </a:ext>
              </a:extLst>
            </p:cNvPr>
            <p:cNvSpPr>
              <a:spLocks noChangeArrowheads="1"/>
            </p:cNvSpPr>
            <p:nvPr/>
          </p:nvSpPr>
          <p:spPr bwMode="auto">
            <a:xfrm>
              <a:off x="7340600" y="3830638"/>
              <a:ext cx="84138" cy="84138"/>
            </a:xfrm>
            <a:prstGeom prst="ellipse">
              <a:avLst/>
            </a:prstGeom>
            <a:solidFill>
              <a:srgbClr val="4BACC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2" name="Oval 72">
              <a:extLst>
                <a:ext uri="{FF2B5EF4-FFF2-40B4-BE49-F238E27FC236}">
                  <a16:creationId xmlns:a16="http://schemas.microsoft.com/office/drawing/2014/main" id="{CAFB5CDE-D0F4-E3A8-93D4-6B2C5A49BF0B}"/>
                </a:ext>
              </a:extLst>
            </p:cNvPr>
            <p:cNvSpPr>
              <a:spLocks noChangeArrowheads="1"/>
            </p:cNvSpPr>
            <p:nvPr/>
          </p:nvSpPr>
          <p:spPr bwMode="auto">
            <a:xfrm>
              <a:off x="7994650" y="4953000"/>
              <a:ext cx="84138" cy="85725"/>
            </a:xfrm>
            <a:prstGeom prst="ellipse">
              <a:avLst/>
            </a:prstGeom>
            <a:solidFill>
              <a:srgbClr val="4BACC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3" name="Freeform 73">
              <a:extLst>
                <a:ext uri="{FF2B5EF4-FFF2-40B4-BE49-F238E27FC236}">
                  <a16:creationId xmlns:a16="http://schemas.microsoft.com/office/drawing/2014/main" id="{C436B926-D77F-05DA-1BAB-EDA2162280B5}"/>
                </a:ext>
              </a:extLst>
            </p:cNvPr>
            <p:cNvSpPr>
              <a:spLocks/>
            </p:cNvSpPr>
            <p:nvPr/>
          </p:nvSpPr>
          <p:spPr bwMode="auto">
            <a:xfrm>
              <a:off x="1493838" y="2301875"/>
              <a:ext cx="6542088" cy="2720975"/>
            </a:xfrm>
            <a:custGeom>
              <a:avLst/>
              <a:gdLst>
                <a:gd name="T0" fmla="*/ 0 w 4121"/>
                <a:gd name="T1" fmla="*/ 1688 h 1714"/>
                <a:gd name="T2" fmla="*/ 412 w 4121"/>
                <a:gd name="T3" fmla="*/ 0 h 1714"/>
                <a:gd name="T4" fmla="*/ 824 w 4121"/>
                <a:gd name="T5" fmla="*/ 174 h 1714"/>
                <a:gd name="T6" fmla="*/ 1236 w 4121"/>
                <a:gd name="T7" fmla="*/ 558 h 1714"/>
                <a:gd name="T8" fmla="*/ 1648 w 4121"/>
                <a:gd name="T9" fmla="*/ 382 h 1714"/>
                <a:gd name="T10" fmla="*/ 2060 w 4121"/>
                <a:gd name="T11" fmla="*/ 126 h 1714"/>
                <a:gd name="T12" fmla="*/ 2472 w 4121"/>
                <a:gd name="T13" fmla="*/ 65 h 1714"/>
                <a:gd name="T14" fmla="*/ 2885 w 4121"/>
                <a:gd name="T15" fmla="*/ 202 h 1714"/>
                <a:gd name="T16" fmla="*/ 3297 w 4121"/>
                <a:gd name="T17" fmla="*/ 461 h 1714"/>
                <a:gd name="T18" fmla="*/ 3709 w 4121"/>
                <a:gd name="T19" fmla="*/ 1022 h 1714"/>
                <a:gd name="T20" fmla="*/ 4121 w 4121"/>
                <a:gd name="T21" fmla="*/ 17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21" h="1714">
                  <a:moveTo>
                    <a:pt x="0" y="1688"/>
                  </a:moveTo>
                  <a:lnTo>
                    <a:pt x="412" y="0"/>
                  </a:lnTo>
                  <a:lnTo>
                    <a:pt x="824" y="174"/>
                  </a:lnTo>
                  <a:lnTo>
                    <a:pt x="1236" y="558"/>
                  </a:lnTo>
                  <a:lnTo>
                    <a:pt x="1648" y="382"/>
                  </a:lnTo>
                  <a:lnTo>
                    <a:pt x="2060" y="126"/>
                  </a:lnTo>
                  <a:lnTo>
                    <a:pt x="2472" y="65"/>
                  </a:lnTo>
                  <a:lnTo>
                    <a:pt x="2885" y="202"/>
                  </a:lnTo>
                  <a:lnTo>
                    <a:pt x="3297" y="461"/>
                  </a:lnTo>
                  <a:lnTo>
                    <a:pt x="3709" y="1022"/>
                  </a:lnTo>
                  <a:lnTo>
                    <a:pt x="4121" y="1714"/>
                  </a:lnTo>
                </a:path>
              </a:pathLst>
            </a:custGeom>
            <a:noFill/>
            <a:ln w="20638" cap="rnd">
              <a:solidFill>
                <a:srgbClr val="F7964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4" name="Oval 74">
              <a:extLst>
                <a:ext uri="{FF2B5EF4-FFF2-40B4-BE49-F238E27FC236}">
                  <a16:creationId xmlns:a16="http://schemas.microsoft.com/office/drawing/2014/main" id="{0F73F542-183C-49A6-C7D4-7EB0C38E807A}"/>
                </a:ext>
              </a:extLst>
            </p:cNvPr>
            <p:cNvSpPr>
              <a:spLocks noChangeArrowheads="1"/>
            </p:cNvSpPr>
            <p:nvPr/>
          </p:nvSpPr>
          <p:spPr bwMode="auto">
            <a:xfrm>
              <a:off x="1450975" y="4940300"/>
              <a:ext cx="84138" cy="84138"/>
            </a:xfrm>
            <a:prstGeom prst="ellipse">
              <a:avLst/>
            </a:prstGeom>
            <a:solidFill>
              <a:srgbClr val="F7964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5" name="Oval 75">
              <a:extLst>
                <a:ext uri="{FF2B5EF4-FFF2-40B4-BE49-F238E27FC236}">
                  <a16:creationId xmlns:a16="http://schemas.microsoft.com/office/drawing/2014/main" id="{CB51C3DB-B6DF-ED76-63DC-04A0EAE70114}"/>
                </a:ext>
              </a:extLst>
            </p:cNvPr>
            <p:cNvSpPr>
              <a:spLocks noChangeArrowheads="1"/>
            </p:cNvSpPr>
            <p:nvPr/>
          </p:nvSpPr>
          <p:spPr bwMode="auto">
            <a:xfrm>
              <a:off x="2105025" y="2260600"/>
              <a:ext cx="84138" cy="84138"/>
            </a:xfrm>
            <a:prstGeom prst="ellipse">
              <a:avLst/>
            </a:prstGeom>
            <a:solidFill>
              <a:srgbClr val="F7964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6" name="Oval 76">
              <a:extLst>
                <a:ext uri="{FF2B5EF4-FFF2-40B4-BE49-F238E27FC236}">
                  <a16:creationId xmlns:a16="http://schemas.microsoft.com/office/drawing/2014/main" id="{85F4D084-5D42-DE51-E6AC-160FB38771DF}"/>
                </a:ext>
              </a:extLst>
            </p:cNvPr>
            <p:cNvSpPr>
              <a:spLocks noChangeArrowheads="1"/>
            </p:cNvSpPr>
            <p:nvPr/>
          </p:nvSpPr>
          <p:spPr bwMode="auto">
            <a:xfrm>
              <a:off x="2759075" y="2535238"/>
              <a:ext cx="84138" cy="84138"/>
            </a:xfrm>
            <a:prstGeom prst="ellipse">
              <a:avLst/>
            </a:prstGeom>
            <a:solidFill>
              <a:srgbClr val="F7964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7" name="Oval 77">
              <a:extLst>
                <a:ext uri="{FF2B5EF4-FFF2-40B4-BE49-F238E27FC236}">
                  <a16:creationId xmlns:a16="http://schemas.microsoft.com/office/drawing/2014/main" id="{C1F520B5-9D74-0CA0-7F67-ADC5F1FB0E36}"/>
                </a:ext>
              </a:extLst>
            </p:cNvPr>
            <p:cNvSpPr>
              <a:spLocks noChangeArrowheads="1"/>
            </p:cNvSpPr>
            <p:nvPr/>
          </p:nvSpPr>
          <p:spPr bwMode="auto">
            <a:xfrm>
              <a:off x="3413125" y="3144838"/>
              <a:ext cx="85725" cy="85725"/>
            </a:xfrm>
            <a:prstGeom prst="ellipse">
              <a:avLst/>
            </a:prstGeom>
            <a:solidFill>
              <a:srgbClr val="F7964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8" name="Oval 78">
              <a:extLst>
                <a:ext uri="{FF2B5EF4-FFF2-40B4-BE49-F238E27FC236}">
                  <a16:creationId xmlns:a16="http://schemas.microsoft.com/office/drawing/2014/main" id="{D939ED2E-E28E-7809-AD35-4672719FF67A}"/>
                </a:ext>
              </a:extLst>
            </p:cNvPr>
            <p:cNvSpPr>
              <a:spLocks noChangeArrowheads="1"/>
            </p:cNvSpPr>
            <p:nvPr/>
          </p:nvSpPr>
          <p:spPr bwMode="auto">
            <a:xfrm>
              <a:off x="4068763" y="2865438"/>
              <a:ext cx="84138" cy="84138"/>
            </a:xfrm>
            <a:prstGeom prst="ellipse">
              <a:avLst/>
            </a:prstGeom>
            <a:solidFill>
              <a:srgbClr val="F7964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9" name="Oval 79">
              <a:extLst>
                <a:ext uri="{FF2B5EF4-FFF2-40B4-BE49-F238E27FC236}">
                  <a16:creationId xmlns:a16="http://schemas.microsoft.com/office/drawing/2014/main" id="{9228F676-7BD0-C092-88BE-D57BF597B770}"/>
                </a:ext>
              </a:extLst>
            </p:cNvPr>
            <p:cNvSpPr>
              <a:spLocks noChangeArrowheads="1"/>
            </p:cNvSpPr>
            <p:nvPr/>
          </p:nvSpPr>
          <p:spPr bwMode="auto">
            <a:xfrm>
              <a:off x="4722813" y="2460625"/>
              <a:ext cx="85725" cy="84138"/>
            </a:xfrm>
            <a:prstGeom prst="ellipse">
              <a:avLst/>
            </a:prstGeom>
            <a:solidFill>
              <a:srgbClr val="F7964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0" name="Oval 80">
              <a:extLst>
                <a:ext uri="{FF2B5EF4-FFF2-40B4-BE49-F238E27FC236}">
                  <a16:creationId xmlns:a16="http://schemas.microsoft.com/office/drawing/2014/main" id="{1FB9AE4D-6B0D-25BF-243B-B116116BA6A5}"/>
                </a:ext>
              </a:extLst>
            </p:cNvPr>
            <p:cNvSpPr>
              <a:spLocks noChangeArrowheads="1"/>
            </p:cNvSpPr>
            <p:nvPr/>
          </p:nvSpPr>
          <p:spPr bwMode="auto">
            <a:xfrm>
              <a:off x="5378450" y="2362200"/>
              <a:ext cx="84138" cy="84138"/>
            </a:xfrm>
            <a:prstGeom prst="ellipse">
              <a:avLst/>
            </a:prstGeom>
            <a:solidFill>
              <a:srgbClr val="F7964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1" name="Oval 81">
              <a:extLst>
                <a:ext uri="{FF2B5EF4-FFF2-40B4-BE49-F238E27FC236}">
                  <a16:creationId xmlns:a16="http://schemas.microsoft.com/office/drawing/2014/main" id="{524E9260-C817-D9C1-5824-81090A4F6F8B}"/>
                </a:ext>
              </a:extLst>
            </p:cNvPr>
            <p:cNvSpPr>
              <a:spLocks noChangeArrowheads="1"/>
            </p:cNvSpPr>
            <p:nvPr/>
          </p:nvSpPr>
          <p:spPr bwMode="auto">
            <a:xfrm>
              <a:off x="6032500" y="2581275"/>
              <a:ext cx="84138" cy="85725"/>
            </a:xfrm>
            <a:prstGeom prst="ellipse">
              <a:avLst/>
            </a:prstGeom>
            <a:solidFill>
              <a:srgbClr val="F7964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2" name="Oval 82">
              <a:extLst>
                <a:ext uri="{FF2B5EF4-FFF2-40B4-BE49-F238E27FC236}">
                  <a16:creationId xmlns:a16="http://schemas.microsoft.com/office/drawing/2014/main" id="{45E26D61-84C0-B4D9-E5FB-079F1E43E1D2}"/>
                </a:ext>
              </a:extLst>
            </p:cNvPr>
            <p:cNvSpPr>
              <a:spLocks noChangeArrowheads="1"/>
            </p:cNvSpPr>
            <p:nvPr/>
          </p:nvSpPr>
          <p:spPr bwMode="auto">
            <a:xfrm>
              <a:off x="6686550" y="2992438"/>
              <a:ext cx="84138" cy="84138"/>
            </a:xfrm>
            <a:prstGeom prst="ellipse">
              <a:avLst/>
            </a:prstGeom>
            <a:solidFill>
              <a:srgbClr val="F7964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3" name="Oval 83">
              <a:extLst>
                <a:ext uri="{FF2B5EF4-FFF2-40B4-BE49-F238E27FC236}">
                  <a16:creationId xmlns:a16="http://schemas.microsoft.com/office/drawing/2014/main" id="{362E295C-70B7-4C0D-4803-EB7FB0C14155}"/>
                </a:ext>
              </a:extLst>
            </p:cNvPr>
            <p:cNvSpPr>
              <a:spLocks noChangeArrowheads="1"/>
            </p:cNvSpPr>
            <p:nvPr/>
          </p:nvSpPr>
          <p:spPr bwMode="auto">
            <a:xfrm>
              <a:off x="7340600" y="3881438"/>
              <a:ext cx="84138" cy="84138"/>
            </a:xfrm>
            <a:prstGeom prst="ellipse">
              <a:avLst/>
            </a:prstGeom>
            <a:solidFill>
              <a:srgbClr val="F7964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4" name="Oval 84">
              <a:extLst>
                <a:ext uri="{FF2B5EF4-FFF2-40B4-BE49-F238E27FC236}">
                  <a16:creationId xmlns:a16="http://schemas.microsoft.com/office/drawing/2014/main" id="{34C5DBA3-A02F-FFE7-7F0F-DB42C841702D}"/>
                </a:ext>
              </a:extLst>
            </p:cNvPr>
            <p:cNvSpPr>
              <a:spLocks noChangeArrowheads="1"/>
            </p:cNvSpPr>
            <p:nvPr/>
          </p:nvSpPr>
          <p:spPr bwMode="auto">
            <a:xfrm>
              <a:off x="7994650" y="4981575"/>
              <a:ext cx="84138" cy="84138"/>
            </a:xfrm>
            <a:prstGeom prst="ellipse">
              <a:avLst/>
            </a:prstGeom>
            <a:solidFill>
              <a:srgbClr val="F7964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5" name="Freeform 85">
              <a:extLst>
                <a:ext uri="{FF2B5EF4-FFF2-40B4-BE49-F238E27FC236}">
                  <a16:creationId xmlns:a16="http://schemas.microsoft.com/office/drawing/2014/main" id="{FB18E23A-17B0-893A-0A3F-5A60CEE05B2F}"/>
                </a:ext>
              </a:extLst>
            </p:cNvPr>
            <p:cNvSpPr>
              <a:spLocks/>
            </p:cNvSpPr>
            <p:nvPr/>
          </p:nvSpPr>
          <p:spPr bwMode="auto">
            <a:xfrm>
              <a:off x="1493838" y="2366963"/>
              <a:ext cx="6542088" cy="2759075"/>
            </a:xfrm>
            <a:custGeom>
              <a:avLst/>
              <a:gdLst>
                <a:gd name="T0" fmla="*/ 0 w 4121"/>
                <a:gd name="T1" fmla="*/ 1635 h 1738"/>
                <a:gd name="T2" fmla="*/ 412 w 4121"/>
                <a:gd name="T3" fmla="*/ 68 h 1738"/>
                <a:gd name="T4" fmla="*/ 824 w 4121"/>
                <a:gd name="T5" fmla="*/ 17 h 1738"/>
                <a:gd name="T6" fmla="*/ 1236 w 4121"/>
                <a:gd name="T7" fmla="*/ 355 h 1738"/>
                <a:gd name="T8" fmla="*/ 1648 w 4121"/>
                <a:gd name="T9" fmla="*/ 311 h 1738"/>
                <a:gd name="T10" fmla="*/ 2060 w 4121"/>
                <a:gd name="T11" fmla="*/ 56 h 1738"/>
                <a:gd name="T12" fmla="*/ 2472 w 4121"/>
                <a:gd name="T13" fmla="*/ 0 h 1738"/>
                <a:gd name="T14" fmla="*/ 2885 w 4121"/>
                <a:gd name="T15" fmla="*/ 138 h 1738"/>
                <a:gd name="T16" fmla="*/ 3297 w 4121"/>
                <a:gd name="T17" fmla="*/ 420 h 1738"/>
                <a:gd name="T18" fmla="*/ 3709 w 4121"/>
                <a:gd name="T19" fmla="*/ 975 h 1738"/>
                <a:gd name="T20" fmla="*/ 4121 w 4121"/>
                <a:gd name="T21" fmla="*/ 1738 h 1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21" h="1738">
                  <a:moveTo>
                    <a:pt x="0" y="1635"/>
                  </a:moveTo>
                  <a:lnTo>
                    <a:pt x="412" y="68"/>
                  </a:lnTo>
                  <a:lnTo>
                    <a:pt x="824" y="17"/>
                  </a:lnTo>
                  <a:lnTo>
                    <a:pt x="1236" y="355"/>
                  </a:lnTo>
                  <a:lnTo>
                    <a:pt x="1648" y="311"/>
                  </a:lnTo>
                  <a:lnTo>
                    <a:pt x="2060" y="56"/>
                  </a:lnTo>
                  <a:lnTo>
                    <a:pt x="2472" y="0"/>
                  </a:lnTo>
                  <a:lnTo>
                    <a:pt x="2885" y="138"/>
                  </a:lnTo>
                  <a:lnTo>
                    <a:pt x="3297" y="420"/>
                  </a:lnTo>
                  <a:lnTo>
                    <a:pt x="3709" y="975"/>
                  </a:lnTo>
                  <a:lnTo>
                    <a:pt x="4121" y="1738"/>
                  </a:lnTo>
                </a:path>
              </a:pathLst>
            </a:custGeom>
            <a:noFill/>
            <a:ln w="20638" cap="rnd">
              <a:solidFill>
                <a:srgbClr val="2C4D7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86" name="Oval 86">
              <a:extLst>
                <a:ext uri="{FF2B5EF4-FFF2-40B4-BE49-F238E27FC236}">
                  <a16:creationId xmlns:a16="http://schemas.microsoft.com/office/drawing/2014/main" id="{98CEBB9E-A9F0-B999-EA8F-11E8DAAD0300}"/>
                </a:ext>
              </a:extLst>
            </p:cNvPr>
            <p:cNvSpPr>
              <a:spLocks noChangeArrowheads="1"/>
            </p:cNvSpPr>
            <p:nvPr/>
          </p:nvSpPr>
          <p:spPr bwMode="auto">
            <a:xfrm>
              <a:off x="1450975" y="4921250"/>
              <a:ext cx="84138" cy="84138"/>
            </a:xfrm>
            <a:prstGeom prst="ellipse">
              <a:avLst/>
            </a:prstGeom>
            <a:solidFill>
              <a:srgbClr val="2C4D7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7" name="Oval 87">
              <a:extLst>
                <a:ext uri="{FF2B5EF4-FFF2-40B4-BE49-F238E27FC236}">
                  <a16:creationId xmlns:a16="http://schemas.microsoft.com/office/drawing/2014/main" id="{85C52001-D346-1D28-5F7B-D9517F9067BE}"/>
                </a:ext>
              </a:extLst>
            </p:cNvPr>
            <p:cNvSpPr>
              <a:spLocks noChangeArrowheads="1"/>
            </p:cNvSpPr>
            <p:nvPr/>
          </p:nvSpPr>
          <p:spPr bwMode="auto">
            <a:xfrm>
              <a:off x="2105025" y="2433638"/>
              <a:ext cx="84138" cy="84138"/>
            </a:xfrm>
            <a:prstGeom prst="ellipse">
              <a:avLst/>
            </a:prstGeom>
            <a:solidFill>
              <a:srgbClr val="2C4D7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8" name="Oval 88">
              <a:extLst>
                <a:ext uri="{FF2B5EF4-FFF2-40B4-BE49-F238E27FC236}">
                  <a16:creationId xmlns:a16="http://schemas.microsoft.com/office/drawing/2014/main" id="{9012BBC0-03E3-2981-9D45-5643E31577ED}"/>
                </a:ext>
              </a:extLst>
            </p:cNvPr>
            <p:cNvSpPr>
              <a:spLocks noChangeArrowheads="1"/>
            </p:cNvSpPr>
            <p:nvPr/>
          </p:nvSpPr>
          <p:spPr bwMode="auto">
            <a:xfrm>
              <a:off x="2759075" y="2354263"/>
              <a:ext cx="84138" cy="84138"/>
            </a:xfrm>
            <a:prstGeom prst="ellipse">
              <a:avLst/>
            </a:prstGeom>
            <a:solidFill>
              <a:srgbClr val="2C4D7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9" name="Oval 89">
              <a:extLst>
                <a:ext uri="{FF2B5EF4-FFF2-40B4-BE49-F238E27FC236}">
                  <a16:creationId xmlns:a16="http://schemas.microsoft.com/office/drawing/2014/main" id="{DB156D76-E704-0894-FAF7-BFA6D7B88885}"/>
                </a:ext>
              </a:extLst>
            </p:cNvPr>
            <p:cNvSpPr>
              <a:spLocks noChangeArrowheads="1"/>
            </p:cNvSpPr>
            <p:nvPr/>
          </p:nvSpPr>
          <p:spPr bwMode="auto">
            <a:xfrm>
              <a:off x="3413125" y="2889250"/>
              <a:ext cx="85725" cy="84138"/>
            </a:xfrm>
            <a:prstGeom prst="ellipse">
              <a:avLst/>
            </a:prstGeom>
            <a:solidFill>
              <a:srgbClr val="2C4D7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0" name="Oval 90">
              <a:extLst>
                <a:ext uri="{FF2B5EF4-FFF2-40B4-BE49-F238E27FC236}">
                  <a16:creationId xmlns:a16="http://schemas.microsoft.com/office/drawing/2014/main" id="{4FCB3745-77F2-2D35-966A-E5813D051BC1}"/>
                </a:ext>
              </a:extLst>
            </p:cNvPr>
            <p:cNvSpPr>
              <a:spLocks noChangeArrowheads="1"/>
            </p:cNvSpPr>
            <p:nvPr/>
          </p:nvSpPr>
          <p:spPr bwMode="auto">
            <a:xfrm>
              <a:off x="4068763" y="2819400"/>
              <a:ext cx="84138" cy="84138"/>
            </a:xfrm>
            <a:prstGeom prst="ellipse">
              <a:avLst/>
            </a:prstGeom>
            <a:solidFill>
              <a:srgbClr val="2C4D7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1" name="Oval 91">
              <a:extLst>
                <a:ext uri="{FF2B5EF4-FFF2-40B4-BE49-F238E27FC236}">
                  <a16:creationId xmlns:a16="http://schemas.microsoft.com/office/drawing/2014/main" id="{3E407CF1-5A01-0425-066C-3191A455B9F8}"/>
                </a:ext>
              </a:extLst>
            </p:cNvPr>
            <p:cNvSpPr>
              <a:spLocks noChangeArrowheads="1"/>
            </p:cNvSpPr>
            <p:nvPr/>
          </p:nvSpPr>
          <p:spPr bwMode="auto">
            <a:xfrm>
              <a:off x="4722813" y="2414588"/>
              <a:ext cx="85725" cy="84138"/>
            </a:xfrm>
            <a:prstGeom prst="ellipse">
              <a:avLst/>
            </a:prstGeom>
            <a:solidFill>
              <a:srgbClr val="2C4D7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2" name="Oval 92">
              <a:extLst>
                <a:ext uri="{FF2B5EF4-FFF2-40B4-BE49-F238E27FC236}">
                  <a16:creationId xmlns:a16="http://schemas.microsoft.com/office/drawing/2014/main" id="{6AB5CA17-DF7B-E46C-41BE-8ED2D3D6336F}"/>
                </a:ext>
              </a:extLst>
            </p:cNvPr>
            <p:cNvSpPr>
              <a:spLocks noChangeArrowheads="1"/>
            </p:cNvSpPr>
            <p:nvPr/>
          </p:nvSpPr>
          <p:spPr bwMode="auto">
            <a:xfrm>
              <a:off x="5378450" y="2325688"/>
              <a:ext cx="84138" cy="84138"/>
            </a:xfrm>
            <a:prstGeom prst="ellipse">
              <a:avLst/>
            </a:prstGeom>
            <a:solidFill>
              <a:srgbClr val="2C4D7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3" name="Oval 93">
              <a:extLst>
                <a:ext uri="{FF2B5EF4-FFF2-40B4-BE49-F238E27FC236}">
                  <a16:creationId xmlns:a16="http://schemas.microsoft.com/office/drawing/2014/main" id="{21527A79-E60A-5613-2F19-1558EC9F97DE}"/>
                </a:ext>
              </a:extLst>
            </p:cNvPr>
            <p:cNvSpPr>
              <a:spLocks noChangeArrowheads="1"/>
            </p:cNvSpPr>
            <p:nvPr/>
          </p:nvSpPr>
          <p:spPr bwMode="auto">
            <a:xfrm>
              <a:off x="6032500" y="2544763"/>
              <a:ext cx="84138" cy="84138"/>
            </a:xfrm>
            <a:prstGeom prst="ellipse">
              <a:avLst/>
            </a:prstGeom>
            <a:solidFill>
              <a:srgbClr val="2C4D7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4" name="Oval 94">
              <a:extLst>
                <a:ext uri="{FF2B5EF4-FFF2-40B4-BE49-F238E27FC236}">
                  <a16:creationId xmlns:a16="http://schemas.microsoft.com/office/drawing/2014/main" id="{8F09B7E0-71E8-64C6-A374-7A8A45DE4638}"/>
                </a:ext>
              </a:extLst>
            </p:cNvPr>
            <p:cNvSpPr>
              <a:spLocks noChangeArrowheads="1"/>
            </p:cNvSpPr>
            <p:nvPr/>
          </p:nvSpPr>
          <p:spPr bwMode="auto">
            <a:xfrm>
              <a:off x="6686550" y="2992438"/>
              <a:ext cx="84138" cy="84138"/>
            </a:xfrm>
            <a:prstGeom prst="ellipse">
              <a:avLst/>
            </a:prstGeom>
            <a:solidFill>
              <a:srgbClr val="2C4D7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5" name="Oval 95">
              <a:extLst>
                <a:ext uri="{FF2B5EF4-FFF2-40B4-BE49-F238E27FC236}">
                  <a16:creationId xmlns:a16="http://schemas.microsoft.com/office/drawing/2014/main" id="{213EDBC3-4473-8BD3-7A0A-48DF638EA536}"/>
                </a:ext>
              </a:extLst>
            </p:cNvPr>
            <p:cNvSpPr>
              <a:spLocks noChangeArrowheads="1"/>
            </p:cNvSpPr>
            <p:nvPr/>
          </p:nvSpPr>
          <p:spPr bwMode="auto">
            <a:xfrm>
              <a:off x="7340600" y="3873500"/>
              <a:ext cx="84138" cy="84138"/>
            </a:xfrm>
            <a:prstGeom prst="ellipse">
              <a:avLst/>
            </a:prstGeom>
            <a:solidFill>
              <a:srgbClr val="2C4D7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6" name="Oval 96">
              <a:extLst>
                <a:ext uri="{FF2B5EF4-FFF2-40B4-BE49-F238E27FC236}">
                  <a16:creationId xmlns:a16="http://schemas.microsoft.com/office/drawing/2014/main" id="{33F7F453-3728-9041-FD18-EE181C9DEC38}"/>
                </a:ext>
              </a:extLst>
            </p:cNvPr>
            <p:cNvSpPr>
              <a:spLocks noChangeArrowheads="1"/>
            </p:cNvSpPr>
            <p:nvPr/>
          </p:nvSpPr>
          <p:spPr bwMode="auto">
            <a:xfrm>
              <a:off x="7994650" y="5084763"/>
              <a:ext cx="84138" cy="84138"/>
            </a:xfrm>
            <a:prstGeom prst="ellipse">
              <a:avLst/>
            </a:prstGeom>
            <a:solidFill>
              <a:srgbClr val="2C4D7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7" name="Freeform 97">
              <a:extLst>
                <a:ext uri="{FF2B5EF4-FFF2-40B4-BE49-F238E27FC236}">
                  <a16:creationId xmlns:a16="http://schemas.microsoft.com/office/drawing/2014/main" id="{4C34C67F-401A-FEBF-53EF-3567080547A1}"/>
                </a:ext>
              </a:extLst>
            </p:cNvPr>
            <p:cNvSpPr>
              <a:spLocks/>
            </p:cNvSpPr>
            <p:nvPr/>
          </p:nvSpPr>
          <p:spPr bwMode="auto">
            <a:xfrm>
              <a:off x="1493838" y="2193925"/>
              <a:ext cx="6542088" cy="2936875"/>
            </a:xfrm>
            <a:custGeom>
              <a:avLst/>
              <a:gdLst>
                <a:gd name="T0" fmla="*/ 0 w 4121"/>
                <a:gd name="T1" fmla="*/ 1759 h 1850"/>
                <a:gd name="T2" fmla="*/ 412 w 4121"/>
                <a:gd name="T3" fmla="*/ 188 h 1850"/>
                <a:gd name="T4" fmla="*/ 824 w 4121"/>
                <a:gd name="T5" fmla="*/ 0 h 1850"/>
                <a:gd name="T6" fmla="*/ 1236 w 4121"/>
                <a:gd name="T7" fmla="*/ 323 h 1850"/>
                <a:gd name="T8" fmla="*/ 1648 w 4121"/>
                <a:gd name="T9" fmla="*/ 329 h 1850"/>
                <a:gd name="T10" fmla="*/ 2060 w 4121"/>
                <a:gd name="T11" fmla="*/ 147 h 1850"/>
                <a:gd name="T12" fmla="*/ 2472 w 4121"/>
                <a:gd name="T13" fmla="*/ 18 h 1850"/>
                <a:gd name="T14" fmla="*/ 2885 w 4121"/>
                <a:gd name="T15" fmla="*/ 133 h 1850"/>
                <a:gd name="T16" fmla="*/ 3297 w 4121"/>
                <a:gd name="T17" fmla="*/ 426 h 1850"/>
                <a:gd name="T18" fmla="*/ 3709 w 4121"/>
                <a:gd name="T19" fmla="*/ 955 h 1850"/>
                <a:gd name="T20" fmla="*/ 4121 w 4121"/>
                <a:gd name="T21" fmla="*/ 1850 h 1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21" h="1850">
                  <a:moveTo>
                    <a:pt x="0" y="1759"/>
                  </a:moveTo>
                  <a:lnTo>
                    <a:pt x="412" y="188"/>
                  </a:lnTo>
                  <a:lnTo>
                    <a:pt x="824" y="0"/>
                  </a:lnTo>
                  <a:lnTo>
                    <a:pt x="1236" y="323"/>
                  </a:lnTo>
                  <a:lnTo>
                    <a:pt x="1648" y="329"/>
                  </a:lnTo>
                  <a:lnTo>
                    <a:pt x="2060" y="147"/>
                  </a:lnTo>
                  <a:lnTo>
                    <a:pt x="2472" y="18"/>
                  </a:lnTo>
                  <a:lnTo>
                    <a:pt x="2885" y="133"/>
                  </a:lnTo>
                  <a:lnTo>
                    <a:pt x="3297" y="426"/>
                  </a:lnTo>
                  <a:lnTo>
                    <a:pt x="3709" y="955"/>
                  </a:lnTo>
                  <a:lnTo>
                    <a:pt x="4121" y="1850"/>
                  </a:lnTo>
                </a:path>
              </a:pathLst>
            </a:custGeom>
            <a:noFill/>
            <a:ln w="20638" cap="rnd">
              <a:solidFill>
                <a:srgbClr val="772C2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98" name="Oval 98">
              <a:extLst>
                <a:ext uri="{FF2B5EF4-FFF2-40B4-BE49-F238E27FC236}">
                  <a16:creationId xmlns:a16="http://schemas.microsoft.com/office/drawing/2014/main" id="{724B2D4B-CA34-D5BD-F943-535ADFA128E7}"/>
                </a:ext>
              </a:extLst>
            </p:cNvPr>
            <p:cNvSpPr>
              <a:spLocks noChangeArrowheads="1"/>
            </p:cNvSpPr>
            <p:nvPr/>
          </p:nvSpPr>
          <p:spPr bwMode="auto">
            <a:xfrm>
              <a:off x="1450975" y="4945063"/>
              <a:ext cx="84138" cy="84138"/>
            </a:xfrm>
            <a:prstGeom prst="ellipse">
              <a:avLst/>
            </a:prstGeom>
            <a:solidFill>
              <a:srgbClr val="772C2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9" name="Oval 99">
              <a:extLst>
                <a:ext uri="{FF2B5EF4-FFF2-40B4-BE49-F238E27FC236}">
                  <a16:creationId xmlns:a16="http://schemas.microsoft.com/office/drawing/2014/main" id="{BA5EEFE2-D525-5F67-F0DE-AB101149A705}"/>
                </a:ext>
              </a:extLst>
            </p:cNvPr>
            <p:cNvSpPr>
              <a:spLocks noChangeArrowheads="1"/>
            </p:cNvSpPr>
            <p:nvPr/>
          </p:nvSpPr>
          <p:spPr bwMode="auto">
            <a:xfrm>
              <a:off x="2105025" y="2451100"/>
              <a:ext cx="84138" cy="84138"/>
            </a:xfrm>
            <a:prstGeom prst="ellipse">
              <a:avLst/>
            </a:prstGeom>
            <a:solidFill>
              <a:srgbClr val="772C2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00" name="Oval 100">
              <a:extLst>
                <a:ext uri="{FF2B5EF4-FFF2-40B4-BE49-F238E27FC236}">
                  <a16:creationId xmlns:a16="http://schemas.microsoft.com/office/drawing/2014/main" id="{E29EE0A1-6A59-B303-765F-BECD7B396B13}"/>
                </a:ext>
              </a:extLst>
            </p:cNvPr>
            <p:cNvSpPr>
              <a:spLocks noChangeArrowheads="1"/>
            </p:cNvSpPr>
            <p:nvPr/>
          </p:nvSpPr>
          <p:spPr bwMode="auto">
            <a:xfrm>
              <a:off x="2759075" y="2152650"/>
              <a:ext cx="84138" cy="85725"/>
            </a:xfrm>
            <a:prstGeom prst="ellipse">
              <a:avLst/>
            </a:prstGeom>
            <a:solidFill>
              <a:srgbClr val="772C2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01" name="Oval 101">
              <a:extLst>
                <a:ext uri="{FF2B5EF4-FFF2-40B4-BE49-F238E27FC236}">
                  <a16:creationId xmlns:a16="http://schemas.microsoft.com/office/drawing/2014/main" id="{D5C39B24-4D8C-6047-C0A9-B2E33669C368}"/>
                </a:ext>
              </a:extLst>
            </p:cNvPr>
            <p:cNvSpPr>
              <a:spLocks noChangeArrowheads="1"/>
            </p:cNvSpPr>
            <p:nvPr/>
          </p:nvSpPr>
          <p:spPr bwMode="auto">
            <a:xfrm>
              <a:off x="3413125" y="2665413"/>
              <a:ext cx="85725" cy="84138"/>
            </a:xfrm>
            <a:prstGeom prst="ellipse">
              <a:avLst/>
            </a:prstGeom>
            <a:solidFill>
              <a:srgbClr val="772C2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02" name="Oval 102">
              <a:extLst>
                <a:ext uri="{FF2B5EF4-FFF2-40B4-BE49-F238E27FC236}">
                  <a16:creationId xmlns:a16="http://schemas.microsoft.com/office/drawing/2014/main" id="{EE61526A-5380-F1C2-3298-FFD7F9595820}"/>
                </a:ext>
              </a:extLst>
            </p:cNvPr>
            <p:cNvSpPr>
              <a:spLocks noChangeArrowheads="1"/>
            </p:cNvSpPr>
            <p:nvPr/>
          </p:nvSpPr>
          <p:spPr bwMode="auto">
            <a:xfrm>
              <a:off x="4068763" y="2674938"/>
              <a:ext cx="84138" cy="84138"/>
            </a:xfrm>
            <a:prstGeom prst="ellipse">
              <a:avLst/>
            </a:prstGeom>
            <a:solidFill>
              <a:srgbClr val="772C2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03" name="Oval 103">
              <a:extLst>
                <a:ext uri="{FF2B5EF4-FFF2-40B4-BE49-F238E27FC236}">
                  <a16:creationId xmlns:a16="http://schemas.microsoft.com/office/drawing/2014/main" id="{31FB844B-753F-78DE-93F9-B138AD7D121C}"/>
                </a:ext>
              </a:extLst>
            </p:cNvPr>
            <p:cNvSpPr>
              <a:spLocks noChangeArrowheads="1"/>
            </p:cNvSpPr>
            <p:nvPr/>
          </p:nvSpPr>
          <p:spPr bwMode="auto">
            <a:xfrm>
              <a:off x="4722813" y="2386013"/>
              <a:ext cx="85725" cy="85725"/>
            </a:xfrm>
            <a:prstGeom prst="ellipse">
              <a:avLst/>
            </a:prstGeom>
            <a:solidFill>
              <a:srgbClr val="772C2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04" name="Oval 104">
              <a:extLst>
                <a:ext uri="{FF2B5EF4-FFF2-40B4-BE49-F238E27FC236}">
                  <a16:creationId xmlns:a16="http://schemas.microsoft.com/office/drawing/2014/main" id="{93EAD5FC-A796-F9AF-03A0-CE41238C9A06}"/>
                </a:ext>
              </a:extLst>
            </p:cNvPr>
            <p:cNvSpPr>
              <a:spLocks noChangeArrowheads="1"/>
            </p:cNvSpPr>
            <p:nvPr/>
          </p:nvSpPr>
          <p:spPr bwMode="auto">
            <a:xfrm>
              <a:off x="5378450" y="2181225"/>
              <a:ext cx="84138" cy="84138"/>
            </a:xfrm>
            <a:prstGeom prst="ellipse">
              <a:avLst/>
            </a:prstGeom>
            <a:solidFill>
              <a:srgbClr val="772C2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05" name="Oval 105">
              <a:extLst>
                <a:ext uri="{FF2B5EF4-FFF2-40B4-BE49-F238E27FC236}">
                  <a16:creationId xmlns:a16="http://schemas.microsoft.com/office/drawing/2014/main" id="{08CC7440-6B8D-E76D-373F-D90C1D7FB41C}"/>
                </a:ext>
              </a:extLst>
            </p:cNvPr>
            <p:cNvSpPr>
              <a:spLocks noChangeArrowheads="1"/>
            </p:cNvSpPr>
            <p:nvPr/>
          </p:nvSpPr>
          <p:spPr bwMode="auto">
            <a:xfrm>
              <a:off x="6032500" y="2362200"/>
              <a:ext cx="84138" cy="84138"/>
            </a:xfrm>
            <a:prstGeom prst="ellipse">
              <a:avLst/>
            </a:prstGeom>
            <a:solidFill>
              <a:srgbClr val="772C2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06" name="Oval 106">
              <a:extLst>
                <a:ext uri="{FF2B5EF4-FFF2-40B4-BE49-F238E27FC236}">
                  <a16:creationId xmlns:a16="http://schemas.microsoft.com/office/drawing/2014/main" id="{0CB147A6-21C4-E44B-5987-D12E29761981}"/>
                </a:ext>
              </a:extLst>
            </p:cNvPr>
            <p:cNvSpPr>
              <a:spLocks noChangeArrowheads="1"/>
            </p:cNvSpPr>
            <p:nvPr/>
          </p:nvSpPr>
          <p:spPr bwMode="auto">
            <a:xfrm>
              <a:off x="6686550" y="2828925"/>
              <a:ext cx="84138" cy="84138"/>
            </a:xfrm>
            <a:prstGeom prst="ellipse">
              <a:avLst/>
            </a:prstGeom>
            <a:solidFill>
              <a:srgbClr val="772C2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07" name="Oval 107">
              <a:extLst>
                <a:ext uri="{FF2B5EF4-FFF2-40B4-BE49-F238E27FC236}">
                  <a16:creationId xmlns:a16="http://schemas.microsoft.com/office/drawing/2014/main" id="{E15C09F8-EA09-A90B-1807-4A1112FEC1A6}"/>
                </a:ext>
              </a:extLst>
            </p:cNvPr>
            <p:cNvSpPr>
              <a:spLocks noChangeArrowheads="1"/>
            </p:cNvSpPr>
            <p:nvPr/>
          </p:nvSpPr>
          <p:spPr bwMode="auto">
            <a:xfrm>
              <a:off x="7340600" y="3667125"/>
              <a:ext cx="84138" cy="84138"/>
            </a:xfrm>
            <a:prstGeom prst="ellipse">
              <a:avLst/>
            </a:prstGeom>
            <a:solidFill>
              <a:srgbClr val="772C2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08" name="Oval 108">
              <a:extLst>
                <a:ext uri="{FF2B5EF4-FFF2-40B4-BE49-F238E27FC236}">
                  <a16:creationId xmlns:a16="http://schemas.microsoft.com/office/drawing/2014/main" id="{7C50C2C3-22C4-324C-128C-F15A358ABD25}"/>
                </a:ext>
              </a:extLst>
            </p:cNvPr>
            <p:cNvSpPr>
              <a:spLocks noChangeArrowheads="1"/>
            </p:cNvSpPr>
            <p:nvPr/>
          </p:nvSpPr>
          <p:spPr bwMode="auto">
            <a:xfrm>
              <a:off x="7994650" y="5087938"/>
              <a:ext cx="84138" cy="85725"/>
            </a:xfrm>
            <a:prstGeom prst="ellipse">
              <a:avLst/>
            </a:prstGeom>
            <a:solidFill>
              <a:srgbClr val="772C2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09" name="Freeform 109">
              <a:extLst>
                <a:ext uri="{FF2B5EF4-FFF2-40B4-BE49-F238E27FC236}">
                  <a16:creationId xmlns:a16="http://schemas.microsoft.com/office/drawing/2014/main" id="{99D08AFF-107A-A100-974A-0FF2F94F70C2}"/>
                </a:ext>
              </a:extLst>
            </p:cNvPr>
            <p:cNvSpPr>
              <a:spLocks/>
            </p:cNvSpPr>
            <p:nvPr/>
          </p:nvSpPr>
          <p:spPr bwMode="auto">
            <a:xfrm>
              <a:off x="1493838" y="2044700"/>
              <a:ext cx="6542088" cy="3021013"/>
            </a:xfrm>
            <a:custGeom>
              <a:avLst/>
              <a:gdLst>
                <a:gd name="T0" fmla="*/ 0 w 4121"/>
                <a:gd name="T1" fmla="*/ 1838 h 1903"/>
                <a:gd name="T2" fmla="*/ 412 w 4121"/>
                <a:gd name="T3" fmla="*/ 291 h 1903"/>
                <a:gd name="T4" fmla="*/ 824 w 4121"/>
                <a:gd name="T5" fmla="*/ 0 h 1903"/>
                <a:gd name="T6" fmla="*/ 1236 w 4121"/>
                <a:gd name="T7" fmla="*/ 244 h 1903"/>
                <a:gd name="T8" fmla="*/ 1648 w 4121"/>
                <a:gd name="T9" fmla="*/ 250 h 1903"/>
                <a:gd name="T10" fmla="*/ 2060 w 4121"/>
                <a:gd name="T11" fmla="*/ 147 h 1903"/>
                <a:gd name="T12" fmla="*/ 2472 w 4121"/>
                <a:gd name="T13" fmla="*/ 74 h 1903"/>
                <a:gd name="T14" fmla="*/ 2885 w 4121"/>
                <a:gd name="T15" fmla="*/ 106 h 1903"/>
                <a:gd name="T16" fmla="*/ 3297 w 4121"/>
                <a:gd name="T17" fmla="*/ 336 h 1903"/>
                <a:gd name="T18" fmla="*/ 3709 w 4121"/>
                <a:gd name="T19" fmla="*/ 899 h 1903"/>
                <a:gd name="T20" fmla="*/ 4121 w 4121"/>
                <a:gd name="T21" fmla="*/ 1903 h 1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21" h="1903">
                  <a:moveTo>
                    <a:pt x="0" y="1838"/>
                  </a:moveTo>
                  <a:lnTo>
                    <a:pt x="412" y="291"/>
                  </a:lnTo>
                  <a:lnTo>
                    <a:pt x="824" y="0"/>
                  </a:lnTo>
                  <a:lnTo>
                    <a:pt x="1236" y="244"/>
                  </a:lnTo>
                  <a:lnTo>
                    <a:pt x="1648" y="250"/>
                  </a:lnTo>
                  <a:lnTo>
                    <a:pt x="2060" y="147"/>
                  </a:lnTo>
                  <a:lnTo>
                    <a:pt x="2472" y="74"/>
                  </a:lnTo>
                  <a:lnTo>
                    <a:pt x="2885" y="106"/>
                  </a:lnTo>
                  <a:lnTo>
                    <a:pt x="3297" y="336"/>
                  </a:lnTo>
                  <a:lnTo>
                    <a:pt x="3709" y="899"/>
                  </a:lnTo>
                  <a:lnTo>
                    <a:pt x="4121" y="1903"/>
                  </a:lnTo>
                </a:path>
              </a:pathLst>
            </a:custGeom>
            <a:noFill/>
            <a:ln w="20638" cap="rnd">
              <a:solidFill>
                <a:srgbClr val="4F622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0" name="Oval 110">
              <a:extLst>
                <a:ext uri="{FF2B5EF4-FFF2-40B4-BE49-F238E27FC236}">
                  <a16:creationId xmlns:a16="http://schemas.microsoft.com/office/drawing/2014/main" id="{D7AE0483-B5E3-424B-94BD-305D031C7DC8}"/>
                </a:ext>
              </a:extLst>
            </p:cNvPr>
            <p:cNvSpPr>
              <a:spLocks noChangeArrowheads="1"/>
            </p:cNvSpPr>
            <p:nvPr/>
          </p:nvSpPr>
          <p:spPr bwMode="auto">
            <a:xfrm>
              <a:off x="1450975" y="4921250"/>
              <a:ext cx="84138" cy="84138"/>
            </a:xfrm>
            <a:prstGeom prst="ellipse">
              <a:avLst/>
            </a:prstGeom>
            <a:solidFill>
              <a:srgbClr val="5F75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11" name="Oval 111">
              <a:extLst>
                <a:ext uri="{FF2B5EF4-FFF2-40B4-BE49-F238E27FC236}">
                  <a16:creationId xmlns:a16="http://schemas.microsoft.com/office/drawing/2014/main" id="{91FC71C2-7D89-66E1-DFED-CE81ABADE2F1}"/>
                </a:ext>
              </a:extLst>
            </p:cNvPr>
            <p:cNvSpPr>
              <a:spLocks noChangeArrowheads="1"/>
            </p:cNvSpPr>
            <p:nvPr/>
          </p:nvSpPr>
          <p:spPr bwMode="auto">
            <a:xfrm>
              <a:off x="1450975" y="4921250"/>
              <a:ext cx="84138" cy="84138"/>
            </a:xfrm>
            <a:prstGeom prst="ellipse">
              <a:avLst/>
            </a:prstGeom>
            <a:noFill/>
            <a:ln w="7938" cap="flat">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2" name="Oval 112">
              <a:extLst>
                <a:ext uri="{FF2B5EF4-FFF2-40B4-BE49-F238E27FC236}">
                  <a16:creationId xmlns:a16="http://schemas.microsoft.com/office/drawing/2014/main" id="{834159F1-1964-E0B0-4C2C-881EBF5690C2}"/>
                </a:ext>
              </a:extLst>
            </p:cNvPr>
            <p:cNvSpPr>
              <a:spLocks noChangeArrowheads="1"/>
            </p:cNvSpPr>
            <p:nvPr/>
          </p:nvSpPr>
          <p:spPr bwMode="auto">
            <a:xfrm>
              <a:off x="2105025" y="2465388"/>
              <a:ext cx="84138" cy="85725"/>
            </a:xfrm>
            <a:prstGeom prst="ellipse">
              <a:avLst/>
            </a:prstGeom>
            <a:solidFill>
              <a:srgbClr val="5F75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13" name="Oval 113">
              <a:extLst>
                <a:ext uri="{FF2B5EF4-FFF2-40B4-BE49-F238E27FC236}">
                  <a16:creationId xmlns:a16="http://schemas.microsoft.com/office/drawing/2014/main" id="{077366A4-52ED-FEC3-58F5-A2DA35A737E4}"/>
                </a:ext>
              </a:extLst>
            </p:cNvPr>
            <p:cNvSpPr>
              <a:spLocks noChangeArrowheads="1"/>
            </p:cNvSpPr>
            <p:nvPr/>
          </p:nvSpPr>
          <p:spPr bwMode="auto">
            <a:xfrm>
              <a:off x="2105025" y="2465388"/>
              <a:ext cx="84138" cy="85725"/>
            </a:xfrm>
            <a:prstGeom prst="ellipse">
              <a:avLst/>
            </a:prstGeom>
            <a:noFill/>
            <a:ln w="7938" cap="flat">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4" name="Oval 114">
              <a:extLst>
                <a:ext uri="{FF2B5EF4-FFF2-40B4-BE49-F238E27FC236}">
                  <a16:creationId xmlns:a16="http://schemas.microsoft.com/office/drawing/2014/main" id="{ADF73638-334A-3738-A4B0-E30BE62793F9}"/>
                </a:ext>
              </a:extLst>
            </p:cNvPr>
            <p:cNvSpPr>
              <a:spLocks noChangeArrowheads="1"/>
            </p:cNvSpPr>
            <p:nvPr/>
          </p:nvSpPr>
          <p:spPr bwMode="auto">
            <a:xfrm>
              <a:off x="2759075" y="2005013"/>
              <a:ext cx="84138" cy="84138"/>
            </a:xfrm>
            <a:prstGeom prst="ellipse">
              <a:avLst/>
            </a:prstGeom>
            <a:solidFill>
              <a:srgbClr val="5F75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15" name="Oval 115">
              <a:extLst>
                <a:ext uri="{FF2B5EF4-FFF2-40B4-BE49-F238E27FC236}">
                  <a16:creationId xmlns:a16="http://schemas.microsoft.com/office/drawing/2014/main" id="{66889D37-750F-D729-E5D4-046053311522}"/>
                </a:ext>
              </a:extLst>
            </p:cNvPr>
            <p:cNvSpPr>
              <a:spLocks noChangeArrowheads="1"/>
            </p:cNvSpPr>
            <p:nvPr/>
          </p:nvSpPr>
          <p:spPr bwMode="auto">
            <a:xfrm>
              <a:off x="2759075" y="2005013"/>
              <a:ext cx="84138" cy="84138"/>
            </a:xfrm>
            <a:prstGeom prst="ellipse">
              <a:avLst/>
            </a:prstGeom>
            <a:noFill/>
            <a:ln w="7938" cap="flat">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6" name="Oval 116">
              <a:extLst>
                <a:ext uri="{FF2B5EF4-FFF2-40B4-BE49-F238E27FC236}">
                  <a16:creationId xmlns:a16="http://schemas.microsoft.com/office/drawing/2014/main" id="{C789DFCC-313D-322E-9CA1-541F1B133F8F}"/>
                </a:ext>
              </a:extLst>
            </p:cNvPr>
            <p:cNvSpPr>
              <a:spLocks noChangeArrowheads="1"/>
            </p:cNvSpPr>
            <p:nvPr/>
          </p:nvSpPr>
          <p:spPr bwMode="auto">
            <a:xfrm>
              <a:off x="3413125" y="2390775"/>
              <a:ext cx="85725" cy="84138"/>
            </a:xfrm>
            <a:prstGeom prst="ellipse">
              <a:avLst/>
            </a:prstGeom>
            <a:solidFill>
              <a:srgbClr val="5F75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17" name="Oval 117">
              <a:extLst>
                <a:ext uri="{FF2B5EF4-FFF2-40B4-BE49-F238E27FC236}">
                  <a16:creationId xmlns:a16="http://schemas.microsoft.com/office/drawing/2014/main" id="{764B7EEC-7BC3-F6C6-C73D-4EB5A6E9101F}"/>
                </a:ext>
              </a:extLst>
            </p:cNvPr>
            <p:cNvSpPr>
              <a:spLocks noChangeArrowheads="1"/>
            </p:cNvSpPr>
            <p:nvPr/>
          </p:nvSpPr>
          <p:spPr bwMode="auto">
            <a:xfrm>
              <a:off x="3413125" y="2390775"/>
              <a:ext cx="85725" cy="84138"/>
            </a:xfrm>
            <a:prstGeom prst="ellipse">
              <a:avLst/>
            </a:prstGeom>
            <a:noFill/>
            <a:ln w="7938" cap="flat">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8" name="Oval 118">
              <a:extLst>
                <a:ext uri="{FF2B5EF4-FFF2-40B4-BE49-F238E27FC236}">
                  <a16:creationId xmlns:a16="http://schemas.microsoft.com/office/drawing/2014/main" id="{79A10C8D-247D-877A-F0F6-5632133A43CB}"/>
                </a:ext>
              </a:extLst>
            </p:cNvPr>
            <p:cNvSpPr>
              <a:spLocks noChangeArrowheads="1"/>
            </p:cNvSpPr>
            <p:nvPr/>
          </p:nvSpPr>
          <p:spPr bwMode="auto">
            <a:xfrm>
              <a:off x="4068763" y="2400300"/>
              <a:ext cx="84138" cy="84138"/>
            </a:xfrm>
            <a:prstGeom prst="ellipse">
              <a:avLst/>
            </a:prstGeom>
            <a:solidFill>
              <a:srgbClr val="5F75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19" name="Oval 119">
              <a:extLst>
                <a:ext uri="{FF2B5EF4-FFF2-40B4-BE49-F238E27FC236}">
                  <a16:creationId xmlns:a16="http://schemas.microsoft.com/office/drawing/2014/main" id="{2738138E-0282-A80D-647F-85D3AE95CE7D}"/>
                </a:ext>
              </a:extLst>
            </p:cNvPr>
            <p:cNvSpPr>
              <a:spLocks noChangeArrowheads="1"/>
            </p:cNvSpPr>
            <p:nvPr/>
          </p:nvSpPr>
          <p:spPr bwMode="auto">
            <a:xfrm>
              <a:off x="4068763" y="2400300"/>
              <a:ext cx="84138" cy="84138"/>
            </a:xfrm>
            <a:prstGeom prst="ellipse">
              <a:avLst/>
            </a:prstGeom>
            <a:noFill/>
            <a:ln w="7938" cap="flat">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0" name="Oval 120">
              <a:extLst>
                <a:ext uri="{FF2B5EF4-FFF2-40B4-BE49-F238E27FC236}">
                  <a16:creationId xmlns:a16="http://schemas.microsoft.com/office/drawing/2014/main" id="{93157D77-39C3-04C5-32E7-7C0A8442EE4A}"/>
                </a:ext>
              </a:extLst>
            </p:cNvPr>
            <p:cNvSpPr>
              <a:spLocks noChangeArrowheads="1"/>
            </p:cNvSpPr>
            <p:nvPr/>
          </p:nvSpPr>
          <p:spPr bwMode="auto">
            <a:xfrm>
              <a:off x="4722813" y="2236788"/>
              <a:ext cx="85725" cy="84138"/>
            </a:xfrm>
            <a:prstGeom prst="ellipse">
              <a:avLst/>
            </a:prstGeom>
            <a:solidFill>
              <a:srgbClr val="5F75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21" name="Oval 121">
              <a:extLst>
                <a:ext uri="{FF2B5EF4-FFF2-40B4-BE49-F238E27FC236}">
                  <a16:creationId xmlns:a16="http://schemas.microsoft.com/office/drawing/2014/main" id="{D81AC2F2-3E51-896D-3CA9-1DC5C804E1FA}"/>
                </a:ext>
              </a:extLst>
            </p:cNvPr>
            <p:cNvSpPr>
              <a:spLocks noChangeArrowheads="1"/>
            </p:cNvSpPr>
            <p:nvPr/>
          </p:nvSpPr>
          <p:spPr bwMode="auto">
            <a:xfrm>
              <a:off x="4722813" y="2236788"/>
              <a:ext cx="85725" cy="84138"/>
            </a:xfrm>
            <a:prstGeom prst="ellipse">
              <a:avLst/>
            </a:prstGeom>
            <a:noFill/>
            <a:ln w="7938" cap="flat">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2" name="Oval 122">
              <a:extLst>
                <a:ext uri="{FF2B5EF4-FFF2-40B4-BE49-F238E27FC236}">
                  <a16:creationId xmlns:a16="http://schemas.microsoft.com/office/drawing/2014/main" id="{453F9F15-DBA7-7D05-7909-632B5C069E9E}"/>
                </a:ext>
              </a:extLst>
            </p:cNvPr>
            <p:cNvSpPr>
              <a:spLocks noChangeArrowheads="1"/>
            </p:cNvSpPr>
            <p:nvPr/>
          </p:nvSpPr>
          <p:spPr bwMode="auto">
            <a:xfrm>
              <a:off x="5378450" y="2120900"/>
              <a:ext cx="84138" cy="84138"/>
            </a:xfrm>
            <a:prstGeom prst="ellipse">
              <a:avLst/>
            </a:prstGeom>
            <a:solidFill>
              <a:srgbClr val="5F75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23" name="Oval 123">
              <a:extLst>
                <a:ext uri="{FF2B5EF4-FFF2-40B4-BE49-F238E27FC236}">
                  <a16:creationId xmlns:a16="http://schemas.microsoft.com/office/drawing/2014/main" id="{F9745F7B-A2AE-A16F-85B2-115CE531EE69}"/>
                </a:ext>
              </a:extLst>
            </p:cNvPr>
            <p:cNvSpPr>
              <a:spLocks noChangeArrowheads="1"/>
            </p:cNvSpPr>
            <p:nvPr/>
          </p:nvSpPr>
          <p:spPr bwMode="auto">
            <a:xfrm>
              <a:off x="5378450" y="2120900"/>
              <a:ext cx="84138" cy="84138"/>
            </a:xfrm>
            <a:prstGeom prst="ellipse">
              <a:avLst/>
            </a:prstGeom>
            <a:noFill/>
            <a:ln w="7938" cap="flat">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4" name="Oval 124">
              <a:extLst>
                <a:ext uri="{FF2B5EF4-FFF2-40B4-BE49-F238E27FC236}">
                  <a16:creationId xmlns:a16="http://schemas.microsoft.com/office/drawing/2014/main" id="{43787E40-F92F-755A-4F28-BDBDF7533591}"/>
                </a:ext>
              </a:extLst>
            </p:cNvPr>
            <p:cNvSpPr>
              <a:spLocks noChangeArrowheads="1"/>
            </p:cNvSpPr>
            <p:nvPr/>
          </p:nvSpPr>
          <p:spPr bwMode="auto">
            <a:xfrm>
              <a:off x="6032500" y="2171700"/>
              <a:ext cx="84138" cy="84138"/>
            </a:xfrm>
            <a:prstGeom prst="ellipse">
              <a:avLst/>
            </a:prstGeom>
            <a:solidFill>
              <a:srgbClr val="5F75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25" name="Oval 125">
              <a:extLst>
                <a:ext uri="{FF2B5EF4-FFF2-40B4-BE49-F238E27FC236}">
                  <a16:creationId xmlns:a16="http://schemas.microsoft.com/office/drawing/2014/main" id="{5C58DA56-8208-E79C-B15B-4CEB7D0A44AB}"/>
                </a:ext>
              </a:extLst>
            </p:cNvPr>
            <p:cNvSpPr>
              <a:spLocks noChangeArrowheads="1"/>
            </p:cNvSpPr>
            <p:nvPr/>
          </p:nvSpPr>
          <p:spPr bwMode="auto">
            <a:xfrm>
              <a:off x="6032500" y="2171700"/>
              <a:ext cx="84138" cy="84138"/>
            </a:xfrm>
            <a:prstGeom prst="ellipse">
              <a:avLst/>
            </a:prstGeom>
            <a:noFill/>
            <a:ln w="7938" cap="flat">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6" name="Oval 126">
              <a:extLst>
                <a:ext uri="{FF2B5EF4-FFF2-40B4-BE49-F238E27FC236}">
                  <a16:creationId xmlns:a16="http://schemas.microsoft.com/office/drawing/2014/main" id="{514D6BFE-E7EE-1F18-D57C-BDBDEE42FC2E}"/>
                </a:ext>
              </a:extLst>
            </p:cNvPr>
            <p:cNvSpPr>
              <a:spLocks noChangeArrowheads="1"/>
            </p:cNvSpPr>
            <p:nvPr/>
          </p:nvSpPr>
          <p:spPr bwMode="auto">
            <a:xfrm>
              <a:off x="6686550" y="2535238"/>
              <a:ext cx="84138" cy="84138"/>
            </a:xfrm>
            <a:prstGeom prst="ellipse">
              <a:avLst/>
            </a:prstGeom>
            <a:solidFill>
              <a:srgbClr val="5F75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27" name="Oval 127">
              <a:extLst>
                <a:ext uri="{FF2B5EF4-FFF2-40B4-BE49-F238E27FC236}">
                  <a16:creationId xmlns:a16="http://schemas.microsoft.com/office/drawing/2014/main" id="{763AB39F-954A-F489-4D83-8B3A9BF19D9C}"/>
                </a:ext>
              </a:extLst>
            </p:cNvPr>
            <p:cNvSpPr>
              <a:spLocks noChangeArrowheads="1"/>
            </p:cNvSpPr>
            <p:nvPr/>
          </p:nvSpPr>
          <p:spPr bwMode="auto">
            <a:xfrm>
              <a:off x="6686550" y="2535238"/>
              <a:ext cx="84138" cy="84138"/>
            </a:xfrm>
            <a:prstGeom prst="ellipse">
              <a:avLst/>
            </a:prstGeom>
            <a:noFill/>
            <a:ln w="7938" cap="flat">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8" name="Oval 128">
              <a:extLst>
                <a:ext uri="{FF2B5EF4-FFF2-40B4-BE49-F238E27FC236}">
                  <a16:creationId xmlns:a16="http://schemas.microsoft.com/office/drawing/2014/main" id="{D2BC0474-7ADE-807B-DBA8-B444660D8D84}"/>
                </a:ext>
              </a:extLst>
            </p:cNvPr>
            <p:cNvSpPr>
              <a:spLocks noChangeArrowheads="1"/>
            </p:cNvSpPr>
            <p:nvPr/>
          </p:nvSpPr>
          <p:spPr bwMode="auto">
            <a:xfrm>
              <a:off x="7340600" y="3430588"/>
              <a:ext cx="84138" cy="84138"/>
            </a:xfrm>
            <a:prstGeom prst="ellipse">
              <a:avLst/>
            </a:prstGeom>
            <a:solidFill>
              <a:srgbClr val="5F75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29" name="Oval 129">
              <a:extLst>
                <a:ext uri="{FF2B5EF4-FFF2-40B4-BE49-F238E27FC236}">
                  <a16:creationId xmlns:a16="http://schemas.microsoft.com/office/drawing/2014/main" id="{1ADCAEBB-657E-322F-6147-CDEE0CA51FBE}"/>
                </a:ext>
              </a:extLst>
            </p:cNvPr>
            <p:cNvSpPr>
              <a:spLocks noChangeArrowheads="1"/>
            </p:cNvSpPr>
            <p:nvPr/>
          </p:nvSpPr>
          <p:spPr bwMode="auto">
            <a:xfrm>
              <a:off x="7340600" y="3430588"/>
              <a:ext cx="84138" cy="84138"/>
            </a:xfrm>
            <a:prstGeom prst="ellipse">
              <a:avLst/>
            </a:prstGeom>
            <a:noFill/>
            <a:ln w="7938" cap="flat">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30" name="Oval 130">
              <a:extLst>
                <a:ext uri="{FF2B5EF4-FFF2-40B4-BE49-F238E27FC236}">
                  <a16:creationId xmlns:a16="http://schemas.microsoft.com/office/drawing/2014/main" id="{DBC7BB69-2104-E601-1825-A374C332E727}"/>
                </a:ext>
              </a:extLst>
            </p:cNvPr>
            <p:cNvSpPr>
              <a:spLocks noChangeArrowheads="1"/>
            </p:cNvSpPr>
            <p:nvPr/>
          </p:nvSpPr>
          <p:spPr bwMode="auto">
            <a:xfrm>
              <a:off x="7994650" y="5024438"/>
              <a:ext cx="84138" cy="84138"/>
            </a:xfrm>
            <a:prstGeom prst="ellipse">
              <a:avLst/>
            </a:prstGeom>
            <a:solidFill>
              <a:srgbClr val="5F75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1" name="Oval 131">
              <a:extLst>
                <a:ext uri="{FF2B5EF4-FFF2-40B4-BE49-F238E27FC236}">
                  <a16:creationId xmlns:a16="http://schemas.microsoft.com/office/drawing/2014/main" id="{5EA7B05B-0F8D-38BD-8F1B-2B50A4CC7C65}"/>
                </a:ext>
              </a:extLst>
            </p:cNvPr>
            <p:cNvSpPr>
              <a:spLocks noChangeArrowheads="1"/>
            </p:cNvSpPr>
            <p:nvPr/>
          </p:nvSpPr>
          <p:spPr bwMode="auto">
            <a:xfrm>
              <a:off x="7994650" y="5024438"/>
              <a:ext cx="84138" cy="84138"/>
            </a:xfrm>
            <a:prstGeom prst="ellipse">
              <a:avLst/>
            </a:prstGeom>
            <a:noFill/>
            <a:ln w="7938" cap="flat">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32" name="Freeform 132">
              <a:extLst>
                <a:ext uri="{FF2B5EF4-FFF2-40B4-BE49-F238E27FC236}">
                  <a16:creationId xmlns:a16="http://schemas.microsoft.com/office/drawing/2014/main" id="{63CA6046-1EDC-08B7-841F-E657FA4B7802}"/>
                </a:ext>
              </a:extLst>
            </p:cNvPr>
            <p:cNvSpPr>
              <a:spLocks/>
            </p:cNvSpPr>
            <p:nvPr/>
          </p:nvSpPr>
          <p:spPr bwMode="auto">
            <a:xfrm>
              <a:off x="1493838" y="1654175"/>
              <a:ext cx="6542088" cy="3228975"/>
            </a:xfrm>
            <a:custGeom>
              <a:avLst/>
              <a:gdLst>
                <a:gd name="T0" fmla="*/ 0 w 4121"/>
                <a:gd name="T1" fmla="*/ 1964 h 2034"/>
                <a:gd name="T2" fmla="*/ 412 w 4121"/>
                <a:gd name="T3" fmla="*/ 355 h 2034"/>
                <a:gd name="T4" fmla="*/ 824 w 4121"/>
                <a:gd name="T5" fmla="*/ 0 h 2034"/>
                <a:gd name="T6" fmla="*/ 1236 w 4121"/>
                <a:gd name="T7" fmla="*/ 208 h 2034"/>
                <a:gd name="T8" fmla="*/ 1648 w 4121"/>
                <a:gd name="T9" fmla="*/ 258 h 2034"/>
                <a:gd name="T10" fmla="*/ 2060 w 4121"/>
                <a:gd name="T11" fmla="*/ 182 h 2034"/>
                <a:gd name="T12" fmla="*/ 2472 w 4121"/>
                <a:gd name="T13" fmla="*/ 170 h 2034"/>
                <a:gd name="T14" fmla="*/ 2885 w 4121"/>
                <a:gd name="T15" fmla="*/ 205 h 2034"/>
                <a:gd name="T16" fmla="*/ 3297 w 4121"/>
                <a:gd name="T17" fmla="*/ 350 h 2034"/>
                <a:gd name="T18" fmla="*/ 3709 w 4121"/>
                <a:gd name="T19" fmla="*/ 696 h 2034"/>
                <a:gd name="T20" fmla="*/ 4121 w 4121"/>
                <a:gd name="T21" fmla="*/ 2034 h 2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21" h="2034">
                  <a:moveTo>
                    <a:pt x="0" y="1964"/>
                  </a:moveTo>
                  <a:lnTo>
                    <a:pt x="412" y="355"/>
                  </a:lnTo>
                  <a:lnTo>
                    <a:pt x="824" y="0"/>
                  </a:lnTo>
                  <a:lnTo>
                    <a:pt x="1236" y="208"/>
                  </a:lnTo>
                  <a:lnTo>
                    <a:pt x="1648" y="258"/>
                  </a:lnTo>
                  <a:lnTo>
                    <a:pt x="2060" y="182"/>
                  </a:lnTo>
                  <a:lnTo>
                    <a:pt x="2472" y="170"/>
                  </a:lnTo>
                  <a:lnTo>
                    <a:pt x="2885" y="205"/>
                  </a:lnTo>
                  <a:lnTo>
                    <a:pt x="3297" y="350"/>
                  </a:lnTo>
                  <a:lnTo>
                    <a:pt x="3709" y="696"/>
                  </a:lnTo>
                  <a:lnTo>
                    <a:pt x="4121" y="2034"/>
                  </a:lnTo>
                </a:path>
              </a:pathLst>
            </a:custGeom>
            <a:noFill/>
            <a:ln w="206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33" name="Oval 133">
              <a:extLst>
                <a:ext uri="{FF2B5EF4-FFF2-40B4-BE49-F238E27FC236}">
                  <a16:creationId xmlns:a16="http://schemas.microsoft.com/office/drawing/2014/main" id="{C13D3658-C2EC-0B30-78A3-46302076D78A}"/>
                </a:ext>
              </a:extLst>
            </p:cNvPr>
            <p:cNvSpPr>
              <a:spLocks noChangeArrowheads="1"/>
            </p:cNvSpPr>
            <p:nvPr/>
          </p:nvSpPr>
          <p:spPr bwMode="auto">
            <a:xfrm>
              <a:off x="1450975" y="4730750"/>
              <a:ext cx="84138" cy="84138"/>
            </a:xfrm>
            <a:prstGeom prst="ellipse">
              <a:avLst/>
            </a:pr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4" name="Oval 134">
              <a:extLst>
                <a:ext uri="{FF2B5EF4-FFF2-40B4-BE49-F238E27FC236}">
                  <a16:creationId xmlns:a16="http://schemas.microsoft.com/office/drawing/2014/main" id="{37872D97-8773-DAD8-8E60-0EB56B7370C7}"/>
                </a:ext>
              </a:extLst>
            </p:cNvPr>
            <p:cNvSpPr>
              <a:spLocks noChangeArrowheads="1"/>
            </p:cNvSpPr>
            <p:nvPr/>
          </p:nvSpPr>
          <p:spPr bwMode="auto">
            <a:xfrm>
              <a:off x="2105025" y="2176463"/>
              <a:ext cx="84138" cy="84138"/>
            </a:xfrm>
            <a:prstGeom prst="ellipse">
              <a:avLst/>
            </a:pr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5" name="Oval 135">
              <a:extLst>
                <a:ext uri="{FF2B5EF4-FFF2-40B4-BE49-F238E27FC236}">
                  <a16:creationId xmlns:a16="http://schemas.microsoft.com/office/drawing/2014/main" id="{015350BF-4FBE-CAAA-2144-9398B21E6489}"/>
                </a:ext>
              </a:extLst>
            </p:cNvPr>
            <p:cNvSpPr>
              <a:spLocks noChangeArrowheads="1"/>
            </p:cNvSpPr>
            <p:nvPr/>
          </p:nvSpPr>
          <p:spPr bwMode="auto">
            <a:xfrm>
              <a:off x="2759075" y="1612900"/>
              <a:ext cx="84138" cy="84138"/>
            </a:xfrm>
            <a:prstGeom prst="ellipse">
              <a:avLst/>
            </a:pr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6" name="Oval 136">
              <a:extLst>
                <a:ext uri="{FF2B5EF4-FFF2-40B4-BE49-F238E27FC236}">
                  <a16:creationId xmlns:a16="http://schemas.microsoft.com/office/drawing/2014/main" id="{D9D0B6DA-3763-3B5C-F28F-07510202704E}"/>
                </a:ext>
              </a:extLst>
            </p:cNvPr>
            <p:cNvSpPr>
              <a:spLocks noChangeArrowheads="1"/>
            </p:cNvSpPr>
            <p:nvPr/>
          </p:nvSpPr>
          <p:spPr bwMode="auto">
            <a:xfrm>
              <a:off x="3413125" y="1944688"/>
              <a:ext cx="85725" cy="84138"/>
            </a:xfrm>
            <a:prstGeom prst="ellipse">
              <a:avLst/>
            </a:pr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7" name="Oval 137">
              <a:extLst>
                <a:ext uri="{FF2B5EF4-FFF2-40B4-BE49-F238E27FC236}">
                  <a16:creationId xmlns:a16="http://schemas.microsoft.com/office/drawing/2014/main" id="{3DC4554B-D631-30DD-7C5C-E0D75E2F2B87}"/>
                </a:ext>
              </a:extLst>
            </p:cNvPr>
            <p:cNvSpPr>
              <a:spLocks noChangeArrowheads="1"/>
            </p:cNvSpPr>
            <p:nvPr/>
          </p:nvSpPr>
          <p:spPr bwMode="auto">
            <a:xfrm>
              <a:off x="4068763" y="2022475"/>
              <a:ext cx="84138" cy="84138"/>
            </a:xfrm>
            <a:prstGeom prst="ellipse">
              <a:avLst/>
            </a:pr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8" name="Oval 138">
              <a:extLst>
                <a:ext uri="{FF2B5EF4-FFF2-40B4-BE49-F238E27FC236}">
                  <a16:creationId xmlns:a16="http://schemas.microsoft.com/office/drawing/2014/main" id="{4B6F77CE-C7BF-AD43-A99A-B0C55CB6BAE3}"/>
                </a:ext>
              </a:extLst>
            </p:cNvPr>
            <p:cNvSpPr>
              <a:spLocks noChangeArrowheads="1"/>
            </p:cNvSpPr>
            <p:nvPr/>
          </p:nvSpPr>
          <p:spPr bwMode="auto">
            <a:xfrm>
              <a:off x="4722813" y="1901825"/>
              <a:ext cx="85725" cy="84138"/>
            </a:xfrm>
            <a:prstGeom prst="ellipse">
              <a:avLst/>
            </a:pr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9" name="Oval 139">
              <a:extLst>
                <a:ext uri="{FF2B5EF4-FFF2-40B4-BE49-F238E27FC236}">
                  <a16:creationId xmlns:a16="http://schemas.microsoft.com/office/drawing/2014/main" id="{2509BF64-9CF1-D722-00FB-87F224B4E1A3}"/>
                </a:ext>
              </a:extLst>
            </p:cNvPr>
            <p:cNvSpPr>
              <a:spLocks noChangeArrowheads="1"/>
            </p:cNvSpPr>
            <p:nvPr/>
          </p:nvSpPr>
          <p:spPr bwMode="auto">
            <a:xfrm>
              <a:off x="5378450" y="1882775"/>
              <a:ext cx="84138" cy="85725"/>
            </a:xfrm>
            <a:prstGeom prst="ellipse">
              <a:avLst/>
            </a:pr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0" name="Oval 140">
              <a:extLst>
                <a:ext uri="{FF2B5EF4-FFF2-40B4-BE49-F238E27FC236}">
                  <a16:creationId xmlns:a16="http://schemas.microsoft.com/office/drawing/2014/main" id="{463295AB-4602-F431-D622-A3461C14ECBC}"/>
                </a:ext>
              </a:extLst>
            </p:cNvPr>
            <p:cNvSpPr>
              <a:spLocks noChangeArrowheads="1"/>
            </p:cNvSpPr>
            <p:nvPr/>
          </p:nvSpPr>
          <p:spPr bwMode="auto">
            <a:xfrm>
              <a:off x="6032500" y="1938338"/>
              <a:ext cx="84138" cy="85725"/>
            </a:xfrm>
            <a:prstGeom prst="ellipse">
              <a:avLst/>
            </a:pr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1" name="Oval 141">
              <a:extLst>
                <a:ext uri="{FF2B5EF4-FFF2-40B4-BE49-F238E27FC236}">
                  <a16:creationId xmlns:a16="http://schemas.microsoft.com/office/drawing/2014/main" id="{51807D78-F6EA-A009-B681-573D9FE1B0E4}"/>
                </a:ext>
              </a:extLst>
            </p:cNvPr>
            <p:cNvSpPr>
              <a:spLocks noChangeArrowheads="1"/>
            </p:cNvSpPr>
            <p:nvPr/>
          </p:nvSpPr>
          <p:spPr bwMode="auto">
            <a:xfrm>
              <a:off x="6686550" y="2166938"/>
              <a:ext cx="84138" cy="84138"/>
            </a:xfrm>
            <a:prstGeom prst="ellipse">
              <a:avLst/>
            </a:pr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2" name="Oval 142">
              <a:extLst>
                <a:ext uri="{FF2B5EF4-FFF2-40B4-BE49-F238E27FC236}">
                  <a16:creationId xmlns:a16="http://schemas.microsoft.com/office/drawing/2014/main" id="{CDBE2A06-D367-6984-42C4-EF10AFD037F0}"/>
                </a:ext>
              </a:extLst>
            </p:cNvPr>
            <p:cNvSpPr>
              <a:spLocks noChangeArrowheads="1"/>
            </p:cNvSpPr>
            <p:nvPr/>
          </p:nvSpPr>
          <p:spPr bwMode="auto">
            <a:xfrm>
              <a:off x="7340600" y="2716213"/>
              <a:ext cx="84138" cy="85725"/>
            </a:xfrm>
            <a:prstGeom prst="ellipse">
              <a:avLst/>
            </a:pr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3" name="Oval 143">
              <a:extLst>
                <a:ext uri="{FF2B5EF4-FFF2-40B4-BE49-F238E27FC236}">
                  <a16:creationId xmlns:a16="http://schemas.microsoft.com/office/drawing/2014/main" id="{A0A134A4-8FD9-C496-942E-7EB14588D21F}"/>
                </a:ext>
              </a:extLst>
            </p:cNvPr>
            <p:cNvSpPr>
              <a:spLocks noChangeArrowheads="1"/>
            </p:cNvSpPr>
            <p:nvPr/>
          </p:nvSpPr>
          <p:spPr bwMode="auto">
            <a:xfrm>
              <a:off x="7994650" y="4841875"/>
              <a:ext cx="84138" cy="84138"/>
            </a:xfrm>
            <a:prstGeom prst="ellipse">
              <a:avLst/>
            </a:pr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sp>
        <p:nvSpPr>
          <p:cNvPr id="144" name="Rectangle 144">
            <a:extLst>
              <a:ext uri="{FF2B5EF4-FFF2-40B4-BE49-F238E27FC236}">
                <a16:creationId xmlns:a16="http://schemas.microsoft.com/office/drawing/2014/main" id="{4C212412-BB78-187E-F617-01275981BD0C}"/>
              </a:ext>
            </a:extLst>
          </p:cNvPr>
          <p:cNvSpPr>
            <a:spLocks noChangeArrowheads="1"/>
          </p:cNvSpPr>
          <p:nvPr/>
        </p:nvSpPr>
        <p:spPr bwMode="auto">
          <a:xfrm>
            <a:off x="958850" y="5312237"/>
            <a:ext cx="7854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a:ln>
                  <a:noFill/>
                </a:ln>
                <a:effectLst/>
                <a:latin typeface="Times New Roman" panose="02020603050405020304" pitchFamily="18" charset="0"/>
                <a:cs typeface="Times New Roman" panose="02020603050405020304" pitchFamily="18" charset="0"/>
              </a:rPr>
              <a:t>0</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45" name="Rectangle 145">
            <a:extLst>
              <a:ext uri="{FF2B5EF4-FFF2-40B4-BE49-F238E27FC236}">
                <a16:creationId xmlns:a16="http://schemas.microsoft.com/office/drawing/2014/main" id="{AAAA88F8-F543-96C8-EB8C-8AD4D77CD48B}"/>
              </a:ext>
            </a:extLst>
          </p:cNvPr>
          <p:cNvSpPr>
            <a:spLocks noChangeArrowheads="1"/>
          </p:cNvSpPr>
          <p:nvPr/>
        </p:nvSpPr>
        <p:spPr bwMode="auto">
          <a:xfrm>
            <a:off x="911225" y="4848687"/>
            <a:ext cx="15709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a:ln>
                  <a:noFill/>
                </a:ln>
                <a:effectLst/>
                <a:latin typeface="Times New Roman" panose="02020603050405020304" pitchFamily="18" charset="0"/>
                <a:cs typeface="Times New Roman" panose="02020603050405020304" pitchFamily="18" charset="0"/>
              </a:rPr>
              <a:t>10</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46" name="Rectangle 146">
            <a:extLst>
              <a:ext uri="{FF2B5EF4-FFF2-40B4-BE49-F238E27FC236}">
                <a16:creationId xmlns:a16="http://schemas.microsoft.com/office/drawing/2014/main" id="{8BDA1054-6116-F5CB-38F5-ACDA4B19D221}"/>
              </a:ext>
            </a:extLst>
          </p:cNvPr>
          <p:cNvSpPr>
            <a:spLocks noChangeArrowheads="1"/>
          </p:cNvSpPr>
          <p:nvPr/>
        </p:nvSpPr>
        <p:spPr bwMode="auto">
          <a:xfrm>
            <a:off x="911225" y="4380374"/>
            <a:ext cx="15709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a:ln>
                  <a:noFill/>
                </a:ln>
                <a:effectLst/>
                <a:latin typeface="Times New Roman" panose="02020603050405020304" pitchFamily="18" charset="0"/>
                <a:cs typeface="Times New Roman" panose="02020603050405020304" pitchFamily="18" charset="0"/>
              </a:rPr>
              <a:t>20</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47" name="Rectangle 147">
            <a:extLst>
              <a:ext uri="{FF2B5EF4-FFF2-40B4-BE49-F238E27FC236}">
                <a16:creationId xmlns:a16="http://schemas.microsoft.com/office/drawing/2014/main" id="{6F93E705-C3D6-72EE-FB7D-03915334AF69}"/>
              </a:ext>
            </a:extLst>
          </p:cNvPr>
          <p:cNvSpPr>
            <a:spLocks noChangeArrowheads="1"/>
          </p:cNvSpPr>
          <p:nvPr/>
        </p:nvSpPr>
        <p:spPr bwMode="auto">
          <a:xfrm>
            <a:off x="911225" y="3916824"/>
            <a:ext cx="15709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a:ln>
                  <a:noFill/>
                </a:ln>
                <a:effectLst/>
                <a:latin typeface="Times New Roman" panose="02020603050405020304" pitchFamily="18" charset="0"/>
                <a:cs typeface="Times New Roman" panose="02020603050405020304" pitchFamily="18" charset="0"/>
              </a:rPr>
              <a:t>30</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48" name="Rectangle 148">
            <a:extLst>
              <a:ext uri="{FF2B5EF4-FFF2-40B4-BE49-F238E27FC236}">
                <a16:creationId xmlns:a16="http://schemas.microsoft.com/office/drawing/2014/main" id="{5A0AAAFB-F11B-D7BF-0EC1-AB8E309BCC6D}"/>
              </a:ext>
            </a:extLst>
          </p:cNvPr>
          <p:cNvSpPr>
            <a:spLocks noChangeArrowheads="1"/>
          </p:cNvSpPr>
          <p:nvPr/>
        </p:nvSpPr>
        <p:spPr bwMode="auto">
          <a:xfrm>
            <a:off x="911225" y="3448512"/>
            <a:ext cx="15709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a:ln>
                  <a:noFill/>
                </a:ln>
                <a:effectLst/>
                <a:latin typeface="Times New Roman" panose="02020603050405020304" pitchFamily="18" charset="0"/>
                <a:cs typeface="Times New Roman" panose="02020603050405020304" pitchFamily="18" charset="0"/>
              </a:rPr>
              <a:t>40</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49" name="Rectangle 149">
            <a:extLst>
              <a:ext uri="{FF2B5EF4-FFF2-40B4-BE49-F238E27FC236}">
                <a16:creationId xmlns:a16="http://schemas.microsoft.com/office/drawing/2014/main" id="{B6C43AE3-D42D-57D6-32F2-6E3B9CC09AAB}"/>
              </a:ext>
            </a:extLst>
          </p:cNvPr>
          <p:cNvSpPr>
            <a:spLocks noChangeArrowheads="1"/>
          </p:cNvSpPr>
          <p:nvPr/>
        </p:nvSpPr>
        <p:spPr bwMode="auto">
          <a:xfrm>
            <a:off x="911225" y="2984962"/>
            <a:ext cx="15709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a:ln>
                  <a:noFill/>
                </a:ln>
                <a:effectLst/>
                <a:latin typeface="Times New Roman" panose="02020603050405020304" pitchFamily="18" charset="0"/>
                <a:cs typeface="Times New Roman" panose="02020603050405020304" pitchFamily="18" charset="0"/>
              </a:rPr>
              <a:t>50</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50" name="Rectangle 150">
            <a:extLst>
              <a:ext uri="{FF2B5EF4-FFF2-40B4-BE49-F238E27FC236}">
                <a16:creationId xmlns:a16="http://schemas.microsoft.com/office/drawing/2014/main" id="{5D94EFA0-8E99-07F3-0BDF-A0D7E32FCDD5}"/>
              </a:ext>
            </a:extLst>
          </p:cNvPr>
          <p:cNvSpPr>
            <a:spLocks noChangeArrowheads="1"/>
          </p:cNvSpPr>
          <p:nvPr/>
        </p:nvSpPr>
        <p:spPr bwMode="auto">
          <a:xfrm>
            <a:off x="911225" y="2518237"/>
            <a:ext cx="15709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a:ln>
                  <a:noFill/>
                </a:ln>
                <a:effectLst/>
                <a:latin typeface="Times New Roman" panose="02020603050405020304" pitchFamily="18" charset="0"/>
                <a:cs typeface="Times New Roman" panose="02020603050405020304" pitchFamily="18" charset="0"/>
              </a:rPr>
              <a:t>60</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51" name="Rectangle 151">
            <a:extLst>
              <a:ext uri="{FF2B5EF4-FFF2-40B4-BE49-F238E27FC236}">
                <a16:creationId xmlns:a16="http://schemas.microsoft.com/office/drawing/2014/main" id="{F2751341-EBC9-45DE-B263-3D56B17B9FD9}"/>
              </a:ext>
            </a:extLst>
          </p:cNvPr>
          <p:cNvSpPr>
            <a:spLocks noChangeArrowheads="1"/>
          </p:cNvSpPr>
          <p:nvPr/>
        </p:nvSpPr>
        <p:spPr bwMode="auto">
          <a:xfrm>
            <a:off x="911225" y="2053099"/>
            <a:ext cx="15709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a:ln>
                  <a:noFill/>
                </a:ln>
                <a:effectLst/>
                <a:latin typeface="Times New Roman" panose="02020603050405020304" pitchFamily="18" charset="0"/>
                <a:cs typeface="Times New Roman" panose="02020603050405020304" pitchFamily="18" charset="0"/>
              </a:rPr>
              <a:t>70</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52" name="Rectangle 152">
            <a:extLst>
              <a:ext uri="{FF2B5EF4-FFF2-40B4-BE49-F238E27FC236}">
                <a16:creationId xmlns:a16="http://schemas.microsoft.com/office/drawing/2014/main" id="{46A39135-8EBF-9E2F-D2BC-E72651E3108C}"/>
              </a:ext>
            </a:extLst>
          </p:cNvPr>
          <p:cNvSpPr>
            <a:spLocks noChangeArrowheads="1"/>
          </p:cNvSpPr>
          <p:nvPr/>
        </p:nvSpPr>
        <p:spPr bwMode="auto">
          <a:xfrm>
            <a:off x="911225" y="1586374"/>
            <a:ext cx="15709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a:ln>
                  <a:noFill/>
                </a:ln>
                <a:solidFill>
                  <a:srgbClr val="595959"/>
                </a:solidFill>
                <a:effectLst/>
                <a:latin typeface="Times New Roman" panose="02020603050405020304" pitchFamily="18" charset="0"/>
                <a:cs typeface="Times New Roman" panose="02020603050405020304" pitchFamily="18" charset="0"/>
              </a:rPr>
              <a:t>80</a:t>
            </a:r>
            <a:endParaRPr kumimoji="0" lang="ja-JP" altLang="ja-JP"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53" name="Rectangle 153">
            <a:extLst>
              <a:ext uri="{FF2B5EF4-FFF2-40B4-BE49-F238E27FC236}">
                <a16:creationId xmlns:a16="http://schemas.microsoft.com/office/drawing/2014/main" id="{1E17F165-ADAD-ACEB-BBCB-C3B6FC3EF94A}"/>
              </a:ext>
            </a:extLst>
          </p:cNvPr>
          <p:cNvSpPr>
            <a:spLocks noChangeArrowheads="1"/>
          </p:cNvSpPr>
          <p:nvPr/>
        </p:nvSpPr>
        <p:spPr bwMode="auto">
          <a:xfrm>
            <a:off x="911225" y="1121237"/>
            <a:ext cx="15709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a:ln>
                  <a:noFill/>
                </a:ln>
                <a:effectLst/>
                <a:latin typeface="Times New Roman" panose="02020603050405020304" pitchFamily="18" charset="0"/>
                <a:cs typeface="Times New Roman" panose="02020603050405020304" pitchFamily="18" charset="0"/>
              </a:rPr>
              <a:t>90</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54" name="Rectangle 154">
            <a:extLst>
              <a:ext uri="{FF2B5EF4-FFF2-40B4-BE49-F238E27FC236}">
                <a16:creationId xmlns:a16="http://schemas.microsoft.com/office/drawing/2014/main" id="{A45B6120-7ACD-705A-E129-FDD4F01302FB}"/>
              </a:ext>
            </a:extLst>
          </p:cNvPr>
          <p:cNvSpPr>
            <a:spLocks noChangeArrowheads="1"/>
          </p:cNvSpPr>
          <p:nvPr/>
        </p:nvSpPr>
        <p:spPr bwMode="auto">
          <a:xfrm>
            <a:off x="863600" y="654512"/>
            <a:ext cx="23564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a:ln>
                  <a:noFill/>
                </a:ln>
                <a:effectLst/>
                <a:latin typeface="Times New Roman" panose="02020603050405020304" pitchFamily="18" charset="0"/>
                <a:cs typeface="Times New Roman" panose="02020603050405020304" pitchFamily="18" charset="0"/>
              </a:rPr>
              <a:t>100</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55" name="Rectangle 155">
            <a:extLst>
              <a:ext uri="{FF2B5EF4-FFF2-40B4-BE49-F238E27FC236}">
                <a16:creationId xmlns:a16="http://schemas.microsoft.com/office/drawing/2014/main" id="{8F195E09-2A0A-A42A-7C54-6A593816F5B2}"/>
              </a:ext>
            </a:extLst>
          </p:cNvPr>
          <p:cNvSpPr>
            <a:spLocks noChangeArrowheads="1"/>
          </p:cNvSpPr>
          <p:nvPr/>
        </p:nvSpPr>
        <p:spPr bwMode="auto">
          <a:xfrm>
            <a:off x="1275041" y="5437649"/>
            <a:ext cx="42960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100" b="0" i="0" u="none" strike="noStrike" cap="none" normalizeH="0" baseline="0" dirty="0">
                <a:ln>
                  <a:noFill/>
                </a:ln>
                <a:effectLst/>
                <a:latin typeface="Times New Roman" panose="02020603050405020304" pitchFamily="18" charset="0"/>
                <a:cs typeface="Times New Roman" panose="02020603050405020304" pitchFamily="18" charset="0"/>
              </a:rPr>
              <a:t>15</a:t>
            </a:r>
            <a:r>
              <a:rPr kumimoji="0" lang="ja-JP" altLang="en-US" sz="1100" b="0" i="0" u="none" strike="noStrike" cap="none" normalizeH="0" baseline="0" dirty="0">
                <a:ln>
                  <a:noFill/>
                </a:ln>
                <a:effectLst/>
                <a:latin typeface="Times New Roman" panose="02020603050405020304" pitchFamily="18" charset="0"/>
                <a:cs typeface="Times New Roman" panose="02020603050405020304" pitchFamily="18" charset="0"/>
              </a:rPr>
              <a:t>～</a:t>
            </a:r>
            <a:r>
              <a:rPr kumimoji="0" lang="en-US" altLang="ja-JP" sz="1100" b="0" i="0" u="none" strike="noStrike" cap="none" normalizeH="0" baseline="0" dirty="0">
                <a:ln>
                  <a:noFill/>
                </a:ln>
                <a:effectLst/>
                <a:latin typeface="Times New Roman" panose="02020603050405020304" pitchFamily="18" charset="0"/>
                <a:cs typeface="Times New Roman" panose="02020603050405020304" pitchFamily="18" charset="0"/>
              </a:rPr>
              <a:t>19</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56" name="Rectangle 156">
            <a:extLst>
              <a:ext uri="{FF2B5EF4-FFF2-40B4-BE49-F238E27FC236}">
                <a16:creationId xmlns:a16="http://schemas.microsoft.com/office/drawing/2014/main" id="{30F75829-5A42-8D5E-F78E-02D606F24C3F}"/>
              </a:ext>
            </a:extLst>
          </p:cNvPr>
          <p:cNvSpPr>
            <a:spLocks noChangeArrowheads="1"/>
          </p:cNvSpPr>
          <p:nvPr/>
        </p:nvSpPr>
        <p:spPr bwMode="auto">
          <a:xfrm>
            <a:off x="1922365" y="5437649"/>
            <a:ext cx="4680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a:ln>
                  <a:noFill/>
                </a:ln>
                <a:effectLst/>
                <a:latin typeface="Times New Roman" panose="02020603050405020304" pitchFamily="18" charset="0"/>
                <a:cs typeface="Times New Roman" panose="02020603050405020304" pitchFamily="18" charset="0"/>
              </a:rPr>
              <a:t>2</a:t>
            </a:r>
            <a:r>
              <a:rPr kumimoji="0" lang="en-US" altLang="ja-JP" sz="1200" b="0" i="0" u="none" strike="noStrike" cap="none" normalizeH="0" baseline="0" dirty="0">
                <a:ln>
                  <a:noFill/>
                </a:ln>
                <a:effectLst/>
                <a:latin typeface="Times New Roman" panose="02020603050405020304" pitchFamily="18" charset="0"/>
                <a:cs typeface="Times New Roman" panose="02020603050405020304" pitchFamily="18" charset="0"/>
              </a:rPr>
              <a:t>0</a:t>
            </a:r>
            <a:r>
              <a:rPr kumimoji="0" lang="ja-JP" altLang="en-US" sz="1200" b="0" i="0" u="none" strike="noStrike" cap="none" normalizeH="0" baseline="0" dirty="0">
                <a:ln>
                  <a:noFill/>
                </a:ln>
                <a:effectLst/>
                <a:latin typeface="Times New Roman" panose="02020603050405020304" pitchFamily="18" charset="0"/>
                <a:cs typeface="Times New Roman" panose="02020603050405020304" pitchFamily="18" charset="0"/>
              </a:rPr>
              <a:t>～</a:t>
            </a:r>
            <a:r>
              <a:rPr kumimoji="0" lang="en-US" altLang="ja-JP" sz="1200" b="0" i="0" u="none" strike="noStrike" cap="none" normalizeH="0" baseline="0" dirty="0">
                <a:ln>
                  <a:noFill/>
                </a:ln>
                <a:effectLst/>
                <a:latin typeface="Times New Roman" panose="02020603050405020304" pitchFamily="18" charset="0"/>
                <a:cs typeface="Times New Roman" panose="02020603050405020304" pitchFamily="18" charset="0"/>
              </a:rPr>
              <a:t>24</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57" name="Rectangle 157">
            <a:extLst>
              <a:ext uri="{FF2B5EF4-FFF2-40B4-BE49-F238E27FC236}">
                <a16:creationId xmlns:a16="http://schemas.microsoft.com/office/drawing/2014/main" id="{08CFDFB2-9422-DDA9-5352-6D9D6EDF6F33}"/>
              </a:ext>
            </a:extLst>
          </p:cNvPr>
          <p:cNvSpPr>
            <a:spLocks noChangeArrowheads="1"/>
          </p:cNvSpPr>
          <p:nvPr/>
        </p:nvSpPr>
        <p:spPr bwMode="auto">
          <a:xfrm>
            <a:off x="2576410" y="5437649"/>
            <a:ext cx="4680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200" dirty="0">
                <a:latin typeface="Times New Roman" panose="02020603050405020304" pitchFamily="18" charset="0"/>
                <a:cs typeface="Times New Roman" panose="02020603050405020304" pitchFamily="18" charset="0"/>
              </a:rPr>
              <a:t>25</a:t>
            </a:r>
            <a:r>
              <a:rPr lang="ja-JP" altLang="en-US" sz="1200" dirty="0">
                <a:latin typeface="Times New Roman" panose="02020603050405020304" pitchFamily="18" charset="0"/>
                <a:cs typeface="Times New Roman" panose="02020603050405020304" pitchFamily="18" charset="0"/>
              </a:rPr>
              <a:t>～</a:t>
            </a:r>
            <a:r>
              <a:rPr lang="en-US" altLang="ja-JP" sz="1200" dirty="0">
                <a:latin typeface="Times New Roman" panose="02020603050405020304" pitchFamily="18" charset="0"/>
                <a:cs typeface="Times New Roman" panose="02020603050405020304" pitchFamily="18" charset="0"/>
              </a:rPr>
              <a:t>29</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58" name="Rectangle 158">
            <a:extLst>
              <a:ext uri="{FF2B5EF4-FFF2-40B4-BE49-F238E27FC236}">
                <a16:creationId xmlns:a16="http://schemas.microsoft.com/office/drawing/2014/main" id="{47AD5705-7AF8-F60F-CBCB-39C72BA96C80}"/>
              </a:ext>
            </a:extLst>
          </p:cNvPr>
          <p:cNvSpPr>
            <a:spLocks noChangeArrowheads="1"/>
          </p:cNvSpPr>
          <p:nvPr/>
        </p:nvSpPr>
        <p:spPr bwMode="auto">
          <a:xfrm>
            <a:off x="3237189" y="5437649"/>
            <a:ext cx="4680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200" b="0" i="0" u="none" strike="noStrike" cap="none" normalizeH="0" baseline="0" dirty="0">
                <a:ln>
                  <a:noFill/>
                </a:ln>
                <a:effectLst/>
                <a:latin typeface="Times New Roman" panose="02020603050405020304" pitchFamily="18" charset="0"/>
                <a:cs typeface="Times New Roman" panose="02020603050405020304" pitchFamily="18" charset="0"/>
              </a:rPr>
              <a:t>30</a:t>
            </a:r>
            <a:r>
              <a:rPr kumimoji="0" lang="ja-JP" altLang="en-US" sz="1200" b="0" i="0" u="none" strike="noStrike" cap="none" normalizeH="0" baseline="0" dirty="0">
                <a:ln>
                  <a:noFill/>
                </a:ln>
                <a:effectLst/>
                <a:latin typeface="Times New Roman" panose="02020603050405020304" pitchFamily="18" charset="0"/>
                <a:cs typeface="Times New Roman" panose="02020603050405020304" pitchFamily="18" charset="0"/>
              </a:rPr>
              <a:t>～</a:t>
            </a:r>
            <a:r>
              <a:rPr kumimoji="0" lang="en-US" altLang="ja-JP" sz="1200" b="0" i="0" u="none" strike="noStrike" cap="none" normalizeH="0" baseline="0" dirty="0">
                <a:ln>
                  <a:noFill/>
                </a:ln>
                <a:effectLst/>
                <a:latin typeface="Times New Roman" panose="02020603050405020304" pitchFamily="18" charset="0"/>
                <a:cs typeface="Times New Roman" panose="02020603050405020304" pitchFamily="18" charset="0"/>
              </a:rPr>
              <a:t>3</a:t>
            </a:r>
            <a:r>
              <a:rPr kumimoji="0" lang="ja-JP" altLang="ja-JP" sz="1200" b="0" i="0" u="none" strike="noStrike" cap="none" normalizeH="0" baseline="0" dirty="0">
                <a:ln>
                  <a:noFill/>
                </a:ln>
                <a:effectLst/>
                <a:latin typeface="Times New Roman" panose="02020603050405020304" pitchFamily="18" charset="0"/>
                <a:cs typeface="Times New Roman" panose="02020603050405020304" pitchFamily="18" charset="0"/>
              </a:rPr>
              <a:t>4</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59" name="Rectangle 159">
            <a:extLst>
              <a:ext uri="{FF2B5EF4-FFF2-40B4-BE49-F238E27FC236}">
                <a16:creationId xmlns:a16="http://schemas.microsoft.com/office/drawing/2014/main" id="{1D5731C7-DCDC-7539-BB5D-D0C9F2852719}"/>
              </a:ext>
            </a:extLst>
          </p:cNvPr>
          <p:cNvSpPr>
            <a:spLocks noChangeArrowheads="1"/>
          </p:cNvSpPr>
          <p:nvPr/>
        </p:nvSpPr>
        <p:spPr bwMode="auto">
          <a:xfrm>
            <a:off x="3884511" y="5437649"/>
            <a:ext cx="4680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200" b="0" i="0" u="none" strike="noStrike" cap="none" normalizeH="0" baseline="0" dirty="0">
                <a:ln>
                  <a:noFill/>
                </a:ln>
                <a:effectLst/>
                <a:latin typeface="Times New Roman" panose="02020603050405020304" pitchFamily="18" charset="0"/>
                <a:cs typeface="Times New Roman" panose="02020603050405020304" pitchFamily="18" charset="0"/>
              </a:rPr>
              <a:t>3</a:t>
            </a:r>
            <a:r>
              <a:rPr kumimoji="0" lang="ja-JP" altLang="ja-JP" sz="1200" b="0" i="0" u="none" strike="noStrike" cap="none" normalizeH="0" baseline="0" dirty="0">
                <a:ln>
                  <a:noFill/>
                </a:ln>
                <a:effectLst/>
                <a:latin typeface="Times New Roman" panose="02020603050405020304" pitchFamily="18" charset="0"/>
                <a:cs typeface="Times New Roman" panose="02020603050405020304" pitchFamily="18" charset="0"/>
              </a:rPr>
              <a:t>5</a:t>
            </a:r>
            <a:r>
              <a:rPr kumimoji="0" lang="ja-JP" altLang="en-US" sz="1200" b="0" i="0" u="none" strike="noStrike" cap="none" normalizeH="0" baseline="0" dirty="0">
                <a:ln>
                  <a:noFill/>
                </a:ln>
                <a:effectLst/>
                <a:latin typeface="Times New Roman" panose="02020603050405020304" pitchFamily="18" charset="0"/>
                <a:cs typeface="Times New Roman" panose="02020603050405020304" pitchFamily="18" charset="0"/>
              </a:rPr>
              <a:t>～</a:t>
            </a:r>
            <a:r>
              <a:rPr kumimoji="0" lang="en-US" altLang="ja-JP" sz="1200" b="0" i="0" u="none" strike="noStrike" cap="none" normalizeH="0" baseline="0" dirty="0">
                <a:ln>
                  <a:noFill/>
                </a:ln>
                <a:effectLst/>
                <a:latin typeface="Times New Roman" panose="02020603050405020304" pitchFamily="18" charset="0"/>
                <a:cs typeface="Times New Roman" panose="02020603050405020304" pitchFamily="18" charset="0"/>
              </a:rPr>
              <a:t>39</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60" name="Rectangle 160">
            <a:extLst>
              <a:ext uri="{FF2B5EF4-FFF2-40B4-BE49-F238E27FC236}">
                <a16:creationId xmlns:a16="http://schemas.microsoft.com/office/drawing/2014/main" id="{88A44DD1-0C3B-7CFD-4553-B1652031BA37}"/>
              </a:ext>
            </a:extLst>
          </p:cNvPr>
          <p:cNvSpPr>
            <a:spLocks noChangeArrowheads="1"/>
          </p:cNvSpPr>
          <p:nvPr/>
        </p:nvSpPr>
        <p:spPr bwMode="auto">
          <a:xfrm>
            <a:off x="4533433" y="5437649"/>
            <a:ext cx="4680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200" b="0" i="0" u="none" strike="noStrike" cap="none" normalizeH="0" baseline="0" dirty="0">
                <a:ln>
                  <a:noFill/>
                </a:ln>
                <a:effectLst/>
                <a:latin typeface="Times New Roman" panose="02020603050405020304" pitchFamily="18" charset="0"/>
                <a:cs typeface="Times New Roman" panose="02020603050405020304" pitchFamily="18" charset="0"/>
              </a:rPr>
              <a:t>40</a:t>
            </a:r>
            <a:r>
              <a:rPr kumimoji="0" lang="ja-JP" altLang="en-US" sz="1200" b="0" i="0" u="none" strike="noStrike" cap="none" normalizeH="0" baseline="0" dirty="0">
                <a:ln>
                  <a:noFill/>
                </a:ln>
                <a:effectLst/>
                <a:latin typeface="Times New Roman" panose="02020603050405020304" pitchFamily="18" charset="0"/>
                <a:cs typeface="Times New Roman" panose="02020603050405020304" pitchFamily="18" charset="0"/>
              </a:rPr>
              <a:t>～</a:t>
            </a:r>
            <a:r>
              <a:rPr kumimoji="0" lang="en-US" altLang="ja-JP" sz="1200" b="0" i="0" u="none" strike="noStrike" cap="none" normalizeH="0" baseline="0" dirty="0">
                <a:ln>
                  <a:noFill/>
                </a:ln>
                <a:effectLst/>
                <a:latin typeface="Times New Roman" panose="02020603050405020304" pitchFamily="18" charset="0"/>
                <a:cs typeface="Times New Roman" panose="02020603050405020304" pitchFamily="18" charset="0"/>
              </a:rPr>
              <a:t>44</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61" name="Rectangle 161">
            <a:extLst>
              <a:ext uri="{FF2B5EF4-FFF2-40B4-BE49-F238E27FC236}">
                <a16:creationId xmlns:a16="http://schemas.microsoft.com/office/drawing/2014/main" id="{3EF4CAB7-3457-F0B3-C18B-4DDD343FCBA5}"/>
              </a:ext>
            </a:extLst>
          </p:cNvPr>
          <p:cNvSpPr>
            <a:spLocks noChangeArrowheads="1"/>
          </p:cNvSpPr>
          <p:nvPr/>
        </p:nvSpPr>
        <p:spPr bwMode="auto">
          <a:xfrm>
            <a:off x="5194207" y="5437649"/>
            <a:ext cx="4680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200" dirty="0">
                <a:latin typeface="Times New Roman" panose="02020603050405020304" pitchFamily="18" charset="0"/>
                <a:cs typeface="Times New Roman" panose="02020603050405020304" pitchFamily="18" charset="0"/>
              </a:rPr>
              <a:t>45</a:t>
            </a:r>
            <a:r>
              <a:rPr lang="ja-JP" altLang="en-US" sz="1200" dirty="0">
                <a:latin typeface="Times New Roman" panose="02020603050405020304" pitchFamily="18" charset="0"/>
                <a:cs typeface="Times New Roman" panose="02020603050405020304" pitchFamily="18" charset="0"/>
              </a:rPr>
              <a:t>～</a:t>
            </a:r>
            <a:r>
              <a:rPr lang="en-US" altLang="ja-JP" sz="1200" dirty="0">
                <a:latin typeface="Times New Roman" panose="02020603050405020304" pitchFamily="18" charset="0"/>
                <a:cs typeface="Times New Roman" panose="02020603050405020304" pitchFamily="18" charset="0"/>
              </a:rPr>
              <a:t>49</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62" name="Rectangle 162">
            <a:extLst>
              <a:ext uri="{FF2B5EF4-FFF2-40B4-BE49-F238E27FC236}">
                <a16:creationId xmlns:a16="http://schemas.microsoft.com/office/drawing/2014/main" id="{5019C261-CCB7-14F0-C82B-A167B5ED5849}"/>
              </a:ext>
            </a:extLst>
          </p:cNvPr>
          <p:cNvSpPr>
            <a:spLocks noChangeArrowheads="1"/>
          </p:cNvSpPr>
          <p:nvPr/>
        </p:nvSpPr>
        <p:spPr bwMode="auto">
          <a:xfrm>
            <a:off x="5841527" y="5437649"/>
            <a:ext cx="4680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200" dirty="0">
                <a:latin typeface="Times New Roman" panose="02020603050405020304" pitchFamily="18" charset="0"/>
                <a:cs typeface="Times New Roman" panose="02020603050405020304" pitchFamily="18" charset="0"/>
              </a:rPr>
              <a:t>50</a:t>
            </a:r>
            <a:r>
              <a:rPr lang="ja-JP" altLang="en-US" sz="1200" dirty="0">
                <a:latin typeface="Times New Roman" panose="02020603050405020304" pitchFamily="18" charset="0"/>
                <a:cs typeface="Times New Roman" panose="02020603050405020304" pitchFamily="18" charset="0"/>
              </a:rPr>
              <a:t>～</a:t>
            </a:r>
            <a:r>
              <a:rPr lang="en-US" altLang="ja-JP" sz="1200" dirty="0">
                <a:latin typeface="Times New Roman" panose="02020603050405020304" pitchFamily="18" charset="0"/>
                <a:cs typeface="Times New Roman" panose="02020603050405020304" pitchFamily="18" charset="0"/>
              </a:rPr>
              <a:t>54</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63" name="Rectangle 163">
            <a:extLst>
              <a:ext uri="{FF2B5EF4-FFF2-40B4-BE49-F238E27FC236}">
                <a16:creationId xmlns:a16="http://schemas.microsoft.com/office/drawing/2014/main" id="{550E4FFE-13BC-33C9-6134-F1C794D19872}"/>
              </a:ext>
            </a:extLst>
          </p:cNvPr>
          <p:cNvSpPr>
            <a:spLocks noChangeArrowheads="1"/>
          </p:cNvSpPr>
          <p:nvPr/>
        </p:nvSpPr>
        <p:spPr bwMode="auto">
          <a:xfrm>
            <a:off x="6495579" y="5437649"/>
            <a:ext cx="4680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200" b="0" i="0" u="none" strike="noStrike" cap="none" normalizeH="0" baseline="0" dirty="0">
                <a:ln>
                  <a:noFill/>
                </a:ln>
                <a:effectLst/>
                <a:latin typeface="Times New Roman" panose="02020603050405020304" pitchFamily="18" charset="0"/>
                <a:cs typeface="Times New Roman" panose="02020603050405020304" pitchFamily="18" charset="0"/>
              </a:rPr>
              <a:t>55</a:t>
            </a:r>
            <a:r>
              <a:rPr kumimoji="0" lang="ja-JP" altLang="en-US" sz="1200" b="0" i="0" u="none" strike="noStrike" cap="none" normalizeH="0" baseline="0" dirty="0">
                <a:ln>
                  <a:noFill/>
                </a:ln>
                <a:effectLst/>
                <a:latin typeface="Times New Roman" panose="02020603050405020304" pitchFamily="18" charset="0"/>
                <a:cs typeface="Times New Roman" panose="02020603050405020304" pitchFamily="18" charset="0"/>
              </a:rPr>
              <a:t>～</a:t>
            </a:r>
            <a:r>
              <a:rPr kumimoji="0" lang="en-US" altLang="ja-JP" sz="1200" b="0" i="0" u="none" strike="noStrike" cap="none" normalizeH="0" baseline="0" dirty="0">
                <a:ln>
                  <a:noFill/>
                </a:ln>
                <a:effectLst/>
                <a:latin typeface="Times New Roman" panose="02020603050405020304" pitchFamily="18" charset="0"/>
                <a:cs typeface="Times New Roman" panose="02020603050405020304" pitchFamily="18" charset="0"/>
              </a:rPr>
              <a:t>5</a:t>
            </a:r>
            <a:r>
              <a:rPr kumimoji="0" lang="ja-JP" altLang="ja-JP" sz="1200" b="0" i="0" u="none" strike="noStrike" cap="none" normalizeH="0" baseline="0" dirty="0">
                <a:ln>
                  <a:noFill/>
                </a:ln>
                <a:effectLst/>
                <a:latin typeface="Times New Roman" panose="02020603050405020304" pitchFamily="18" charset="0"/>
                <a:cs typeface="Times New Roman" panose="02020603050405020304" pitchFamily="18" charset="0"/>
              </a:rPr>
              <a:t>9</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64" name="Rectangle 164">
            <a:extLst>
              <a:ext uri="{FF2B5EF4-FFF2-40B4-BE49-F238E27FC236}">
                <a16:creationId xmlns:a16="http://schemas.microsoft.com/office/drawing/2014/main" id="{53E23FB8-7C0C-E1B3-763A-82BA46B9FE1A}"/>
              </a:ext>
            </a:extLst>
          </p:cNvPr>
          <p:cNvSpPr>
            <a:spLocks noChangeArrowheads="1"/>
          </p:cNvSpPr>
          <p:nvPr/>
        </p:nvSpPr>
        <p:spPr bwMode="auto">
          <a:xfrm>
            <a:off x="7172876" y="5437649"/>
            <a:ext cx="4680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200" b="0" i="0" u="none" strike="noStrike" cap="none" normalizeH="0" baseline="0" dirty="0">
                <a:ln>
                  <a:noFill/>
                </a:ln>
                <a:effectLst/>
                <a:latin typeface="Times New Roman" panose="02020603050405020304" pitchFamily="18" charset="0"/>
                <a:cs typeface="Times New Roman" panose="02020603050405020304" pitchFamily="18" charset="0"/>
              </a:rPr>
              <a:t>6</a:t>
            </a:r>
            <a:r>
              <a:rPr kumimoji="0" lang="ja-JP" altLang="ja-JP" sz="1200" b="0" i="0" u="none" strike="noStrike" cap="none" normalizeH="0" baseline="0" dirty="0">
                <a:ln>
                  <a:noFill/>
                </a:ln>
                <a:effectLst/>
                <a:latin typeface="Times New Roman" panose="02020603050405020304" pitchFamily="18" charset="0"/>
                <a:cs typeface="Times New Roman" panose="02020603050405020304" pitchFamily="18" charset="0"/>
              </a:rPr>
              <a:t>0</a:t>
            </a:r>
            <a:r>
              <a:rPr kumimoji="0" lang="ja-JP" altLang="en-US" sz="1200" b="0" i="0" u="none" strike="noStrike" cap="none" normalizeH="0" baseline="0" dirty="0">
                <a:ln>
                  <a:noFill/>
                </a:ln>
                <a:effectLst/>
                <a:latin typeface="Times New Roman" panose="02020603050405020304" pitchFamily="18" charset="0"/>
                <a:cs typeface="Times New Roman" panose="02020603050405020304" pitchFamily="18" charset="0"/>
              </a:rPr>
              <a:t>～</a:t>
            </a:r>
            <a:r>
              <a:rPr kumimoji="0" lang="en-US" altLang="ja-JP" sz="1200" b="0" i="0" u="none" strike="noStrike" cap="none" normalizeH="0" baseline="0" dirty="0">
                <a:ln>
                  <a:noFill/>
                </a:ln>
                <a:effectLst/>
                <a:latin typeface="Times New Roman" panose="02020603050405020304" pitchFamily="18" charset="0"/>
                <a:cs typeface="Times New Roman" panose="02020603050405020304" pitchFamily="18" charset="0"/>
              </a:rPr>
              <a:t>64</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65" name="Rectangle 165">
            <a:extLst>
              <a:ext uri="{FF2B5EF4-FFF2-40B4-BE49-F238E27FC236}">
                <a16:creationId xmlns:a16="http://schemas.microsoft.com/office/drawing/2014/main" id="{8D48DB22-009A-75AE-21A7-AEE5323B9D1D}"/>
              </a:ext>
            </a:extLst>
          </p:cNvPr>
          <p:cNvSpPr>
            <a:spLocks noChangeArrowheads="1"/>
          </p:cNvSpPr>
          <p:nvPr/>
        </p:nvSpPr>
        <p:spPr bwMode="auto">
          <a:xfrm>
            <a:off x="7902481" y="5437649"/>
            <a:ext cx="31098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200" dirty="0">
                <a:latin typeface="Times New Roman" panose="02020603050405020304" pitchFamily="18" charset="0"/>
                <a:cs typeface="Times New Roman" panose="02020603050405020304" pitchFamily="18" charset="0"/>
              </a:rPr>
              <a:t>65</a:t>
            </a:r>
            <a:r>
              <a:rPr lang="ja-JP" altLang="en-US" sz="1200" dirty="0">
                <a:latin typeface="Times New Roman" panose="02020603050405020304" pitchFamily="18" charset="0"/>
                <a:cs typeface="Times New Roman" panose="02020603050405020304" pitchFamily="18" charset="0"/>
              </a:rPr>
              <a:t>～</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70" name="Rectangle 154">
            <a:extLst>
              <a:ext uri="{FF2B5EF4-FFF2-40B4-BE49-F238E27FC236}">
                <a16:creationId xmlns:a16="http://schemas.microsoft.com/office/drawing/2014/main" id="{63BA3709-8191-E678-5957-780C66BDE1B3}"/>
              </a:ext>
            </a:extLst>
          </p:cNvPr>
          <p:cNvSpPr>
            <a:spLocks noChangeArrowheads="1"/>
          </p:cNvSpPr>
          <p:nvPr/>
        </p:nvSpPr>
        <p:spPr bwMode="auto">
          <a:xfrm>
            <a:off x="1096678" y="558147"/>
            <a:ext cx="403957"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1050" b="0" i="0" u="none" strike="noStrike" cap="none" normalizeH="0" baseline="0" dirty="0">
                <a:ln>
                  <a:noFill/>
                </a:ln>
                <a:effectLst/>
                <a:latin typeface="Times New Roman" panose="02020603050405020304" pitchFamily="18" charset="0"/>
                <a:cs typeface="Times New Roman" panose="02020603050405020304" pitchFamily="18" charset="0"/>
              </a:rPr>
              <a:t>（％）</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71" name="Rectangle 160">
            <a:extLst>
              <a:ext uri="{FF2B5EF4-FFF2-40B4-BE49-F238E27FC236}">
                <a16:creationId xmlns:a16="http://schemas.microsoft.com/office/drawing/2014/main" id="{D4AC2ED6-73D6-750F-F866-49249DB2977B}"/>
              </a:ext>
            </a:extLst>
          </p:cNvPr>
          <p:cNvSpPr>
            <a:spLocks noChangeArrowheads="1"/>
          </p:cNvSpPr>
          <p:nvPr/>
        </p:nvSpPr>
        <p:spPr bwMode="auto">
          <a:xfrm>
            <a:off x="4685833" y="5704353"/>
            <a:ext cx="2997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400" dirty="0">
                <a:latin typeface="Times New Roman" panose="02020603050405020304" pitchFamily="18" charset="0"/>
                <a:cs typeface="Times New Roman" panose="02020603050405020304" pitchFamily="18" charset="0"/>
              </a:rPr>
              <a:t>A</a:t>
            </a:r>
            <a:r>
              <a:rPr kumimoji="0" lang="en-US" altLang="ja-JP" sz="1400" b="0" i="0" u="none" strike="noStrike" cap="none" normalizeH="0" baseline="0" dirty="0">
                <a:ln>
                  <a:noFill/>
                </a:ln>
                <a:effectLst/>
                <a:latin typeface="Times New Roman" panose="02020603050405020304" pitchFamily="18" charset="0"/>
                <a:cs typeface="Times New Roman" panose="02020603050405020304" pitchFamily="18" charset="0"/>
              </a:rPr>
              <a:t>ge</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75" name="Rectangle 159">
            <a:extLst>
              <a:ext uri="{FF2B5EF4-FFF2-40B4-BE49-F238E27FC236}">
                <a16:creationId xmlns:a16="http://schemas.microsoft.com/office/drawing/2014/main" id="{9DE5F1F6-314E-E051-9EE4-01F80592A329}"/>
              </a:ext>
            </a:extLst>
          </p:cNvPr>
          <p:cNvSpPr>
            <a:spLocks noChangeArrowheads="1"/>
          </p:cNvSpPr>
          <p:nvPr/>
        </p:nvSpPr>
        <p:spPr bwMode="auto">
          <a:xfrm>
            <a:off x="2719091" y="4272239"/>
            <a:ext cx="224901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000" b="1" dirty="0">
                <a:latin typeface="AR P教科書体M" panose="03000600000000000000" pitchFamily="66" charset="-128"/>
                <a:ea typeface="AR P教科書体M" panose="03000600000000000000" pitchFamily="66" charset="-128"/>
                <a:cs typeface="Times New Roman" panose="02020603050405020304" pitchFamily="18" charset="0"/>
              </a:rPr>
              <a:t>Enactment of Gender</a:t>
            </a:r>
            <a:r>
              <a:rPr lang="ja-JP" altLang="en-US" sz="1000" b="1" dirty="0">
                <a:latin typeface="AR P教科書体M" panose="03000600000000000000" pitchFamily="66" charset="-128"/>
                <a:ea typeface="AR P教科書体M" panose="03000600000000000000" pitchFamily="66" charset="-128"/>
                <a:cs typeface="Times New Roman" panose="02020603050405020304" pitchFamily="18" charset="0"/>
              </a:rPr>
              <a:t> </a:t>
            </a:r>
            <a:r>
              <a:rPr lang="en-US" altLang="ja-JP" sz="1000" b="1" dirty="0">
                <a:latin typeface="AR P教科書体M" panose="03000600000000000000" pitchFamily="66" charset="-128"/>
                <a:ea typeface="AR P教科書体M" panose="03000600000000000000" pitchFamily="66" charset="-128"/>
                <a:cs typeface="Times New Roman" panose="02020603050405020304" pitchFamily="18" charset="0"/>
              </a:rPr>
              <a:t>Equality</a:t>
            </a:r>
            <a:r>
              <a:rPr lang="ja-JP" altLang="en-US" sz="1000" b="1" dirty="0">
                <a:latin typeface="AR P教科書体M" panose="03000600000000000000" pitchFamily="66" charset="-128"/>
                <a:ea typeface="AR P教科書体M" panose="03000600000000000000" pitchFamily="66" charset="-128"/>
                <a:cs typeface="Times New Roman" panose="02020603050405020304" pitchFamily="18" charset="0"/>
              </a:rPr>
              <a:t> </a:t>
            </a:r>
            <a:r>
              <a:rPr lang="en-US" altLang="ja-JP" sz="1000" b="1" dirty="0">
                <a:latin typeface="AR P教科書体M" panose="03000600000000000000" pitchFamily="66" charset="-128"/>
                <a:ea typeface="AR P教科書体M" panose="03000600000000000000" pitchFamily="66" charset="-128"/>
                <a:cs typeface="Times New Roman" panose="02020603050405020304" pitchFamily="18" charset="0"/>
              </a:rPr>
              <a:t>Law</a:t>
            </a:r>
            <a:endParaRPr kumimoji="0" lang="ja-JP" altLang="ja-JP" sz="1800" b="1" i="0" u="none" strike="noStrike" cap="none" normalizeH="0" baseline="0" dirty="0">
              <a:ln>
                <a:noFill/>
              </a:ln>
              <a:effectLst/>
              <a:latin typeface="AR P教科書体M" panose="03000600000000000000" pitchFamily="66" charset="-128"/>
              <a:ea typeface="AR P教科書体M" panose="03000600000000000000" pitchFamily="66" charset="-128"/>
              <a:cs typeface="Times New Roman" panose="02020603050405020304" pitchFamily="18" charset="0"/>
            </a:endParaRPr>
          </a:p>
        </p:txBody>
      </p:sp>
      <p:cxnSp>
        <p:nvCxnSpPr>
          <p:cNvPr id="179" name="直線コネクタ 178">
            <a:extLst>
              <a:ext uri="{FF2B5EF4-FFF2-40B4-BE49-F238E27FC236}">
                <a16:creationId xmlns:a16="http://schemas.microsoft.com/office/drawing/2014/main" id="{85283D99-440D-7839-0211-F058DE0B4228}"/>
              </a:ext>
            </a:extLst>
          </p:cNvPr>
          <p:cNvCxnSpPr>
            <a:cxnSpLocks/>
          </p:cNvCxnSpPr>
          <p:nvPr/>
        </p:nvCxnSpPr>
        <p:spPr>
          <a:xfrm flipV="1">
            <a:off x="3012141" y="2978507"/>
            <a:ext cx="215159" cy="1203523"/>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64C274A0-8A75-6EAF-BD9C-2F7E5DB492B7}"/>
              </a:ext>
            </a:extLst>
          </p:cNvPr>
          <p:cNvCxnSpPr>
            <a:cxnSpLocks/>
          </p:cNvCxnSpPr>
          <p:nvPr/>
        </p:nvCxnSpPr>
        <p:spPr>
          <a:xfrm flipH="1" flipV="1">
            <a:off x="3314700" y="2870942"/>
            <a:ext cx="517712" cy="961464"/>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185" name="Rectangle 159">
            <a:extLst>
              <a:ext uri="{FF2B5EF4-FFF2-40B4-BE49-F238E27FC236}">
                <a16:creationId xmlns:a16="http://schemas.microsoft.com/office/drawing/2014/main" id="{EFA3746B-A533-9E87-2C47-0594AA2A7FA9}"/>
              </a:ext>
            </a:extLst>
          </p:cNvPr>
          <p:cNvSpPr>
            <a:spLocks noChangeArrowheads="1"/>
          </p:cNvSpPr>
          <p:nvPr/>
        </p:nvSpPr>
        <p:spPr bwMode="auto">
          <a:xfrm>
            <a:off x="3725383" y="3853135"/>
            <a:ext cx="198612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000" b="1" dirty="0">
                <a:latin typeface="AR P教科書体M" panose="03000600000000000000" pitchFamily="66" charset="-128"/>
                <a:ea typeface="AR P教科書体M" panose="03000600000000000000" pitchFamily="66" charset="-128"/>
                <a:cs typeface="Times New Roman" panose="02020603050405020304" pitchFamily="18" charset="0"/>
              </a:rPr>
              <a:t>Bursting of the bubble economy</a:t>
            </a:r>
            <a:endParaRPr kumimoji="0" lang="ja-JP" altLang="ja-JP" sz="1800" b="1" i="0" u="none" strike="noStrike" cap="none" normalizeH="0" baseline="0" dirty="0">
              <a:ln>
                <a:noFill/>
              </a:ln>
              <a:effectLst/>
              <a:latin typeface="AR P教科書体M" panose="03000600000000000000" pitchFamily="66" charset="-128"/>
              <a:ea typeface="AR P教科書体M" panose="03000600000000000000" pitchFamily="66" charset="-128"/>
              <a:cs typeface="Times New Roman" panose="02020603050405020304" pitchFamily="18" charset="0"/>
            </a:endParaRPr>
          </a:p>
        </p:txBody>
      </p:sp>
      <p:cxnSp>
        <p:nvCxnSpPr>
          <p:cNvPr id="190" name="直線コネクタ 189">
            <a:extLst>
              <a:ext uri="{FF2B5EF4-FFF2-40B4-BE49-F238E27FC236}">
                <a16:creationId xmlns:a16="http://schemas.microsoft.com/office/drawing/2014/main" id="{44FE460B-C229-CC21-3416-A95F86ECD820}"/>
              </a:ext>
            </a:extLst>
          </p:cNvPr>
          <p:cNvCxnSpPr>
            <a:cxnSpLocks/>
          </p:cNvCxnSpPr>
          <p:nvPr/>
        </p:nvCxnSpPr>
        <p:spPr>
          <a:xfrm flipH="1" flipV="1">
            <a:off x="3854832" y="2254607"/>
            <a:ext cx="694761" cy="728388"/>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191" name="Rectangle 159">
            <a:extLst>
              <a:ext uri="{FF2B5EF4-FFF2-40B4-BE49-F238E27FC236}">
                <a16:creationId xmlns:a16="http://schemas.microsoft.com/office/drawing/2014/main" id="{6EBAA562-28C8-5CF7-4F12-4735356DC7F3}"/>
              </a:ext>
            </a:extLst>
          </p:cNvPr>
          <p:cNvSpPr>
            <a:spLocks noChangeArrowheads="1"/>
          </p:cNvSpPr>
          <p:nvPr/>
        </p:nvSpPr>
        <p:spPr bwMode="auto">
          <a:xfrm>
            <a:off x="4339791" y="2953163"/>
            <a:ext cx="22057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000" b="1" i="0" u="none" strike="noStrike" cap="none" normalizeH="0" baseline="0" dirty="0">
                <a:ln>
                  <a:noFill/>
                </a:ln>
                <a:effectLst/>
                <a:latin typeface="AR P教科書体M" panose="03000600000000000000" pitchFamily="66" charset="-128"/>
                <a:ea typeface="AR P教科書体M" panose="03000600000000000000" pitchFamily="66" charset="-128"/>
                <a:cs typeface="Times New Roman" panose="02020603050405020304" pitchFamily="18" charset="0"/>
              </a:rPr>
              <a:t>Earthquake in Northeastern Japan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1" i="0" u="none" strike="noStrike" cap="none" normalizeH="0" baseline="0" dirty="0">
              <a:ln>
                <a:noFill/>
              </a:ln>
              <a:effectLst/>
              <a:latin typeface="AR P教科書体M" panose="03000600000000000000" pitchFamily="66" charset="-128"/>
              <a:ea typeface="AR P教科書体M" panose="03000600000000000000" pitchFamily="66" charset="-128"/>
              <a:cs typeface="Times New Roman" panose="02020603050405020304" pitchFamily="18" charset="0"/>
            </a:endParaRPr>
          </a:p>
        </p:txBody>
      </p:sp>
      <p:sp>
        <p:nvSpPr>
          <p:cNvPr id="196" name="Line 112">
            <a:extLst>
              <a:ext uri="{FF2B5EF4-FFF2-40B4-BE49-F238E27FC236}">
                <a16:creationId xmlns:a16="http://schemas.microsoft.com/office/drawing/2014/main" id="{11116137-683D-1157-088D-A019B8599048}"/>
              </a:ext>
            </a:extLst>
          </p:cNvPr>
          <p:cNvSpPr>
            <a:spLocks noChangeShapeType="1"/>
          </p:cNvSpPr>
          <p:nvPr/>
        </p:nvSpPr>
        <p:spPr bwMode="auto">
          <a:xfrm>
            <a:off x="1598143" y="6084243"/>
            <a:ext cx="393700" cy="0"/>
          </a:xfrm>
          <a:prstGeom prst="line">
            <a:avLst/>
          </a:prstGeom>
          <a:noFill/>
          <a:ln w="46038" cap="rnd">
            <a:solidFill>
              <a:srgbClr val="FFC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7" name="Oval 113">
            <a:extLst>
              <a:ext uri="{FF2B5EF4-FFF2-40B4-BE49-F238E27FC236}">
                <a16:creationId xmlns:a16="http://schemas.microsoft.com/office/drawing/2014/main" id="{F1C6FD2A-B706-8E11-8137-4063D8F16979}"/>
              </a:ext>
            </a:extLst>
          </p:cNvPr>
          <p:cNvSpPr>
            <a:spLocks noChangeArrowheads="1"/>
          </p:cNvSpPr>
          <p:nvPr/>
        </p:nvSpPr>
        <p:spPr bwMode="auto">
          <a:xfrm>
            <a:off x="1742606" y="6027093"/>
            <a:ext cx="103188" cy="111125"/>
          </a:xfrm>
          <a:prstGeom prst="ellipse">
            <a:avLst/>
          </a:pr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98" name="Rectangle 157">
            <a:extLst>
              <a:ext uri="{FF2B5EF4-FFF2-40B4-BE49-F238E27FC236}">
                <a16:creationId xmlns:a16="http://schemas.microsoft.com/office/drawing/2014/main" id="{71998233-C2AC-D4F6-37B5-8B56532CEDD5}"/>
              </a:ext>
            </a:extLst>
          </p:cNvPr>
          <p:cNvSpPr>
            <a:spLocks noChangeArrowheads="1"/>
          </p:cNvSpPr>
          <p:nvPr/>
        </p:nvSpPr>
        <p:spPr bwMode="auto">
          <a:xfrm>
            <a:off x="2029565" y="5993464"/>
            <a:ext cx="3077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200" dirty="0">
                <a:latin typeface="Times New Roman" panose="02020603050405020304" pitchFamily="18" charset="0"/>
                <a:cs typeface="Times New Roman" panose="02020603050405020304" pitchFamily="18" charset="0"/>
              </a:rPr>
              <a:t>1996</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201" name="Line 112">
            <a:extLst>
              <a:ext uri="{FF2B5EF4-FFF2-40B4-BE49-F238E27FC236}">
                <a16:creationId xmlns:a16="http://schemas.microsoft.com/office/drawing/2014/main" id="{61A7B065-262A-ADCE-305C-A7563572B1C7}"/>
              </a:ext>
            </a:extLst>
          </p:cNvPr>
          <p:cNvSpPr>
            <a:spLocks noChangeShapeType="1"/>
          </p:cNvSpPr>
          <p:nvPr/>
        </p:nvSpPr>
        <p:spPr bwMode="auto">
          <a:xfrm>
            <a:off x="2738905" y="6081997"/>
            <a:ext cx="393700" cy="0"/>
          </a:xfrm>
          <a:prstGeom prst="line">
            <a:avLst/>
          </a:prstGeom>
          <a:noFill/>
          <a:ln w="46038" cap="rnd">
            <a:solidFill>
              <a:srgbClr val="2C4D7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2" name="Oval 113">
            <a:extLst>
              <a:ext uri="{FF2B5EF4-FFF2-40B4-BE49-F238E27FC236}">
                <a16:creationId xmlns:a16="http://schemas.microsoft.com/office/drawing/2014/main" id="{D147891A-B61D-92B4-ECFF-3C0869E985BC}"/>
              </a:ext>
            </a:extLst>
          </p:cNvPr>
          <p:cNvSpPr>
            <a:spLocks noChangeArrowheads="1"/>
          </p:cNvSpPr>
          <p:nvPr/>
        </p:nvSpPr>
        <p:spPr bwMode="auto">
          <a:xfrm>
            <a:off x="2883368" y="6024847"/>
            <a:ext cx="103188" cy="111125"/>
          </a:xfrm>
          <a:prstGeom prst="ellipse">
            <a:avLst/>
          </a:prstGeom>
          <a:solidFill>
            <a:srgbClr val="2C4D7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03" name="Rectangle 157">
            <a:extLst>
              <a:ext uri="{FF2B5EF4-FFF2-40B4-BE49-F238E27FC236}">
                <a16:creationId xmlns:a16="http://schemas.microsoft.com/office/drawing/2014/main" id="{8421C120-A8B9-26F7-DB3B-8A42DF076774}"/>
              </a:ext>
            </a:extLst>
          </p:cNvPr>
          <p:cNvSpPr>
            <a:spLocks noChangeArrowheads="1"/>
          </p:cNvSpPr>
          <p:nvPr/>
        </p:nvSpPr>
        <p:spPr bwMode="auto">
          <a:xfrm>
            <a:off x="3170327" y="5991218"/>
            <a:ext cx="3077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200" dirty="0">
                <a:latin typeface="Times New Roman" panose="02020603050405020304" pitchFamily="18" charset="0"/>
                <a:cs typeface="Times New Roman" panose="02020603050405020304" pitchFamily="18" charset="0"/>
              </a:rPr>
              <a:t>2002</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204" name="Line 112">
            <a:extLst>
              <a:ext uri="{FF2B5EF4-FFF2-40B4-BE49-F238E27FC236}">
                <a16:creationId xmlns:a16="http://schemas.microsoft.com/office/drawing/2014/main" id="{40FE0A32-C922-2687-B9EA-72CB4408CFE6}"/>
              </a:ext>
            </a:extLst>
          </p:cNvPr>
          <p:cNvSpPr>
            <a:spLocks noChangeShapeType="1"/>
          </p:cNvSpPr>
          <p:nvPr/>
        </p:nvSpPr>
        <p:spPr bwMode="auto">
          <a:xfrm>
            <a:off x="3893113" y="6093197"/>
            <a:ext cx="393700" cy="0"/>
          </a:xfrm>
          <a:prstGeom prst="line">
            <a:avLst/>
          </a:prstGeom>
          <a:noFill/>
          <a:ln w="46038" cap="rnd">
            <a:solidFill>
              <a:srgbClr val="772C2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5" name="Oval 113">
            <a:extLst>
              <a:ext uri="{FF2B5EF4-FFF2-40B4-BE49-F238E27FC236}">
                <a16:creationId xmlns:a16="http://schemas.microsoft.com/office/drawing/2014/main" id="{8967267E-802A-7C00-8FEA-8FBE9F67544F}"/>
              </a:ext>
            </a:extLst>
          </p:cNvPr>
          <p:cNvSpPr>
            <a:spLocks noChangeArrowheads="1"/>
          </p:cNvSpPr>
          <p:nvPr/>
        </p:nvSpPr>
        <p:spPr bwMode="auto">
          <a:xfrm>
            <a:off x="4037576" y="6036047"/>
            <a:ext cx="103188" cy="111125"/>
          </a:xfrm>
          <a:prstGeom prst="ellipse">
            <a:avLst/>
          </a:prstGeom>
          <a:solidFill>
            <a:srgbClr val="772C2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06" name="Rectangle 157">
            <a:extLst>
              <a:ext uri="{FF2B5EF4-FFF2-40B4-BE49-F238E27FC236}">
                <a16:creationId xmlns:a16="http://schemas.microsoft.com/office/drawing/2014/main" id="{B47BD597-2DE1-732E-1F06-1CC8836B6AE0}"/>
              </a:ext>
            </a:extLst>
          </p:cNvPr>
          <p:cNvSpPr>
            <a:spLocks noChangeArrowheads="1"/>
          </p:cNvSpPr>
          <p:nvPr/>
        </p:nvSpPr>
        <p:spPr bwMode="auto">
          <a:xfrm>
            <a:off x="4324535" y="6002418"/>
            <a:ext cx="3077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200" dirty="0">
                <a:latin typeface="Times New Roman" panose="02020603050405020304" pitchFamily="18" charset="0"/>
                <a:cs typeface="Times New Roman" panose="02020603050405020304" pitchFamily="18" charset="0"/>
              </a:rPr>
              <a:t>2008</a:t>
            </a:r>
          </a:p>
        </p:txBody>
      </p:sp>
      <p:sp>
        <p:nvSpPr>
          <p:cNvPr id="207" name="Line 112">
            <a:extLst>
              <a:ext uri="{FF2B5EF4-FFF2-40B4-BE49-F238E27FC236}">
                <a16:creationId xmlns:a16="http://schemas.microsoft.com/office/drawing/2014/main" id="{B3E42BAC-228D-1300-6391-9F8F5495A75A}"/>
              </a:ext>
            </a:extLst>
          </p:cNvPr>
          <p:cNvSpPr>
            <a:spLocks noChangeShapeType="1"/>
          </p:cNvSpPr>
          <p:nvPr/>
        </p:nvSpPr>
        <p:spPr bwMode="auto">
          <a:xfrm>
            <a:off x="5027153" y="6084229"/>
            <a:ext cx="393700" cy="0"/>
          </a:xfrm>
          <a:prstGeom prst="line">
            <a:avLst/>
          </a:prstGeom>
          <a:noFill/>
          <a:ln w="46038" cap="rnd">
            <a:solidFill>
              <a:schemeClr val="accent6">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8" name="Oval 113">
            <a:extLst>
              <a:ext uri="{FF2B5EF4-FFF2-40B4-BE49-F238E27FC236}">
                <a16:creationId xmlns:a16="http://schemas.microsoft.com/office/drawing/2014/main" id="{4E2C368B-4385-C4C3-95C5-2922B81EBBA0}"/>
              </a:ext>
            </a:extLst>
          </p:cNvPr>
          <p:cNvSpPr>
            <a:spLocks noChangeArrowheads="1"/>
          </p:cNvSpPr>
          <p:nvPr/>
        </p:nvSpPr>
        <p:spPr bwMode="auto">
          <a:xfrm>
            <a:off x="5171616" y="6027079"/>
            <a:ext cx="103188" cy="111125"/>
          </a:xfrm>
          <a:prstGeom prst="ellipse">
            <a:avLst/>
          </a:prstGeom>
          <a:solidFill>
            <a:schemeClr val="accent6">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09" name="Rectangle 157">
            <a:extLst>
              <a:ext uri="{FF2B5EF4-FFF2-40B4-BE49-F238E27FC236}">
                <a16:creationId xmlns:a16="http://schemas.microsoft.com/office/drawing/2014/main" id="{7E3561C6-D036-C101-4F33-71BC339A766C}"/>
              </a:ext>
            </a:extLst>
          </p:cNvPr>
          <p:cNvSpPr>
            <a:spLocks noChangeArrowheads="1"/>
          </p:cNvSpPr>
          <p:nvPr/>
        </p:nvSpPr>
        <p:spPr bwMode="auto">
          <a:xfrm>
            <a:off x="5458575" y="5993450"/>
            <a:ext cx="3077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200" dirty="0">
                <a:latin typeface="Times New Roman" panose="02020603050405020304" pitchFamily="18" charset="0"/>
                <a:cs typeface="Times New Roman" panose="02020603050405020304" pitchFamily="18" charset="0"/>
              </a:rPr>
              <a:t>2014</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210" name="Line 112">
            <a:extLst>
              <a:ext uri="{FF2B5EF4-FFF2-40B4-BE49-F238E27FC236}">
                <a16:creationId xmlns:a16="http://schemas.microsoft.com/office/drawing/2014/main" id="{31B9E347-51EA-8718-3794-02668A369501}"/>
              </a:ext>
            </a:extLst>
          </p:cNvPr>
          <p:cNvSpPr>
            <a:spLocks noChangeShapeType="1"/>
          </p:cNvSpPr>
          <p:nvPr/>
        </p:nvSpPr>
        <p:spPr bwMode="auto">
          <a:xfrm>
            <a:off x="6147744" y="6081982"/>
            <a:ext cx="393700" cy="0"/>
          </a:xfrm>
          <a:prstGeom prst="line">
            <a:avLst/>
          </a:prstGeom>
          <a:noFill/>
          <a:ln w="46038"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1" name="Oval 113">
            <a:extLst>
              <a:ext uri="{FF2B5EF4-FFF2-40B4-BE49-F238E27FC236}">
                <a16:creationId xmlns:a16="http://schemas.microsoft.com/office/drawing/2014/main" id="{A74D3DC0-119A-71FE-61E7-79EC0A20FE71}"/>
              </a:ext>
            </a:extLst>
          </p:cNvPr>
          <p:cNvSpPr>
            <a:spLocks noChangeArrowheads="1"/>
          </p:cNvSpPr>
          <p:nvPr/>
        </p:nvSpPr>
        <p:spPr bwMode="auto">
          <a:xfrm>
            <a:off x="6292207" y="6031556"/>
            <a:ext cx="103188" cy="111125"/>
          </a:xfrm>
          <a:prstGeom prst="ellipse">
            <a:avLst/>
          </a:pr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12" name="Rectangle 157">
            <a:extLst>
              <a:ext uri="{FF2B5EF4-FFF2-40B4-BE49-F238E27FC236}">
                <a16:creationId xmlns:a16="http://schemas.microsoft.com/office/drawing/2014/main" id="{7E56F750-9069-32DE-C488-179FFC984D76}"/>
              </a:ext>
            </a:extLst>
          </p:cNvPr>
          <p:cNvSpPr>
            <a:spLocks noChangeArrowheads="1"/>
          </p:cNvSpPr>
          <p:nvPr/>
        </p:nvSpPr>
        <p:spPr bwMode="auto">
          <a:xfrm>
            <a:off x="6579166" y="5997927"/>
            <a:ext cx="3077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200" dirty="0">
                <a:latin typeface="Times New Roman" panose="02020603050405020304" pitchFamily="18" charset="0"/>
                <a:cs typeface="Times New Roman" panose="02020603050405020304" pitchFamily="18" charset="0"/>
              </a:rPr>
              <a:t>2022</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213" name="Line 112">
            <a:extLst>
              <a:ext uri="{FF2B5EF4-FFF2-40B4-BE49-F238E27FC236}">
                <a16:creationId xmlns:a16="http://schemas.microsoft.com/office/drawing/2014/main" id="{9B67F4E5-111F-219B-868E-47031CF3EE38}"/>
              </a:ext>
            </a:extLst>
          </p:cNvPr>
          <p:cNvSpPr>
            <a:spLocks noChangeShapeType="1"/>
          </p:cNvSpPr>
          <p:nvPr/>
        </p:nvSpPr>
        <p:spPr bwMode="auto">
          <a:xfrm>
            <a:off x="1602621" y="6270263"/>
            <a:ext cx="393700" cy="0"/>
          </a:xfrm>
          <a:prstGeom prst="line">
            <a:avLst/>
          </a:prstGeom>
          <a:noFill/>
          <a:ln w="46038" cap="rnd">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4" name="Oval 113">
            <a:extLst>
              <a:ext uri="{FF2B5EF4-FFF2-40B4-BE49-F238E27FC236}">
                <a16:creationId xmlns:a16="http://schemas.microsoft.com/office/drawing/2014/main" id="{49E0735A-06E3-E38C-9DD2-316C3AAB62D9}"/>
              </a:ext>
            </a:extLst>
          </p:cNvPr>
          <p:cNvSpPr>
            <a:spLocks noChangeArrowheads="1"/>
          </p:cNvSpPr>
          <p:nvPr/>
        </p:nvSpPr>
        <p:spPr bwMode="auto">
          <a:xfrm>
            <a:off x="1747084" y="6213113"/>
            <a:ext cx="103188" cy="111125"/>
          </a:xfrm>
          <a:prstGeom prst="ellipse">
            <a:avLst/>
          </a:prstGeom>
          <a:solidFill>
            <a:srgbClr val="C00000"/>
          </a:solidFill>
          <a:ln w="0">
            <a:solidFill>
              <a:srgbClr val="C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15" name="Rectangle 157">
            <a:extLst>
              <a:ext uri="{FF2B5EF4-FFF2-40B4-BE49-F238E27FC236}">
                <a16:creationId xmlns:a16="http://schemas.microsoft.com/office/drawing/2014/main" id="{A2DCA09E-161A-CDCC-1DE1-F5B246519DDE}"/>
              </a:ext>
            </a:extLst>
          </p:cNvPr>
          <p:cNvSpPr>
            <a:spLocks noChangeArrowheads="1"/>
          </p:cNvSpPr>
          <p:nvPr/>
        </p:nvSpPr>
        <p:spPr bwMode="auto">
          <a:xfrm>
            <a:off x="2034043" y="6179484"/>
            <a:ext cx="3077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200" dirty="0">
                <a:latin typeface="Times New Roman" panose="02020603050405020304" pitchFamily="18" charset="0"/>
                <a:cs typeface="Times New Roman" panose="02020603050405020304" pitchFamily="18" charset="0"/>
              </a:rPr>
              <a:t>1968</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216" name="Line 112">
            <a:extLst>
              <a:ext uri="{FF2B5EF4-FFF2-40B4-BE49-F238E27FC236}">
                <a16:creationId xmlns:a16="http://schemas.microsoft.com/office/drawing/2014/main" id="{D3CB48D2-D8D7-3E74-7956-3838711FC5B5}"/>
              </a:ext>
            </a:extLst>
          </p:cNvPr>
          <p:cNvSpPr>
            <a:spLocks noChangeShapeType="1"/>
          </p:cNvSpPr>
          <p:nvPr/>
        </p:nvSpPr>
        <p:spPr bwMode="auto">
          <a:xfrm>
            <a:off x="2743383" y="6268017"/>
            <a:ext cx="393700" cy="0"/>
          </a:xfrm>
          <a:prstGeom prst="line">
            <a:avLst/>
          </a:prstGeom>
          <a:noFill/>
          <a:ln w="46038"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7" name="Oval 113">
            <a:extLst>
              <a:ext uri="{FF2B5EF4-FFF2-40B4-BE49-F238E27FC236}">
                <a16:creationId xmlns:a16="http://schemas.microsoft.com/office/drawing/2014/main" id="{18196389-2E18-0CFC-081F-F9AB3A57AFA1}"/>
              </a:ext>
            </a:extLst>
          </p:cNvPr>
          <p:cNvSpPr>
            <a:spLocks noChangeArrowheads="1"/>
          </p:cNvSpPr>
          <p:nvPr/>
        </p:nvSpPr>
        <p:spPr bwMode="auto">
          <a:xfrm>
            <a:off x="2887846" y="6210867"/>
            <a:ext cx="103188" cy="111125"/>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18" name="Rectangle 157">
            <a:extLst>
              <a:ext uri="{FF2B5EF4-FFF2-40B4-BE49-F238E27FC236}">
                <a16:creationId xmlns:a16="http://schemas.microsoft.com/office/drawing/2014/main" id="{04139B35-8BD6-9CB0-45D3-8AFC90EFE3D1}"/>
              </a:ext>
            </a:extLst>
          </p:cNvPr>
          <p:cNvSpPr>
            <a:spLocks noChangeArrowheads="1"/>
          </p:cNvSpPr>
          <p:nvPr/>
        </p:nvSpPr>
        <p:spPr bwMode="auto">
          <a:xfrm>
            <a:off x="3174805" y="6177238"/>
            <a:ext cx="3077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200" dirty="0">
                <a:latin typeface="Times New Roman" panose="02020603050405020304" pitchFamily="18" charset="0"/>
                <a:cs typeface="Times New Roman" panose="02020603050405020304" pitchFamily="18" charset="0"/>
              </a:rPr>
              <a:t>1975</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219" name="Line 112">
            <a:extLst>
              <a:ext uri="{FF2B5EF4-FFF2-40B4-BE49-F238E27FC236}">
                <a16:creationId xmlns:a16="http://schemas.microsoft.com/office/drawing/2014/main" id="{191D9266-9793-0C9E-2841-0C626A15B635}"/>
              </a:ext>
            </a:extLst>
          </p:cNvPr>
          <p:cNvSpPr>
            <a:spLocks noChangeShapeType="1"/>
          </p:cNvSpPr>
          <p:nvPr/>
        </p:nvSpPr>
        <p:spPr bwMode="auto">
          <a:xfrm>
            <a:off x="3897591" y="6279217"/>
            <a:ext cx="393700" cy="0"/>
          </a:xfrm>
          <a:prstGeom prst="line">
            <a:avLst/>
          </a:prstGeom>
          <a:noFill/>
          <a:ln w="46038" cap="rnd">
            <a:solidFill>
              <a:srgbClr val="92D05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0" name="Oval 113">
            <a:extLst>
              <a:ext uri="{FF2B5EF4-FFF2-40B4-BE49-F238E27FC236}">
                <a16:creationId xmlns:a16="http://schemas.microsoft.com/office/drawing/2014/main" id="{F3D7CD69-FAA1-6420-E7F4-14E6510EEE88}"/>
              </a:ext>
            </a:extLst>
          </p:cNvPr>
          <p:cNvSpPr>
            <a:spLocks noChangeArrowheads="1"/>
          </p:cNvSpPr>
          <p:nvPr/>
        </p:nvSpPr>
        <p:spPr bwMode="auto">
          <a:xfrm>
            <a:off x="4042054" y="6222067"/>
            <a:ext cx="103188" cy="111125"/>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21" name="Rectangle 157">
            <a:extLst>
              <a:ext uri="{FF2B5EF4-FFF2-40B4-BE49-F238E27FC236}">
                <a16:creationId xmlns:a16="http://schemas.microsoft.com/office/drawing/2014/main" id="{EBA52FBA-FF62-392A-C83E-CCB5F725A894}"/>
              </a:ext>
            </a:extLst>
          </p:cNvPr>
          <p:cNvSpPr>
            <a:spLocks noChangeArrowheads="1"/>
          </p:cNvSpPr>
          <p:nvPr/>
        </p:nvSpPr>
        <p:spPr bwMode="auto">
          <a:xfrm>
            <a:off x="4329013" y="6188438"/>
            <a:ext cx="3077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200" dirty="0">
                <a:latin typeface="Times New Roman" panose="02020603050405020304" pitchFamily="18" charset="0"/>
                <a:cs typeface="Times New Roman" panose="02020603050405020304" pitchFamily="18" charset="0"/>
              </a:rPr>
              <a:t>1982</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222" name="Line 112">
            <a:extLst>
              <a:ext uri="{FF2B5EF4-FFF2-40B4-BE49-F238E27FC236}">
                <a16:creationId xmlns:a16="http://schemas.microsoft.com/office/drawing/2014/main" id="{B97E810B-ADE0-535F-F8C6-F0FE03746DBB}"/>
              </a:ext>
            </a:extLst>
          </p:cNvPr>
          <p:cNvSpPr>
            <a:spLocks noChangeShapeType="1"/>
          </p:cNvSpPr>
          <p:nvPr/>
        </p:nvSpPr>
        <p:spPr bwMode="auto">
          <a:xfrm>
            <a:off x="5031631" y="6270249"/>
            <a:ext cx="393700" cy="0"/>
          </a:xfrm>
          <a:prstGeom prst="line">
            <a:avLst/>
          </a:prstGeom>
          <a:noFill/>
          <a:ln w="46038" cap="rnd">
            <a:solidFill>
              <a:srgbClr val="7030A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3" name="Oval 113">
            <a:extLst>
              <a:ext uri="{FF2B5EF4-FFF2-40B4-BE49-F238E27FC236}">
                <a16:creationId xmlns:a16="http://schemas.microsoft.com/office/drawing/2014/main" id="{0406F232-EA04-53C0-F31E-78AD664E8459}"/>
              </a:ext>
            </a:extLst>
          </p:cNvPr>
          <p:cNvSpPr>
            <a:spLocks noChangeArrowheads="1"/>
          </p:cNvSpPr>
          <p:nvPr/>
        </p:nvSpPr>
        <p:spPr bwMode="auto">
          <a:xfrm>
            <a:off x="5176094" y="6213099"/>
            <a:ext cx="103188" cy="111125"/>
          </a:xfrm>
          <a:prstGeom prst="ellipse">
            <a:avLst/>
          </a:prstGeom>
          <a:solidFill>
            <a:srgbClr val="7030A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24" name="Rectangle 157">
            <a:extLst>
              <a:ext uri="{FF2B5EF4-FFF2-40B4-BE49-F238E27FC236}">
                <a16:creationId xmlns:a16="http://schemas.microsoft.com/office/drawing/2014/main" id="{390210EA-3BE8-7074-453D-930B5CCC0162}"/>
              </a:ext>
            </a:extLst>
          </p:cNvPr>
          <p:cNvSpPr>
            <a:spLocks noChangeArrowheads="1"/>
          </p:cNvSpPr>
          <p:nvPr/>
        </p:nvSpPr>
        <p:spPr bwMode="auto">
          <a:xfrm>
            <a:off x="5463053" y="6179470"/>
            <a:ext cx="3077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200" dirty="0">
                <a:latin typeface="Times New Roman" panose="02020603050405020304" pitchFamily="18" charset="0"/>
                <a:cs typeface="Times New Roman" panose="02020603050405020304" pitchFamily="18" charset="0"/>
              </a:rPr>
              <a:t>1988</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225" name="Line 112">
            <a:extLst>
              <a:ext uri="{FF2B5EF4-FFF2-40B4-BE49-F238E27FC236}">
                <a16:creationId xmlns:a16="http://schemas.microsoft.com/office/drawing/2014/main" id="{3AA71C9A-30BA-DF49-61DF-35364C19D492}"/>
              </a:ext>
            </a:extLst>
          </p:cNvPr>
          <p:cNvSpPr>
            <a:spLocks noChangeShapeType="1"/>
          </p:cNvSpPr>
          <p:nvPr/>
        </p:nvSpPr>
        <p:spPr bwMode="auto">
          <a:xfrm>
            <a:off x="6152222" y="6268002"/>
            <a:ext cx="393700" cy="0"/>
          </a:xfrm>
          <a:prstGeom prst="line">
            <a:avLst/>
          </a:prstGeom>
          <a:noFill/>
          <a:ln w="46038"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6" name="Oval 113">
            <a:extLst>
              <a:ext uri="{FF2B5EF4-FFF2-40B4-BE49-F238E27FC236}">
                <a16:creationId xmlns:a16="http://schemas.microsoft.com/office/drawing/2014/main" id="{37EEE94C-B5BA-94AE-F4AD-79341D396CF8}"/>
              </a:ext>
            </a:extLst>
          </p:cNvPr>
          <p:cNvSpPr>
            <a:spLocks noChangeArrowheads="1"/>
          </p:cNvSpPr>
          <p:nvPr/>
        </p:nvSpPr>
        <p:spPr bwMode="auto">
          <a:xfrm>
            <a:off x="6296685" y="6217576"/>
            <a:ext cx="103188" cy="111125"/>
          </a:xfrm>
          <a:prstGeom prst="ellipse">
            <a:avLst/>
          </a:prstGeom>
          <a:solidFill>
            <a:srgbClr val="00B0F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27" name="Rectangle 157">
            <a:extLst>
              <a:ext uri="{FF2B5EF4-FFF2-40B4-BE49-F238E27FC236}">
                <a16:creationId xmlns:a16="http://schemas.microsoft.com/office/drawing/2014/main" id="{E603139E-D274-B032-ACF7-A1CADEFE14B7}"/>
              </a:ext>
            </a:extLst>
          </p:cNvPr>
          <p:cNvSpPr>
            <a:spLocks noChangeArrowheads="1"/>
          </p:cNvSpPr>
          <p:nvPr/>
        </p:nvSpPr>
        <p:spPr bwMode="auto">
          <a:xfrm>
            <a:off x="6583644" y="6183947"/>
            <a:ext cx="3077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200" dirty="0">
                <a:latin typeface="Times New Roman" panose="02020603050405020304" pitchFamily="18" charset="0"/>
                <a:cs typeface="Times New Roman" panose="02020603050405020304" pitchFamily="18" charset="0"/>
              </a:rPr>
              <a:t>1993</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2" name="テキスト ボックス 1">
            <a:extLst>
              <a:ext uri="{FF2B5EF4-FFF2-40B4-BE49-F238E27FC236}">
                <a16:creationId xmlns:a16="http://schemas.microsoft.com/office/drawing/2014/main" id="{12E10A4F-F5DD-D7FF-97E1-3AB36E5D13ED}"/>
              </a:ext>
            </a:extLst>
          </p:cNvPr>
          <p:cNvSpPr txBox="1"/>
          <p:nvPr/>
        </p:nvSpPr>
        <p:spPr>
          <a:xfrm>
            <a:off x="1541034" y="6515087"/>
            <a:ext cx="4430957" cy="307777"/>
          </a:xfrm>
          <a:prstGeom prst="rect">
            <a:avLst/>
          </a:prstGeom>
          <a:noFill/>
        </p:spPr>
        <p:txBody>
          <a:bodyPr wrap="none" rtlCol="0">
            <a:spAutoFit/>
          </a:bodyPr>
          <a:lstStyle/>
          <a:p>
            <a:r>
              <a:rPr kumimoji="1" lang="en-US" altLang="ja-JP" sz="1400" dirty="0"/>
              <a:t>Source:</a:t>
            </a:r>
            <a:r>
              <a:rPr kumimoji="1" lang="ja-JP" altLang="en-US" sz="1400" dirty="0"/>
              <a:t> </a:t>
            </a:r>
            <a:r>
              <a:rPr kumimoji="1" lang="en-US" altLang="ja-JP" sz="1400" dirty="0" err="1"/>
              <a:t>Minstry</a:t>
            </a:r>
            <a:r>
              <a:rPr kumimoji="1" lang="ja-JP" altLang="en-US" sz="1400" dirty="0"/>
              <a:t> </a:t>
            </a:r>
            <a:r>
              <a:rPr kumimoji="1" lang="en-US" altLang="ja-JP" sz="1400" dirty="0"/>
              <a:t>of</a:t>
            </a:r>
            <a:r>
              <a:rPr kumimoji="1" lang="ja-JP" altLang="en-US" sz="1400" dirty="0"/>
              <a:t> </a:t>
            </a:r>
            <a:r>
              <a:rPr kumimoji="1" lang="en-US" altLang="ja-JP" sz="1400" dirty="0"/>
              <a:t>Health,</a:t>
            </a:r>
            <a:r>
              <a:rPr kumimoji="1" lang="ja-JP" altLang="en-US" sz="1400" dirty="0"/>
              <a:t> </a:t>
            </a:r>
            <a:r>
              <a:rPr kumimoji="1" lang="en-US" altLang="ja-JP" sz="1400" dirty="0" err="1"/>
              <a:t>Labour</a:t>
            </a:r>
            <a:r>
              <a:rPr kumimoji="1" lang="en-US" altLang="ja-JP" sz="1400" dirty="0"/>
              <a:t> and Welfare homepage.</a:t>
            </a:r>
            <a:endParaRPr kumimoji="1" lang="ja-JP" altLang="en-US" sz="1400" dirty="0"/>
          </a:p>
        </p:txBody>
      </p:sp>
      <p:sp>
        <p:nvSpPr>
          <p:cNvPr id="3" name="テキスト ボックス 2">
            <a:extLst>
              <a:ext uri="{FF2B5EF4-FFF2-40B4-BE49-F238E27FC236}">
                <a16:creationId xmlns:a16="http://schemas.microsoft.com/office/drawing/2014/main" id="{FE86D46C-DFE7-6B8C-53CC-CAC7E9BA9EBB}"/>
              </a:ext>
            </a:extLst>
          </p:cNvPr>
          <p:cNvSpPr txBox="1"/>
          <p:nvPr/>
        </p:nvSpPr>
        <p:spPr>
          <a:xfrm>
            <a:off x="1598143" y="137160"/>
            <a:ext cx="6437783" cy="369332"/>
          </a:xfrm>
          <a:prstGeom prst="rect">
            <a:avLst/>
          </a:prstGeom>
          <a:noFill/>
        </p:spPr>
        <p:txBody>
          <a:bodyPr wrap="square" rtlCol="0">
            <a:spAutoFit/>
          </a:bodyPr>
          <a:lstStyle/>
          <a:p>
            <a:r>
              <a:rPr kumimoji="1" lang="en-US" altLang="ja-JP" dirty="0"/>
              <a:t>Changing Female Labor Force Participation in Japan, 1968-2022</a:t>
            </a:r>
            <a:endParaRPr kumimoji="1" lang="ja-JP" altLang="en-US" dirty="0"/>
          </a:p>
        </p:txBody>
      </p:sp>
    </p:spTree>
    <p:extLst>
      <p:ext uri="{BB962C8B-B14F-4D97-AF65-F5344CB8AC3E}">
        <p14:creationId xmlns:p14="http://schemas.microsoft.com/office/powerpoint/2010/main" val="40148672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A32B3EF4-6E1D-F24B-26A2-7344ADCF5B0D}"/>
              </a:ext>
            </a:extLst>
          </p:cNvPr>
          <p:cNvSpPr txBox="1"/>
          <p:nvPr/>
        </p:nvSpPr>
        <p:spPr>
          <a:xfrm>
            <a:off x="1547037" y="2413337"/>
            <a:ext cx="6368902" cy="1631216"/>
          </a:xfrm>
          <a:prstGeom prst="rect">
            <a:avLst/>
          </a:prstGeom>
          <a:noFill/>
        </p:spPr>
        <p:txBody>
          <a:bodyPr wrap="square" rtlCol="0">
            <a:spAutoFit/>
          </a:bodyPr>
          <a:lstStyle/>
          <a:p>
            <a:pPr algn="just"/>
            <a:r>
              <a:rPr lang="en-US" altLang="ja-JP" sz="2000" kern="100" dirty="0">
                <a:effectLst/>
                <a:latin typeface="Arial" panose="020B0604020202020204" pitchFamily="34" charset="0"/>
                <a:ea typeface="游明朝" panose="02020400000000000000" pitchFamily="18" charset="-128"/>
                <a:cs typeface="Times New Roman" panose="02020603050405020304" pitchFamily="18" charset="0"/>
              </a:rPr>
              <a:t>… These days, about </a:t>
            </a:r>
            <a:r>
              <a:rPr lang="en-US" altLang="ja-JP" sz="2000" kern="100" dirty="0">
                <a:solidFill>
                  <a:srgbClr val="FF0000"/>
                </a:solidFill>
                <a:effectLst/>
                <a:latin typeface="Arial" panose="020B0604020202020204" pitchFamily="34" charset="0"/>
                <a:ea typeface="游明朝" panose="02020400000000000000" pitchFamily="18" charset="-128"/>
                <a:cs typeface="Times New Roman" panose="02020603050405020304" pitchFamily="18" charset="0"/>
              </a:rPr>
              <a:t>77</a:t>
            </a:r>
            <a:r>
              <a:rPr lang="en-US" altLang="ja-JP" sz="2000" kern="100" dirty="0">
                <a:effectLst/>
                <a:latin typeface="Arial" panose="020B0604020202020204" pitchFamily="34" charset="0"/>
                <a:ea typeface="游明朝" panose="02020400000000000000" pitchFamily="18" charset="-128"/>
                <a:cs typeface="Times New Roman" panose="02020603050405020304" pitchFamily="18" charset="0"/>
              </a:rPr>
              <a:t>% of prime-age women (ages between 25 and 54) in the US have a job or looking for jobs. The corresponding number is about </a:t>
            </a:r>
            <a:r>
              <a:rPr lang="en-US" altLang="ja-JP" sz="2000" kern="100" dirty="0">
                <a:solidFill>
                  <a:srgbClr val="FF0000"/>
                </a:solidFill>
                <a:effectLst/>
                <a:latin typeface="Arial" panose="020B0604020202020204" pitchFamily="34" charset="0"/>
                <a:ea typeface="游明朝" panose="02020400000000000000" pitchFamily="18" charset="-128"/>
                <a:cs typeface="Times New Roman" panose="02020603050405020304" pitchFamily="18" charset="0"/>
              </a:rPr>
              <a:t>83</a:t>
            </a:r>
            <a:r>
              <a:rPr lang="en-US" altLang="ja-JP" sz="2000" kern="100" dirty="0">
                <a:effectLst/>
                <a:latin typeface="Arial" panose="020B0604020202020204" pitchFamily="34" charset="0"/>
                <a:ea typeface="游明朝" panose="02020400000000000000" pitchFamily="18" charset="-128"/>
                <a:cs typeface="Times New Roman" panose="02020603050405020304" pitchFamily="18" charset="0"/>
              </a:rPr>
              <a:t>% for Japanese women. Up from </a:t>
            </a:r>
            <a:r>
              <a:rPr lang="en-US" altLang="ja-JP" sz="2000" kern="100" dirty="0">
                <a:solidFill>
                  <a:srgbClr val="FF0000"/>
                </a:solidFill>
                <a:effectLst/>
                <a:latin typeface="Arial" panose="020B0604020202020204" pitchFamily="34" charset="0"/>
                <a:ea typeface="游明朝" panose="02020400000000000000" pitchFamily="18" charset="-128"/>
                <a:cs typeface="Times New Roman" panose="02020603050405020304" pitchFamily="18" charset="0"/>
              </a:rPr>
              <a:t>74</a:t>
            </a:r>
            <a:r>
              <a:rPr lang="en-US" altLang="ja-JP" sz="2000" kern="100" dirty="0">
                <a:effectLst/>
                <a:latin typeface="Arial" panose="020B0604020202020204" pitchFamily="34" charset="0"/>
                <a:ea typeface="游明朝" panose="02020400000000000000" pitchFamily="18" charset="-128"/>
                <a:cs typeface="Times New Roman" panose="02020603050405020304" pitchFamily="18" charset="0"/>
              </a:rPr>
              <a:t>% </a:t>
            </a:r>
            <a:r>
              <a:rPr lang="en-US" altLang="ja-JP" sz="2000" kern="100" dirty="0">
                <a:solidFill>
                  <a:srgbClr val="FF0000"/>
                </a:solidFill>
                <a:effectLst/>
                <a:latin typeface="Arial" panose="020B0604020202020204" pitchFamily="34" charset="0"/>
                <a:ea typeface="游明朝" panose="02020400000000000000" pitchFamily="18" charset="-128"/>
                <a:cs typeface="Times New Roman" panose="02020603050405020304" pitchFamily="18" charset="0"/>
              </a:rPr>
              <a:t>10</a:t>
            </a:r>
            <a:r>
              <a:rPr lang="en-US" altLang="ja-JP" sz="2000" kern="100" dirty="0">
                <a:effectLst/>
                <a:latin typeface="Arial" panose="020B0604020202020204" pitchFamily="34" charset="0"/>
                <a:ea typeface="游明朝" panose="02020400000000000000" pitchFamily="18" charset="-128"/>
                <a:cs typeface="Times New Roman" panose="02020603050405020304" pitchFamily="18" charset="0"/>
              </a:rPr>
              <a:t> year ago, and </a:t>
            </a:r>
            <a:r>
              <a:rPr lang="en-US" altLang="ja-JP" sz="2000" kern="100" dirty="0">
                <a:solidFill>
                  <a:srgbClr val="FF0000"/>
                </a:solidFill>
                <a:effectLst/>
                <a:latin typeface="Arial" panose="020B0604020202020204" pitchFamily="34" charset="0"/>
                <a:ea typeface="游明朝" panose="02020400000000000000" pitchFamily="18" charset="-128"/>
                <a:cs typeface="Times New Roman" panose="02020603050405020304" pitchFamily="18" charset="0"/>
              </a:rPr>
              <a:t>65</a:t>
            </a:r>
            <a:r>
              <a:rPr lang="en-US" altLang="ja-JP" sz="2000" kern="100" dirty="0">
                <a:effectLst/>
                <a:latin typeface="Arial" panose="020B0604020202020204" pitchFamily="34" charset="0"/>
                <a:ea typeface="游明朝" panose="02020400000000000000" pitchFamily="18" charset="-128"/>
                <a:cs typeface="Times New Roman" panose="02020603050405020304" pitchFamily="18" charset="0"/>
              </a:rPr>
              <a:t>% in the early </a:t>
            </a:r>
            <a:r>
              <a:rPr lang="en-US" altLang="ja-JP" sz="2000" kern="100" dirty="0">
                <a:solidFill>
                  <a:srgbClr val="FF0000"/>
                </a:solidFill>
                <a:effectLst/>
                <a:latin typeface="Arial" panose="020B0604020202020204" pitchFamily="34" charset="0"/>
                <a:ea typeface="游明朝" panose="02020400000000000000" pitchFamily="18" charset="-128"/>
                <a:cs typeface="Times New Roman" panose="02020603050405020304" pitchFamily="18" charset="0"/>
              </a:rPr>
              <a:t>1990s</a:t>
            </a:r>
            <a:r>
              <a:rPr lang="en-US" altLang="ja-JP" sz="2000" kern="100" dirty="0">
                <a:effectLst/>
                <a:latin typeface="Arial" panose="020B0604020202020204" pitchFamily="34" charset="0"/>
                <a:ea typeface="游明朝" panose="02020400000000000000" pitchFamily="18" charset="-128"/>
                <a:cs typeface="Times New Roman" panose="02020603050405020304" pitchFamily="18" charset="0"/>
              </a:rPr>
              <a:t> when the bubble economy burst.</a:t>
            </a:r>
            <a:endParaRPr lang="ja-JP" altLang="ja-JP" sz="2000" kern="1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4" name="テキスト ボックス 3">
            <a:extLst>
              <a:ext uri="{FF2B5EF4-FFF2-40B4-BE49-F238E27FC236}">
                <a16:creationId xmlns:a16="http://schemas.microsoft.com/office/drawing/2014/main" id="{8BAEED3F-9504-B68F-CE10-FFC81069C7C7}"/>
              </a:ext>
            </a:extLst>
          </p:cNvPr>
          <p:cNvSpPr txBox="1"/>
          <p:nvPr/>
        </p:nvSpPr>
        <p:spPr>
          <a:xfrm>
            <a:off x="1116418" y="669851"/>
            <a:ext cx="6911163" cy="1200329"/>
          </a:xfrm>
          <a:prstGeom prst="rect">
            <a:avLst/>
          </a:prstGeom>
          <a:noFill/>
        </p:spPr>
        <p:txBody>
          <a:bodyPr wrap="square" rtlCol="0">
            <a:spAutoFit/>
          </a:bodyPr>
          <a:lstStyle/>
          <a:p>
            <a:pPr algn="ctr"/>
            <a:r>
              <a:rPr kumimoji="1" lang="en-US" altLang="ja-JP" sz="2800" b="1" i="1" dirty="0">
                <a:solidFill>
                  <a:srgbClr val="FF0000"/>
                </a:solidFill>
              </a:rPr>
              <a:t>Japan’s Labor Market Has a Lesson for the Fed: Women Can Surprise you</a:t>
            </a:r>
          </a:p>
          <a:p>
            <a:pPr algn="ctr"/>
            <a:r>
              <a:rPr kumimoji="1" lang="en-US" altLang="ja-JP" sz="1600" b="1" i="1" dirty="0">
                <a:solidFill>
                  <a:srgbClr val="C00000"/>
                </a:solidFill>
              </a:rPr>
              <a:t>The New York Times, March 19, 2024</a:t>
            </a:r>
            <a:endParaRPr kumimoji="1" lang="ja-JP" altLang="en-US" sz="1600" b="1" i="1" dirty="0">
              <a:solidFill>
                <a:srgbClr val="C00000"/>
              </a:solidFill>
            </a:endParaRPr>
          </a:p>
        </p:txBody>
      </p:sp>
      <p:sp>
        <p:nvSpPr>
          <p:cNvPr id="5" name="テキスト ボックス 4">
            <a:extLst>
              <a:ext uri="{FF2B5EF4-FFF2-40B4-BE49-F238E27FC236}">
                <a16:creationId xmlns:a16="http://schemas.microsoft.com/office/drawing/2014/main" id="{C3B0F7CB-360A-34AC-1E48-D89735479579}"/>
              </a:ext>
            </a:extLst>
          </p:cNvPr>
          <p:cNvSpPr txBox="1"/>
          <p:nvPr/>
        </p:nvSpPr>
        <p:spPr>
          <a:xfrm>
            <a:off x="1701209" y="4699591"/>
            <a:ext cx="6214730" cy="1323439"/>
          </a:xfrm>
          <a:prstGeom prst="rect">
            <a:avLst/>
          </a:prstGeom>
          <a:noFill/>
        </p:spPr>
        <p:txBody>
          <a:bodyPr wrap="square" rtlCol="0">
            <a:spAutoFit/>
          </a:bodyPr>
          <a:lstStyle/>
          <a:p>
            <a:r>
              <a:rPr kumimoji="1" lang="en-US" altLang="ja-JP" sz="2000" dirty="0"/>
              <a:t>Japanese women now work in shares that are about on a par with </a:t>
            </a:r>
            <a:r>
              <a:rPr kumimoji="1" lang="en-US" altLang="ja-JP" sz="2000" dirty="0">
                <a:solidFill>
                  <a:srgbClr val="FF0000"/>
                </a:solidFill>
              </a:rPr>
              <a:t>Australia</a:t>
            </a:r>
            <a:r>
              <a:rPr kumimoji="1" lang="en-US" altLang="ja-JP" sz="2000" dirty="0"/>
              <a:t>, although some nations like Canada still have higher working-age female labor force participation</a:t>
            </a:r>
            <a:r>
              <a:rPr kumimoji="1" lang="en-US" altLang="ja-JP" dirty="0"/>
              <a:t>.</a:t>
            </a:r>
            <a:endParaRPr kumimoji="1" lang="ja-JP" altLang="en-US" dirty="0"/>
          </a:p>
        </p:txBody>
      </p:sp>
    </p:spTree>
    <p:extLst>
      <p:ext uri="{BB962C8B-B14F-4D97-AF65-F5344CB8AC3E}">
        <p14:creationId xmlns:p14="http://schemas.microsoft.com/office/powerpoint/2010/main" val="781891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B55C8155-584B-D28E-B99E-46B7F5B2AB01}"/>
              </a:ext>
            </a:extLst>
          </p:cNvPr>
          <p:cNvPicPr>
            <a:picLocks noChangeAspect="1"/>
          </p:cNvPicPr>
          <p:nvPr/>
        </p:nvPicPr>
        <p:blipFill>
          <a:blip r:embed="rId2"/>
          <a:stretch>
            <a:fillRect/>
          </a:stretch>
        </p:blipFill>
        <p:spPr>
          <a:xfrm>
            <a:off x="280331" y="0"/>
            <a:ext cx="8583337" cy="6858000"/>
          </a:xfrm>
          <a:prstGeom prst="rect">
            <a:avLst/>
          </a:prstGeom>
        </p:spPr>
      </p:pic>
    </p:spTree>
    <p:extLst>
      <p:ext uri="{BB962C8B-B14F-4D97-AF65-F5344CB8AC3E}">
        <p14:creationId xmlns:p14="http://schemas.microsoft.com/office/powerpoint/2010/main" val="20903948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A2A57A3A-D97C-1316-CEE8-EE11AEA00624}"/>
              </a:ext>
            </a:extLst>
          </p:cNvPr>
          <p:cNvSpPr>
            <a:spLocks noChangeArrowheads="1"/>
          </p:cNvSpPr>
          <p:nvPr/>
        </p:nvSpPr>
        <p:spPr bwMode="auto">
          <a:xfrm>
            <a:off x="1155337" y="1375769"/>
            <a:ext cx="7215188" cy="40179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6" name="Freeform 6">
            <a:extLst>
              <a:ext uri="{FF2B5EF4-FFF2-40B4-BE49-F238E27FC236}">
                <a16:creationId xmlns:a16="http://schemas.microsoft.com/office/drawing/2014/main" id="{4D9DC954-578D-C1C8-F946-14CA40CB12A0}"/>
              </a:ext>
            </a:extLst>
          </p:cNvPr>
          <p:cNvSpPr>
            <a:spLocks noEditPoints="1"/>
          </p:cNvSpPr>
          <p:nvPr/>
        </p:nvSpPr>
        <p:spPr bwMode="auto">
          <a:xfrm>
            <a:off x="1155337" y="1374181"/>
            <a:ext cx="7215188" cy="3573463"/>
          </a:xfrm>
          <a:custGeom>
            <a:avLst/>
            <a:gdLst>
              <a:gd name="T0" fmla="*/ 0 w 4545"/>
              <a:gd name="T1" fmla="*/ 2251 h 2251"/>
              <a:gd name="T2" fmla="*/ 4545 w 4545"/>
              <a:gd name="T3" fmla="*/ 2251 h 2251"/>
              <a:gd name="T4" fmla="*/ 0 w 4545"/>
              <a:gd name="T5" fmla="*/ 1970 h 2251"/>
              <a:gd name="T6" fmla="*/ 4545 w 4545"/>
              <a:gd name="T7" fmla="*/ 1970 h 2251"/>
              <a:gd name="T8" fmla="*/ 0 w 4545"/>
              <a:gd name="T9" fmla="*/ 1688 h 2251"/>
              <a:gd name="T10" fmla="*/ 4545 w 4545"/>
              <a:gd name="T11" fmla="*/ 1688 h 2251"/>
              <a:gd name="T12" fmla="*/ 0 w 4545"/>
              <a:gd name="T13" fmla="*/ 1407 h 2251"/>
              <a:gd name="T14" fmla="*/ 4545 w 4545"/>
              <a:gd name="T15" fmla="*/ 1407 h 2251"/>
              <a:gd name="T16" fmla="*/ 0 w 4545"/>
              <a:gd name="T17" fmla="*/ 1126 h 2251"/>
              <a:gd name="T18" fmla="*/ 4545 w 4545"/>
              <a:gd name="T19" fmla="*/ 1126 h 2251"/>
              <a:gd name="T20" fmla="*/ 0 w 4545"/>
              <a:gd name="T21" fmla="*/ 844 h 2251"/>
              <a:gd name="T22" fmla="*/ 4545 w 4545"/>
              <a:gd name="T23" fmla="*/ 844 h 2251"/>
              <a:gd name="T24" fmla="*/ 0 w 4545"/>
              <a:gd name="T25" fmla="*/ 563 h 2251"/>
              <a:gd name="T26" fmla="*/ 4545 w 4545"/>
              <a:gd name="T27" fmla="*/ 563 h 2251"/>
              <a:gd name="T28" fmla="*/ 0 w 4545"/>
              <a:gd name="T29" fmla="*/ 282 h 2251"/>
              <a:gd name="T30" fmla="*/ 4545 w 4545"/>
              <a:gd name="T31" fmla="*/ 282 h 2251"/>
              <a:gd name="T32" fmla="*/ 0 w 4545"/>
              <a:gd name="T33" fmla="*/ 0 h 2251"/>
              <a:gd name="T34" fmla="*/ 4545 w 4545"/>
              <a:gd name="T35" fmla="*/ 0 h 2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45" h="2251">
                <a:moveTo>
                  <a:pt x="0" y="2251"/>
                </a:moveTo>
                <a:lnTo>
                  <a:pt x="4545" y="2251"/>
                </a:lnTo>
                <a:moveTo>
                  <a:pt x="0" y="1970"/>
                </a:moveTo>
                <a:lnTo>
                  <a:pt x="4545" y="1970"/>
                </a:lnTo>
                <a:moveTo>
                  <a:pt x="0" y="1688"/>
                </a:moveTo>
                <a:lnTo>
                  <a:pt x="4545" y="1688"/>
                </a:lnTo>
                <a:moveTo>
                  <a:pt x="0" y="1407"/>
                </a:moveTo>
                <a:lnTo>
                  <a:pt x="4545" y="1407"/>
                </a:lnTo>
                <a:moveTo>
                  <a:pt x="0" y="1126"/>
                </a:moveTo>
                <a:lnTo>
                  <a:pt x="4545" y="1126"/>
                </a:lnTo>
                <a:moveTo>
                  <a:pt x="0" y="844"/>
                </a:moveTo>
                <a:lnTo>
                  <a:pt x="4545" y="844"/>
                </a:lnTo>
                <a:moveTo>
                  <a:pt x="0" y="563"/>
                </a:moveTo>
                <a:lnTo>
                  <a:pt x="4545" y="563"/>
                </a:lnTo>
                <a:moveTo>
                  <a:pt x="0" y="282"/>
                </a:moveTo>
                <a:lnTo>
                  <a:pt x="4545" y="282"/>
                </a:lnTo>
                <a:moveTo>
                  <a:pt x="0" y="0"/>
                </a:moveTo>
                <a:lnTo>
                  <a:pt x="4545" y="0"/>
                </a:lnTo>
              </a:path>
            </a:pathLst>
          </a:custGeom>
          <a:noFill/>
          <a:ln w="0"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7" name="Rectangle 7">
            <a:extLst>
              <a:ext uri="{FF2B5EF4-FFF2-40B4-BE49-F238E27FC236}">
                <a16:creationId xmlns:a16="http://schemas.microsoft.com/office/drawing/2014/main" id="{BCFF4A8F-E8B6-4D96-DA4B-E8AE237E7C30}"/>
              </a:ext>
            </a:extLst>
          </p:cNvPr>
          <p:cNvSpPr>
            <a:spLocks noChangeArrowheads="1"/>
          </p:cNvSpPr>
          <p:nvPr/>
        </p:nvSpPr>
        <p:spPr bwMode="auto">
          <a:xfrm>
            <a:off x="1155337" y="1375769"/>
            <a:ext cx="7215188" cy="4017963"/>
          </a:xfrm>
          <a:prstGeom prst="rect">
            <a:avLst/>
          </a:prstGeom>
          <a:noFill/>
          <a:ln w="1270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8" name="Line 8">
            <a:extLst>
              <a:ext uri="{FF2B5EF4-FFF2-40B4-BE49-F238E27FC236}">
                <a16:creationId xmlns:a16="http://schemas.microsoft.com/office/drawing/2014/main" id="{7D2A7491-BC9F-B926-7056-4FA6FAE03E7C}"/>
              </a:ext>
            </a:extLst>
          </p:cNvPr>
          <p:cNvSpPr>
            <a:spLocks noChangeShapeType="1"/>
          </p:cNvSpPr>
          <p:nvPr/>
        </p:nvSpPr>
        <p:spPr bwMode="auto">
          <a:xfrm flipV="1">
            <a:off x="1155337" y="1375769"/>
            <a:ext cx="0" cy="4017963"/>
          </a:xfrm>
          <a:prstGeom prst="line">
            <a:avLst/>
          </a:prstGeom>
          <a:noFill/>
          <a:ln w="1270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9" name="Freeform 9">
            <a:extLst>
              <a:ext uri="{FF2B5EF4-FFF2-40B4-BE49-F238E27FC236}">
                <a16:creationId xmlns:a16="http://schemas.microsoft.com/office/drawing/2014/main" id="{875F024D-ACEF-4C8F-EEEC-57358145D7FF}"/>
              </a:ext>
            </a:extLst>
          </p:cNvPr>
          <p:cNvSpPr>
            <a:spLocks noEditPoints="1"/>
          </p:cNvSpPr>
          <p:nvPr/>
        </p:nvSpPr>
        <p:spPr bwMode="auto">
          <a:xfrm>
            <a:off x="1155337" y="1375769"/>
            <a:ext cx="30163" cy="4017963"/>
          </a:xfrm>
          <a:custGeom>
            <a:avLst/>
            <a:gdLst>
              <a:gd name="T0" fmla="*/ 0 w 19"/>
              <a:gd name="T1" fmla="*/ 2531 h 2531"/>
              <a:gd name="T2" fmla="*/ 19 w 19"/>
              <a:gd name="T3" fmla="*/ 2531 h 2531"/>
              <a:gd name="T4" fmla="*/ 0 w 19"/>
              <a:gd name="T5" fmla="*/ 2250 h 2531"/>
              <a:gd name="T6" fmla="*/ 19 w 19"/>
              <a:gd name="T7" fmla="*/ 2250 h 2531"/>
              <a:gd name="T8" fmla="*/ 0 w 19"/>
              <a:gd name="T9" fmla="*/ 1969 h 2531"/>
              <a:gd name="T10" fmla="*/ 19 w 19"/>
              <a:gd name="T11" fmla="*/ 1969 h 2531"/>
              <a:gd name="T12" fmla="*/ 0 w 19"/>
              <a:gd name="T13" fmla="*/ 1688 h 2531"/>
              <a:gd name="T14" fmla="*/ 19 w 19"/>
              <a:gd name="T15" fmla="*/ 1688 h 2531"/>
              <a:gd name="T16" fmla="*/ 0 w 19"/>
              <a:gd name="T17" fmla="*/ 1407 h 2531"/>
              <a:gd name="T18" fmla="*/ 19 w 19"/>
              <a:gd name="T19" fmla="*/ 1407 h 2531"/>
              <a:gd name="T20" fmla="*/ 0 w 19"/>
              <a:gd name="T21" fmla="*/ 1125 h 2531"/>
              <a:gd name="T22" fmla="*/ 19 w 19"/>
              <a:gd name="T23" fmla="*/ 1125 h 2531"/>
              <a:gd name="T24" fmla="*/ 0 w 19"/>
              <a:gd name="T25" fmla="*/ 844 h 2531"/>
              <a:gd name="T26" fmla="*/ 19 w 19"/>
              <a:gd name="T27" fmla="*/ 844 h 2531"/>
              <a:gd name="T28" fmla="*/ 0 w 19"/>
              <a:gd name="T29" fmla="*/ 562 h 2531"/>
              <a:gd name="T30" fmla="*/ 19 w 19"/>
              <a:gd name="T31" fmla="*/ 562 h 2531"/>
              <a:gd name="T32" fmla="*/ 0 w 19"/>
              <a:gd name="T33" fmla="*/ 281 h 2531"/>
              <a:gd name="T34" fmla="*/ 19 w 19"/>
              <a:gd name="T35" fmla="*/ 281 h 2531"/>
              <a:gd name="T36" fmla="*/ 0 w 19"/>
              <a:gd name="T37" fmla="*/ 0 h 2531"/>
              <a:gd name="T38" fmla="*/ 19 w 19"/>
              <a:gd name="T39" fmla="*/ 0 h 2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2531">
                <a:moveTo>
                  <a:pt x="0" y="2531"/>
                </a:moveTo>
                <a:lnTo>
                  <a:pt x="19" y="2531"/>
                </a:lnTo>
                <a:moveTo>
                  <a:pt x="0" y="2250"/>
                </a:moveTo>
                <a:lnTo>
                  <a:pt x="19" y="2250"/>
                </a:lnTo>
                <a:moveTo>
                  <a:pt x="0" y="1969"/>
                </a:moveTo>
                <a:lnTo>
                  <a:pt x="19" y="1969"/>
                </a:lnTo>
                <a:moveTo>
                  <a:pt x="0" y="1688"/>
                </a:moveTo>
                <a:lnTo>
                  <a:pt x="19" y="1688"/>
                </a:lnTo>
                <a:moveTo>
                  <a:pt x="0" y="1407"/>
                </a:moveTo>
                <a:lnTo>
                  <a:pt x="19" y="1407"/>
                </a:lnTo>
                <a:moveTo>
                  <a:pt x="0" y="1125"/>
                </a:moveTo>
                <a:lnTo>
                  <a:pt x="19" y="1125"/>
                </a:lnTo>
                <a:moveTo>
                  <a:pt x="0" y="844"/>
                </a:moveTo>
                <a:lnTo>
                  <a:pt x="19" y="844"/>
                </a:lnTo>
                <a:moveTo>
                  <a:pt x="0" y="562"/>
                </a:moveTo>
                <a:lnTo>
                  <a:pt x="19" y="562"/>
                </a:lnTo>
                <a:moveTo>
                  <a:pt x="0" y="281"/>
                </a:moveTo>
                <a:lnTo>
                  <a:pt x="19" y="281"/>
                </a:lnTo>
                <a:moveTo>
                  <a:pt x="0" y="0"/>
                </a:moveTo>
                <a:lnTo>
                  <a:pt x="19" y="0"/>
                </a:lnTo>
              </a:path>
            </a:pathLst>
          </a:custGeom>
          <a:noFill/>
          <a:ln w="4763"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10" name="Line 10">
            <a:extLst>
              <a:ext uri="{FF2B5EF4-FFF2-40B4-BE49-F238E27FC236}">
                <a16:creationId xmlns:a16="http://schemas.microsoft.com/office/drawing/2014/main" id="{6F220A71-49A5-376F-D368-BA48ABAC40EB}"/>
              </a:ext>
            </a:extLst>
          </p:cNvPr>
          <p:cNvSpPr>
            <a:spLocks noChangeShapeType="1"/>
          </p:cNvSpPr>
          <p:nvPr/>
        </p:nvSpPr>
        <p:spPr bwMode="auto">
          <a:xfrm>
            <a:off x="1155337" y="5393731"/>
            <a:ext cx="7215188" cy="0"/>
          </a:xfrm>
          <a:prstGeom prst="line">
            <a:avLst/>
          </a:prstGeom>
          <a:noFill/>
          <a:ln w="1270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11" name="Freeform 11">
            <a:extLst>
              <a:ext uri="{FF2B5EF4-FFF2-40B4-BE49-F238E27FC236}">
                <a16:creationId xmlns:a16="http://schemas.microsoft.com/office/drawing/2014/main" id="{85CE0CA0-89E1-9FF2-08E3-D382A8DB7AC0}"/>
              </a:ext>
            </a:extLst>
          </p:cNvPr>
          <p:cNvSpPr>
            <a:spLocks noEditPoints="1"/>
          </p:cNvSpPr>
          <p:nvPr/>
        </p:nvSpPr>
        <p:spPr bwMode="auto">
          <a:xfrm>
            <a:off x="1155337" y="5366744"/>
            <a:ext cx="7215188" cy="26988"/>
          </a:xfrm>
          <a:custGeom>
            <a:avLst/>
            <a:gdLst>
              <a:gd name="T0" fmla="*/ 0 w 4545"/>
              <a:gd name="T1" fmla="*/ 0 h 17"/>
              <a:gd name="T2" fmla="*/ 0 w 4545"/>
              <a:gd name="T3" fmla="*/ 17 h 17"/>
              <a:gd name="T4" fmla="*/ 413 w 4545"/>
              <a:gd name="T5" fmla="*/ 0 h 17"/>
              <a:gd name="T6" fmla="*/ 413 w 4545"/>
              <a:gd name="T7" fmla="*/ 17 h 17"/>
              <a:gd name="T8" fmla="*/ 826 w 4545"/>
              <a:gd name="T9" fmla="*/ 0 h 17"/>
              <a:gd name="T10" fmla="*/ 826 w 4545"/>
              <a:gd name="T11" fmla="*/ 17 h 17"/>
              <a:gd name="T12" fmla="*/ 1240 w 4545"/>
              <a:gd name="T13" fmla="*/ 0 h 17"/>
              <a:gd name="T14" fmla="*/ 1240 w 4545"/>
              <a:gd name="T15" fmla="*/ 17 h 17"/>
              <a:gd name="T16" fmla="*/ 1653 w 4545"/>
              <a:gd name="T17" fmla="*/ 0 h 17"/>
              <a:gd name="T18" fmla="*/ 1653 w 4545"/>
              <a:gd name="T19" fmla="*/ 17 h 17"/>
              <a:gd name="T20" fmla="*/ 2066 w 4545"/>
              <a:gd name="T21" fmla="*/ 0 h 17"/>
              <a:gd name="T22" fmla="*/ 2066 w 4545"/>
              <a:gd name="T23" fmla="*/ 17 h 17"/>
              <a:gd name="T24" fmla="*/ 2479 w 4545"/>
              <a:gd name="T25" fmla="*/ 0 h 17"/>
              <a:gd name="T26" fmla="*/ 2479 w 4545"/>
              <a:gd name="T27" fmla="*/ 17 h 17"/>
              <a:gd name="T28" fmla="*/ 2893 w 4545"/>
              <a:gd name="T29" fmla="*/ 0 h 17"/>
              <a:gd name="T30" fmla="*/ 2893 w 4545"/>
              <a:gd name="T31" fmla="*/ 17 h 17"/>
              <a:gd name="T32" fmla="*/ 3305 w 4545"/>
              <a:gd name="T33" fmla="*/ 0 h 17"/>
              <a:gd name="T34" fmla="*/ 3305 w 4545"/>
              <a:gd name="T35" fmla="*/ 17 h 17"/>
              <a:gd name="T36" fmla="*/ 3719 w 4545"/>
              <a:gd name="T37" fmla="*/ 0 h 17"/>
              <a:gd name="T38" fmla="*/ 3719 w 4545"/>
              <a:gd name="T39" fmla="*/ 17 h 17"/>
              <a:gd name="T40" fmla="*/ 4132 w 4545"/>
              <a:gd name="T41" fmla="*/ 0 h 17"/>
              <a:gd name="T42" fmla="*/ 4132 w 4545"/>
              <a:gd name="T43" fmla="*/ 17 h 17"/>
              <a:gd name="T44" fmla="*/ 4545 w 4545"/>
              <a:gd name="T45" fmla="*/ 0 h 17"/>
              <a:gd name="T46" fmla="*/ 4545 w 4545"/>
              <a:gd name="T4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545" h="17">
                <a:moveTo>
                  <a:pt x="0" y="0"/>
                </a:moveTo>
                <a:lnTo>
                  <a:pt x="0" y="17"/>
                </a:lnTo>
                <a:moveTo>
                  <a:pt x="413" y="0"/>
                </a:moveTo>
                <a:lnTo>
                  <a:pt x="413" y="17"/>
                </a:lnTo>
                <a:moveTo>
                  <a:pt x="826" y="0"/>
                </a:moveTo>
                <a:lnTo>
                  <a:pt x="826" y="17"/>
                </a:lnTo>
                <a:moveTo>
                  <a:pt x="1240" y="0"/>
                </a:moveTo>
                <a:lnTo>
                  <a:pt x="1240" y="17"/>
                </a:lnTo>
                <a:moveTo>
                  <a:pt x="1653" y="0"/>
                </a:moveTo>
                <a:lnTo>
                  <a:pt x="1653" y="17"/>
                </a:lnTo>
                <a:moveTo>
                  <a:pt x="2066" y="0"/>
                </a:moveTo>
                <a:lnTo>
                  <a:pt x="2066" y="17"/>
                </a:lnTo>
                <a:moveTo>
                  <a:pt x="2479" y="0"/>
                </a:moveTo>
                <a:lnTo>
                  <a:pt x="2479" y="17"/>
                </a:lnTo>
                <a:moveTo>
                  <a:pt x="2893" y="0"/>
                </a:moveTo>
                <a:lnTo>
                  <a:pt x="2893" y="17"/>
                </a:lnTo>
                <a:moveTo>
                  <a:pt x="3305" y="0"/>
                </a:moveTo>
                <a:lnTo>
                  <a:pt x="3305" y="17"/>
                </a:lnTo>
                <a:moveTo>
                  <a:pt x="3719" y="0"/>
                </a:moveTo>
                <a:lnTo>
                  <a:pt x="3719" y="17"/>
                </a:lnTo>
                <a:moveTo>
                  <a:pt x="4132" y="0"/>
                </a:moveTo>
                <a:lnTo>
                  <a:pt x="4132" y="17"/>
                </a:lnTo>
                <a:moveTo>
                  <a:pt x="4545" y="0"/>
                </a:moveTo>
                <a:lnTo>
                  <a:pt x="4545" y="17"/>
                </a:lnTo>
              </a:path>
            </a:pathLst>
          </a:custGeom>
          <a:noFill/>
          <a:ln w="4763"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12" name="Freeform 12">
            <a:extLst>
              <a:ext uri="{FF2B5EF4-FFF2-40B4-BE49-F238E27FC236}">
                <a16:creationId xmlns:a16="http://schemas.microsoft.com/office/drawing/2014/main" id="{7E296BA8-BD08-17B3-C5D1-FED025541B3C}"/>
              </a:ext>
            </a:extLst>
          </p:cNvPr>
          <p:cNvSpPr>
            <a:spLocks/>
          </p:cNvSpPr>
          <p:nvPr/>
        </p:nvSpPr>
        <p:spPr bwMode="auto">
          <a:xfrm>
            <a:off x="1482362" y="1607544"/>
            <a:ext cx="6559550" cy="2970213"/>
          </a:xfrm>
          <a:custGeom>
            <a:avLst/>
            <a:gdLst>
              <a:gd name="T0" fmla="*/ 0 w 4132"/>
              <a:gd name="T1" fmla="*/ 1811 h 1871"/>
              <a:gd name="T2" fmla="*/ 414 w 4132"/>
              <a:gd name="T3" fmla="*/ 351 h 1871"/>
              <a:gd name="T4" fmla="*/ 827 w 4132"/>
              <a:gd name="T5" fmla="*/ 0 h 1871"/>
              <a:gd name="T6" fmla="*/ 1240 w 4132"/>
              <a:gd name="T7" fmla="*/ 180 h 1871"/>
              <a:gd name="T8" fmla="*/ 1653 w 4132"/>
              <a:gd name="T9" fmla="*/ 219 h 1871"/>
              <a:gd name="T10" fmla="*/ 2067 w 4132"/>
              <a:gd name="T11" fmla="*/ 143 h 1871"/>
              <a:gd name="T12" fmla="*/ 2480 w 4132"/>
              <a:gd name="T13" fmla="*/ 124 h 1871"/>
              <a:gd name="T14" fmla="*/ 2893 w 4132"/>
              <a:gd name="T15" fmla="*/ 158 h 1871"/>
              <a:gd name="T16" fmla="*/ 3306 w 4132"/>
              <a:gd name="T17" fmla="*/ 304 h 1871"/>
              <a:gd name="T18" fmla="*/ 3719 w 4132"/>
              <a:gd name="T19" fmla="*/ 621 h 1871"/>
              <a:gd name="T20" fmla="*/ 4132 w 4132"/>
              <a:gd name="T21" fmla="*/ 1871 h 1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32" h="1871">
                <a:moveTo>
                  <a:pt x="0" y="1811"/>
                </a:moveTo>
                <a:lnTo>
                  <a:pt x="414" y="351"/>
                </a:lnTo>
                <a:lnTo>
                  <a:pt x="827" y="0"/>
                </a:lnTo>
                <a:lnTo>
                  <a:pt x="1240" y="180"/>
                </a:lnTo>
                <a:lnTo>
                  <a:pt x="1653" y="219"/>
                </a:lnTo>
                <a:lnTo>
                  <a:pt x="2067" y="143"/>
                </a:lnTo>
                <a:lnTo>
                  <a:pt x="2480" y="124"/>
                </a:lnTo>
                <a:lnTo>
                  <a:pt x="2893" y="158"/>
                </a:lnTo>
                <a:lnTo>
                  <a:pt x="3306" y="304"/>
                </a:lnTo>
                <a:lnTo>
                  <a:pt x="3719" y="621"/>
                </a:lnTo>
                <a:lnTo>
                  <a:pt x="4132" y="1871"/>
                </a:lnTo>
              </a:path>
            </a:pathLst>
          </a:custGeom>
          <a:noFill/>
          <a:ln w="22225" cap="rnd">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13" name="Rectangle 13">
            <a:extLst>
              <a:ext uri="{FF2B5EF4-FFF2-40B4-BE49-F238E27FC236}">
                <a16:creationId xmlns:a16="http://schemas.microsoft.com/office/drawing/2014/main" id="{0BCB5CDB-CE52-265C-AF68-D06C3711FB7A}"/>
              </a:ext>
            </a:extLst>
          </p:cNvPr>
          <p:cNvSpPr>
            <a:spLocks noChangeArrowheads="1"/>
          </p:cNvSpPr>
          <p:nvPr/>
        </p:nvSpPr>
        <p:spPr bwMode="auto">
          <a:xfrm>
            <a:off x="1447437" y="4450756"/>
            <a:ext cx="73025" cy="666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14" name="Rectangle 14">
            <a:extLst>
              <a:ext uri="{FF2B5EF4-FFF2-40B4-BE49-F238E27FC236}">
                <a16:creationId xmlns:a16="http://schemas.microsoft.com/office/drawing/2014/main" id="{239B8EA8-8C0B-3BE5-AE4A-D0279BC5EB5A}"/>
              </a:ext>
            </a:extLst>
          </p:cNvPr>
          <p:cNvSpPr>
            <a:spLocks noChangeArrowheads="1"/>
          </p:cNvSpPr>
          <p:nvPr/>
        </p:nvSpPr>
        <p:spPr bwMode="auto">
          <a:xfrm>
            <a:off x="2103074" y="2133006"/>
            <a:ext cx="71438" cy="666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15" name="Rectangle 15">
            <a:extLst>
              <a:ext uri="{FF2B5EF4-FFF2-40B4-BE49-F238E27FC236}">
                <a16:creationId xmlns:a16="http://schemas.microsoft.com/office/drawing/2014/main" id="{BFF5B30F-F571-60AD-C333-D88B1D748F49}"/>
              </a:ext>
            </a:extLst>
          </p:cNvPr>
          <p:cNvSpPr>
            <a:spLocks noChangeArrowheads="1"/>
          </p:cNvSpPr>
          <p:nvPr/>
        </p:nvSpPr>
        <p:spPr bwMode="auto">
          <a:xfrm>
            <a:off x="2758712" y="1574206"/>
            <a:ext cx="73025" cy="666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16" name="Rectangle 16">
            <a:extLst>
              <a:ext uri="{FF2B5EF4-FFF2-40B4-BE49-F238E27FC236}">
                <a16:creationId xmlns:a16="http://schemas.microsoft.com/office/drawing/2014/main" id="{555E6894-3669-A02B-98A0-BA5C01038121}"/>
              </a:ext>
            </a:extLst>
          </p:cNvPr>
          <p:cNvSpPr>
            <a:spLocks noChangeArrowheads="1"/>
          </p:cNvSpPr>
          <p:nvPr/>
        </p:nvSpPr>
        <p:spPr bwMode="auto">
          <a:xfrm>
            <a:off x="3415937" y="1859956"/>
            <a:ext cx="71438" cy="666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17" name="Rectangle 17">
            <a:extLst>
              <a:ext uri="{FF2B5EF4-FFF2-40B4-BE49-F238E27FC236}">
                <a16:creationId xmlns:a16="http://schemas.microsoft.com/office/drawing/2014/main" id="{1D304F0D-ACFB-F2B7-5FF0-199B19961E7C}"/>
              </a:ext>
            </a:extLst>
          </p:cNvPr>
          <p:cNvSpPr>
            <a:spLocks noChangeArrowheads="1"/>
          </p:cNvSpPr>
          <p:nvPr/>
        </p:nvSpPr>
        <p:spPr bwMode="auto">
          <a:xfrm>
            <a:off x="4069987" y="1921869"/>
            <a:ext cx="73025" cy="666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18" name="Rectangle 18">
            <a:extLst>
              <a:ext uri="{FF2B5EF4-FFF2-40B4-BE49-F238E27FC236}">
                <a16:creationId xmlns:a16="http://schemas.microsoft.com/office/drawing/2014/main" id="{FCFC3359-DE19-C71F-3237-C45E27A04826}"/>
              </a:ext>
            </a:extLst>
          </p:cNvPr>
          <p:cNvSpPr>
            <a:spLocks noChangeArrowheads="1"/>
          </p:cNvSpPr>
          <p:nvPr/>
        </p:nvSpPr>
        <p:spPr bwMode="auto">
          <a:xfrm>
            <a:off x="4727212" y="1802806"/>
            <a:ext cx="71438" cy="6508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19" name="Rectangle 19">
            <a:extLst>
              <a:ext uri="{FF2B5EF4-FFF2-40B4-BE49-F238E27FC236}">
                <a16:creationId xmlns:a16="http://schemas.microsoft.com/office/drawing/2014/main" id="{D79FC66E-FC96-67BA-09C3-86D4FF0FECBC}"/>
              </a:ext>
            </a:extLst>
          </p:cNvPr>
          <p:cNvSpPr>
            <a:spLocks noChangeArrowheads="1"/>
          </p:cNvSpPr>
          <p:nvPr/>
        </p:nvSpPr>
        <p:spPr bwMode="auto">
          <a:xfrm>
            <a:off x="5382849" y="1769469"/>
            <a:ext cx="73025" cy="666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20" name="Rectangle 20">
            <a:extLst>
              <a:ext uri="{FF2B5EF4-FFF2-40B4-BE49-F238E27FC236}">
                <a16:creationId xmlns:a16="http://schemas.microsoft.com/office/drawing/2014/main" id="{FCF96D58-8FBB-AE36-DA8E-66A02AE77957}"/>
              </a:ext>
            </a:extLst>
          </p:cNvPr>
          <p:cNvSpPr>
            <a:spLocks noChangeArrowheads="1"/>
          </p:cNvSpPr>
          <p:nvPr/>
        </p:nvSpPr>
        <p:spPr bwMode="auto">
          <a:xfrm>
            <a:off x="6038487" y="1823444"/>
            <a:ext cx="71438" cy="666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21" name="Rectangle 21">
            <a:extLst>
              <a:ext uri="{FF2B5EF4-FFF2-40B4-BE49-F238E27FC236}">
                <a16:creationId xmlns:a16="http://schemas.microsoft.com/office/drawing/2014/main" id="{3AF76F8F-5592-C224-608B-63145DEAC439}"/>
              </a:ext>
            </a:extLst>
          </p:cNvPr>
          <p:cNvSpPr>
            <a:spLocks noChangeArrowheads="1"/>
          </p:cNvSpPr>
          <p:nvPr/>
        </p:nvSpPr>
        <p:spPr bwMode="auto">
          <a:xfrm>
            <a:off x="6694124" y="2056806"/>
            <a:ext cx="73025" cy="666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22" name="Rectangle 22">
            <a:extLst>
              <a:ext uri="{FF2B5EF4-FFF2-40B4-BE49-F238E27FC236}">
                <a16:creationId xmlns:a16="http://schemas.microsoft.com/office/drawing/2014/main" id="{41EE62AD-3DB1-5022-A95C-AA5DEE8D15DF}"/>
              </a:ext>
            </a:extLst>
          </p:cNvPr>
          <p:cNvSpPr>
            <a:spLocks noChangeArrowheads="1"/>
          </p:cNvSpPr>
          <p:nvPr/>
        </p:nvSpPr>
        <p:spPr bwMode="auto">
          <a:xfrm>
            <a:off x="7351349" y="2561631"/>
            <a:ext cx="71438" cy="666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23" name="Rectangle 23">
            <a:extLst>
              <a:ext uri="{FF2B5EF4-FFF2-40B4-BE49-F238E27FC236}">
                <a16:creationId xmlns:a16="http://schemas.microsoft.com/office/drawing/2014/main" id="{787556F4-A0FE-25F7-8094-9240DA496D3A}"/>
              </a:ext>
            </a:extLst>
          </p:cNvPr>
          <p:cNvSpPr>
            <a:spLocks noChangeArrowheads="1"/>
          </p:cNvSpPr>
          <p:nvPr/>
        </p:nvSpPr>
        <p:spPr bwMode="auto">
          <a:xfrm>
            <a:off x="8005399" y="4542831"/>
            <a:ext cx="73025" cy="666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24" name="Freeform 24">
            <a:extLst>
              <a:ext uri="{FF2B5EF4-FFF2-40B4-BE49-F238E27FC236}">
                <a16:creationId xmlns:a16="http://schemas.microsoft.com/office/drawing/2014/main" id="{8AC6A9DB-6272-1C7A-53E5-69B1F00B5F35}"/>
              </a:ext>
            </a:extLst>
          </p:cNvPr>
          <p:cNvSpPr>
            <a:spLocks/>
          </p:cNvSpPr>
          <p:nvPr/>
        </p:nvSpPr>
        <p:spPr bwMode="auto">
          <a:xfrm>
            <a:off x="1482362" y="2728319"/>
            <a:ext cx="6559550" cy="2576513"/>
          </a:xfrm>
          <a:custGeom>
            <a:avLst/>
            <a:gdLst>
              <a:gd name="T0" fmla="*/ 0 w 4132"/>
              <a:gd name="T1" fmla="*/ 1606 h 1623"/>
              <a:gd name="T2" fmla="*/ 414 w 4132"/>
              <a:gd name="T3" fmla="*/ 557 h 1623"/>
              <a:gd name="T4" fmla="*/ 827 w 4132"/>
              <a:gd name="T5" fmla="*/ 0 h 1623"/>
              <a:gd name="T6" fmla="*/ 1240 w 4132"/>
              <a:gd name="T7" fmla="*/ 340 h 1623"/>
              <a:gd name="T8" fmla="*/ 1653 w 4132"/>
              <a:gd name="T9" fmla="*/ 582 h 1623"/>
              <a:gd name="T10" fmla="*/ 2067 w 4132"/>
              <a:gd name="T11" fmla="*/ 673 h 1623"/>
              <a:gd name="T12" fmla="*/ 2480 w 4132"/>
              <a:gd name="T13" fmla="*/ 723 h 1623"/>
              <a:gd name="T14" fmla="*/ 2893 w 4132"/>
              <a:gd name="T15" fmla="*/ 793 h 1623"/>
              <a:gd name="T16" fmla="*/ 3306 w 4132"/>
              <a:gd name="T17" fmla="*/ 926 h 1623"/>
              <a:gd name="T18" fmla="*/ 3719 w 4132"/>
              <a:gd name="T19" fmla="*/ 1297 h 1623"/>
              <a:gd name="T20" fmla="*/ 4132 w 4132"/>
              <a:gd name="T21" fmla="*/ 1623 h 1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32" h="1623">
                <a:moveTo>
                  <a:pt x="0" y="1606"/>
                </a:moveTo>
                <a:lnTo>
                  <a:pt x="414" y="557"/>
                </a:lnTo>
                <a:lnTo>
                  <a:pt x="827" y="0"/>
                </a:lnTo>
                <a:lnTo>
                  <a:pt x="1240" y="340"/>
                </a:lnTo>
                <a:lnTo>
                  <a:pt x="1653" y="582"/>
                </a:lnTo>
                <a:lnTo>
                  <a:pt x="2067" y="673"/>
                </a:lnTo>
                <a:lnTo>
                  <a:pt x="2480" y="723"/>
                </a:lnTo>
                <a:lnTo>
                  <a:pt x="2893" y="793"/>
                </a:lnTo>
                <a:lnTo>
                  <a:pt x="3306" y="926"/>
                </a:lnTo>
                <a:lnTo>
                  <a:pt x="3719" y="1297"/>
                </a:lnTo>
                <a:lnTo>
                  <a:pt x="4132" y="1623"/>
                </a:lnTo>
              </a:path>
            </a:pathLst>
          </a:custGeom>
          <a:noFill/>
          <a:ln w="20638" cap="rnd">
            <a:solidFill>
              <a:srgbClr val="00B0F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25" name="Oval 25">
            <a:extLst>
              <a:ext uri="{FF2B5EF4-FFF2-40B4-BE49-F238E27FC236}">
                <a16:creationId xmlns:a16="http://schemas.microsoft.com/office/drawing/2014/main" id="{378E8D52-B7F7-C900-B538-463A920F2EB7}"/>
              </a:ext>
            </a:extLst>
          </p:cNvPr>
          <p:cNvSpPr>
            <a:spLocks noChangeArrowheads="1"/>
          </p:cNvSpPr>
          <p:nvPr/>
        </p:nvSpPr>
        <p:spPr bwMode="auto">
          <a:xfrm>
            <a:off x="1447437" y="5246094"/>
            <a:ext cx="73025" cy="65088"/>
          </a:xfrm>
          <a:prstGeom prst="ellipse">
            <a:avLst/>
          </a:prstGeom>
          <a:solidFill>
            <a:srgbClr val="00B0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26" name="Oval 26">
            <a:extLst>
              <a:ext uri="{FF2B5EF4-FFF2-40B4-BE49-F238E27FC236}">
                <a16:creationId xmlns:a16="http://schemas.microsoft.com/office/drawing/2014/main" id="{D58BD831-A5AD-8D4B-9B5C-70674646396F}"/>
              </a:ext>
            </a:extLst>
          </p:cNvPr>
          <p:cNvSpPr>
            <a:spLocks noChangeArrowheads="1"/>
          </p:cNvSpPr>
          <p:nvPr/>
        </p:nvSpPr>
        <p:spPr bwMode="auto">
          <a:xfrm>
            <a:off x="2103074" y="3579219"/>
            <a:ext cx="71438" cy="66675"/>
          </a:xfrm>
          <a:prstGeom prst="ellipse">
            <a:avLst/>
          </a:prstGeom>
          <a:solidFill>
            <a:srgbClr val="00B0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27" name="Oval 27">
            <a:extLst>
              <a:ext uri="{FF2B5EF4-FFF2-40B4-BE49-F238E27FC236}">
                <a16:creationId xmlns:a16="http://schemas.microsoft.com/office/drawing/2014/main" id="{27F2F351-73AC-2F69-56F3-FBEDE3A44E28}"/>
              </a:ext>
            </a:extLst>
          </p:cNvPr>
          <p:cNvSpPr>
            <a:spLocks noChangeArrowheads="1"/>
          </p:cNvSpPr>
          <p:nvPr/>
        </p:nvSpPr>
        <p:spPr bwMode="auto">
          <a:xfrm>
            <a:off x="2758712" y="2694981"/>
            <a:ext cx="73025" cy="66675"/>
          </a:xfrm>
          <a:prstGeom prst="ellipse">
            <a:avLst/>
          </a:prstGeom>
          <a:solidFill>
            <a:srgbClr val="00B0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28" name="Oval 28">
            <a:extLst>
              <a:ext uri="{FF2B5EF4-FFF2-40B4-BE49-F238E27FC236}">
                <a16:creationId xmlns:a16="http://schemas.microsoft.com/office/drawing/2014/main" id="{D1EEA015-1FD2-A2B6-4625-FA431605B769}"/>
              </a:ext>
            </a:extLst>
          </p:cNvPr>
          <p:cNvSpPr>
            <a:spLocks noChangeArrowheads="1"/>
          </p:cNvSpPr>
          <p:nvPr/>
        </p:nvSpPr>
        <p:spPr bwMode="auto">
          <a:xfrm>
            <a:off x="3415937" y="3236319"/>
            <a:ext cx="71438" cy="66675"/>
          </a:xfrm>
          <a:prstGeom prst="ellipse">
            <a:avLst/>
          </a:prstGeom>
          <a:solidFill>
            <a:srgbClr val="00B0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29" name="Oval 29">
            <a:extLst>
              <a:ext uri="{FF2B5EF4-FFF2-40B4-BE49-F238E27FC236}">
                <a16:creationId xmlns:a16="http://schemas.microsoft.com/office/drawing/2014/main" id="{4143DB92-8999-3193-7C58-DC7D35C7F692}"/>
              </a:ext>
            </a:extLst>
          </p:cNvPr>
          <p:cNvSpPr>
            <a:spLocks noChangeArrowheads="1"/>
          </p:cNvSpPr>
          <p:nvPr/>
        </p:nvSpPr>
        <p:spPr bwMode="auto">
          <a:xfrm>
            <a:off x="4069987" y="3618906"/>
            <a:ext cx="73025" cy="66675"/>
          </a:xfrm>
          <a:prstGeom prst="ellipse">
            <a:avLst/>
          </a:prstGeom>
          <a:solidFill>
            <a:srgbClr val="00B0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0" name="Oval 30">
            <a:extLst>
              <a:ext uri="{FF2B5EF4-FFF2-40B4-BE49-F238E27FC236}">
                <a16:creationId xmlns:a16="http://schemas.microsoft.com/office/drawing/2014/main" id="{56ED5E74-2B4F-12B9-4BB2-499955D5B013}"/>
              </a:ext>
            </a:extLst>
          </p:cNvPr>
          <p:cNvSpPr>
            <a:spLocks noChangeArrowheads="1"/>
          </p:cNvSpPr>
          <p:nvPr/>
        </p:nvSpPr>
        <p:spPr bwMode="auto">
          <a:xfrm>
            <a:off x="4727212" y="3761781"/>
            <a:ext cx="71438" cy="66675"/>
          </a:xfrm>
          <a:prstGeom prst="ellipse">
            <a:avLst/>
          </a:prstGeom>
          <a:solidFill>
            <a:srgbClr val="00B0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1" name="Oval 31">
            <a:extLst>
              <a:ext uri="{FF2B5EF4-FFF2-40B4-BE49-F238E27FC236}">
                <a16:creationId xmlns:a16="http://schemas.microsoft.com/office/drawing/2014/main" id="{32E23120-C12D-B3F1-FC10-ADE7046026B5}"/>
              </a:ext>
            </a:extLst>
          </p:cNvPr>
          <p:cNvSpPr>
            <a:spLocks noChangeArrowheads="1"/>
          </p:cNvSpPr>
          <p:nvPr/>
        </p:nvSpPr>
        <p:spPr bwMode="auto">
          <a:xfrm>
            <a:off x="5382849" y="3842744"/>
            <a:ext cx="73025" cy="66675"/>
          </a:xfrm>
          <a:prstGeom prst="ellipse">
            <a:avLst/>
          </a:prstGeom>
          <a:solidFill>
            <a:srgbClr val="00B0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2" name="Oval 32">
            <a:extLst>
              <a:ext uri="{FF2B5EF4-FFF2-40B4-BE49-F238E27FC236}">
                <a16:creationId xmlns:a16="http://schemas.microsoft.com/office/drawing/2014/main" id="{CD3878D4-83FD-4556-C026-FA20F53A9692}"/>
              </a:ext>
            </a:extLst>
          </p:cNvPr>
          <p:cNvSpPr>
            <a:spLocks noChangeArrowheads="1"/>
          </p:cNvSpPr>
          <p:nvPr/>
        </p:nvSpPr>
        <p:spPr bwMode="auto">
          <a:xfrm>
            <a:off x="6038487" y="3955456"/>
            <a:ext cx="71438" cy="66675"/>
          </a:xfrm>
          <a:prstGeom prst="ellipse">
            <a:avLst/>
          </a:prstGeom>
          <a:solidFill>
            <a:srgbClr val="00B0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3" name="Oval 33">
            <a:extLst>
              <a:ext uri="{FF2B5EF4-FFF2-40B4-BE49-F238E27FC236}">
                <a16:creationId xmlns:a16="http://schemas.microsoft.com/office/drawing/2014/main" id="{4B0E2A8E-DED2-CDA0-4942-EF834035F3AB}"/>
              </a:ext>
            </a:extLst>
          </p:cNvPr>
          <p:cNvSpPr>
            <a:spLocks noChangeArrowheads="1"/>
          </p:cNvSpPr>
          <p:nvPr/>
        </p:nvSpPr>
        <p:spPr bwMode="auto">
          <a:xfrm>
            <a:off x="6694124" y="4165006"/>
            <a:ext cx="73025" cy="66675"/>
          </a:xfrm>
          <a:prstGeom prst="ellipse">
            <a:avLst/>
          </a:prstGeom>
          <a:solidFill>
            <a:srgbClr val="00B0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4" name="Oval 34">
            <a:extLst>
              <a:ext uri="{FF2B5EF4-FFF2-40B4-BE49-F238E27FC236}">
                <a16:creationId xmlns:a16="http://schemas.microsoft.com/office/drawing/2014/main" id="{F8E1841F-D5CB-5939-DBED-4946CB618784}"/>
              </a:ext>
            </a:extLst>
          </p:cNvPr>
          <p:cNvSpPr>
            <a:spLocks noChangeArrowheads="1"/>
          </p:cNvSpPr>
          <p:nvPr/>
        </p:nvSpPr>
        <p:spPr bwMode="auto">
          <a:xfrm>
            <a:off x="7351349" y="4753969"/>
            <a:ext cx="71438" cy="66675"/>
          </a:xfrm>
          <a:prstGeom prst="ellipse">
            <a:avLst/>
          </a:prstGeom>
          <a:solidFill>
            <a:srgbClr val="00B0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5" name="Oval 35">
            <a:extLst>
              <a:ext uri="{FF2B5EF4-FFF2-40B4-BE49-F238E27FC236}">
                <a16:creationId xmlns:a16="http://schemas.microsoft.com/office/drawing/2014/main" id="{7AA21754-F944-82D7-0713-42226EBC8A61}"/>
              </a:ext>
            </a:extLst>
          </p:cNvPr>
          <p:cNvSpPr>
            <a:spLocks noChangeArrowheads="1"/>
          </p:cNvSpPr>
          <p:nvPr/>
        </p:nvSpPr>
        <p:spPr bwMode="auto">
          <a:xfrm>
            <a:off x="8005399" y="5271494"/>
            <a:ext cx="73025" cy="66675"/>
          </a:xfrm>
          <a:prstGeom prst="ellipse">
            <a:avLst/>
          </a:prstGeom>
          <a:solidFill>
            <a:srgbClr val="00B0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6" name="Rectangle 36">
            <a:extLst>
              <a:ext uri="{FF2B5EF4-FFF2-40B4-BE49-F238E27FC236}">
                <a16:creationId xmlns:a16="http://schemas.microsoft.com/office/drawing/2014/main" id="{ED2CDE97-ECE6-0540-87B4-3256676A6585}"/>
              </a:ext>
            </a:extLst>
          </p:cNvPr>
          <p:cNvSpPr>
            <a:spLocks noChangeArrowheads="1"/>
          </p:cNvSpPr>
          <p:nvPr/>
        </p:nvSpPr>
        <p:spPr bwMode="auto">
          <a:xfrm>
            <a:off x="914405" y="5336581"/>
            <a:ext cx="7854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200" b="0" i="0" u="none" strike="noStrike" kern="1200" cap="none" spc="0" normalizeH="0" baseline="0" noProof="0" dirty="0">
                <a:ln>
                  <a:noFill/>
                </a:ln>
                <a:solidFill>
                  <a:prstClr val="black"/>
                </a:solidFill>
                <a:effectLst/>
                <a:uLnTx/>
                <a:uFillTx/>
                <a:latin typeface="Calibri" panose="020F0502020204030204" pitchFamily="34" charset="0"/>
                <a:ea typeface="游ゴシック" panose="020B0400000000000000" pitchFamily="50" charset="-128"/>
                <a:cs typeface="+mn-cs"/>
              </a:rPr>
              <a:t>0</a:t>
            </a:r>
            <a:endParaRPr kumimoji="0" lang="ja-JP" altLang="ja-JP" sz="24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endParaRPr>
          </a:p>
        </p:txBody>
      </p:sp>
      <p:sp>
        <p:nvSpPr>
          <p:cNvPr id="37" name="Rectangle 37">
            <a:extLst>
              <a:ext uri="{FF2B5EF4-FFF2-40B4-BE49-F238E27FC236}">
                <a16:creationId xmlns:a16="http://schemas.microsoft.com/office/drawing/2014/main" id="{669A6413-96C7-9B9C-B479-E2D3C442ED2E}"/>
              </a:ext>
            </a:extLst>
          </p:cNvPr>
          <p:cNvSpPr>
            <a:spLocks noChangeArrowheads="1"/>
          </p:cNvSpPr>
          <p:nvPr/>
        </p:nvSpPr>
        <p:spPr bwMode="auto">
          <a:xfrm>
            <a:off x="880229" y="4890494"/>
            <a:ext cx="15709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200" b="0" i="0" u="none" strike="noStrike" kern="1200" cap="none" spc="0" normalizeH="0" baseline="0" noProof="0" dirty="0">
                <a:ln>
                  <a:noFill/>
                </a:ln>
                <a:solidFill>
                  <a:prstClr val="black"/>
                </a:solidFill>
                <a:effectLst/>
                <a:uLnTx/>
                <a:uFillTx/>
                <a:latin typeface="Calibri" panose="020F0502020204030204" pitchFamily="34" charset="0"/>
                <a:ea typeface="游ゴシック" panose="020B0400000000000000" pitchFamily="50" charset="-128"/>
                <a:cs typeface="+mn-cs"/>
              </a:rPr>
              <a:t>10</a:t>
            </a:r>
            <a:endParaRPr kumimoji="0" lang="ja-JP" altLang="ja-JP" sz="24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endParaRPr>
          </a:p>
        </p:txBody>
      </p:sp>
      <p:sp>
        <p:nvSpPr>
          <p:cNvPr id="38" name="Rectangle 38">
            <a:extLst>
              <a:ext uri="{FF2B5EF4-FFF2-40B4-BE49-F238E27FC236}">
                <a16:creationId xmlns:a16="http://schemas.microsoft.com/office/drawing/2014/main" id="{0CD68934-E0E3-C96D-298D-0E961D6D1F51}"/>
              </a:ext>
            </a:extLst>
          </p:cNvPr>
          <p:cNvSpPr>
            <a:spLocks noChangeArrowheads="1"/>
          </p:cNvSpPr>
          <p:nvPr/>
        </p:nvSpPr>
        <p:spPr bwMode="auto">
          <a:xfrm>
            <a:off x="880232" y="4442819"/>
            <a:ext cx="15709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200" b="0" i="0" u="none" strike="noStrike" kern="1200" cap="none" spc="0" normalizeH="0" baseline="0" noProof="0" dirty="0">
                <a:ln>
                  <a:noFill/>
                </a:ln>
                <a:solidFill>
                  <a:prstClr val="black"/>
                </a:solidFill>
                <a:effectLst/>
                <a:uLnTx/>
                <a:uFillTx/>
                <a:latin typeface="Calibri" panose="020F0502020204030204" pitchFamily="34" charset="0"/>
                <a:ea typeface="游ゴシック" panose="020B0400000000000000" pitchFamily="50" charset="-128"/>
                <a:cs typeface="+mn-cs"/>
              </a:rPr>
              <a:t>20</a:t>
            </a:r>
            <a:endParaRPr kumimoji="0" lang="ja-JP" altLang="ja-JP" sz="40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endParaRPr>
          </a:p>
        </p:txBody>
      </p:sp>
      <p:sp>
        <p:nvSpPr>
          <p:cNvPr id="39" name="Rectangle 39">
            <a:extLst>
              <a:ext uri="{FF2B5EF4-FFF2-40B4-BE49-F238E27FC236}">
                <a16:creationId xmlns:a16="http://schemas.microsoft.com/office/drawing/2014/main" id="{B2C320C4-C637-0D95-FAD6-18D0653F7AD7}"/>
              </a:ext>
            </a:extLst>
          </p:cNvPr>
          <p:cNvSpPr>
            <a:spLocks noChangeArrowheads="1"/>
          </p:cNvSpPr>
          <p:nvPr/>
        </p:nvSpPr>
        <p:spPr bwMode="auto">
          <a:xfrm>
            <a:off x="880227" y="3996731"/>
            <a:ext cx="15709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200" b="0" i="0" u="none" strike="noStrike" kern="1200" cap="none" spc="0" normalizeH="0" baseline="0" noProof="0" dirty="0">
                <a:ln>
                  <a:noFill/>
                </a:ln>
                <a:solidFill>
                  <a:prstClr val="black"/>
                </a:solidFill>
                <a:effectLst/>
                <a:uLnTx/>
                <a:uFillTx/>
                <a:latin typeface="Calibri" panose="020F0502020204030204" pitchFamily="34" charset="0"/>
                <a:ea typeface="游ゴシック" panose="020B0400000000000000" pitchFamily="50" charset="-128"/>
                <a:cs typeface="+mn-cs"/>
              </a:rPr>
              <a:t>30</a:t>
            </a:r>
            <a:endParaRPr kumimoji="0" lang="ja-JP" altLang="ja-JP" sz="24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endParaRPr>
          </a:p>
        </p:txBody>
      </p:sp>
      <p:sp>
        <p:nvSpPr>
          <p:cNvPr id="40" name="Rectangle 40">
            <a:extLst>
              <a:ext uri="{FF2B5EF4-FFF2-40B4-BE49-F238E27FC236}">
                <a16:creationId xmlns:a16="http://schemas.microsoft.com/office/drawing/2014/main" id="{61F4C349-BEC9-7A6B-DEC5-9F8588BF33C7}"/>
              </a:ext>
            </a:extLst>
          </p:cNvPr>
          <p:cNvSpPr>
            <a:spLocks noChangeArrowheads="1"/>
          </p:cNvSpPr>
          <p:nvPr/>
        </p:nvSpPr>
        <p:spPr bwMode="auto">
          <a:xfrm>
            <a:off x="880234" y="3550644"/>
            <a:ext cx="15709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200" b="0" i="0" u="none" strike="noStrike" kern="1200" cap="none" spc="0" normalizeH="0" baseline="0" noProof="0" dirty="0">
                <a:ln>
                  <a:noFill/>
                </a:ln>
                <a:solidFill>
                  <a:prstClr val="black"/>
                </a:solidFill>
                <a:effectLst/>
                <a:uLnTx/>
                <a:uFillTx/>
                <a:latin typeface="Calibri" panose="020F0502020204030204" pitchFamily="34" charset="0"/>
                <a:ea typeface="游ゴシック" panose="020B0400000000000000" pitchFamily="50" charset="-128"/>
                <a:cs typeface="+mn-cs"/>
              </a:rPr>
              <a:t>40</a:t>
            </a:r>
            <a:endParaRPr kumimoji="0" lang="ja-JP" altLang="ja-JP" sz="24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endParaRPr>
          </a:p>
        </p:txBody>
      </p:sp>
      <p:sp>
        <p:nvSpPr>
          <p:cNvPr id="41" name="Rectangle 41">
            <a:extLst>
              <a:ext uri="{FF2B5EF4-FFF2-40B4-BE49-F238E27FC236}">
                <a16:creationId xmlns:a16="http://schemas.microsoft.com/office/drawing/2014/main" id="{A5132727-FEDB-7AC8-EDAE-3F965A850D40}"/>
              </a:ext>
            </a:extLst>
          </p:cNvPr>
          <p:cNvSpPr>
            <a:spLocks noChangeArrowheads="1"/>
          </p:cNvSpPr>
          <p:nvPr/>
        </p:nvSpPr>
        <p:spPr bwMode="auto">
          <a:xfrm>
            <a:off x="886956" y="3102969"/>
            <a:ext cx="15388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2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50</a:t>
            </a:r>
            <a:endParaRPr kumimoji="0" lang="ja-JP" altLang="ja-JP" sz="24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42" name="Rectangle 42">
            <a:extLst>
              <a:ext uri="{FF2B5EF4-FFF2-40B4-BE49-F238E27FC236}">
                <a16:creationId xmlns:a16="http://schemas.microsoft.com/office/drawing/2014/main" id="{1F809137-6FF5-93FD-011D-AA1B770C26B1}"/>
              </a:ext>
            </a:extLst>
          </p:cNvPr>
          <p:cNvSpPr>
            <a:spLocks noChangeArrowheads="1"/>
          </p:cNvSpPr>
          <p:nvPr/>
        </p:nvSpPr>
        <p:spPr bwMode="auto">
          <a:xfrm>
            <a:off x="880230" y="2656881"/>
            <a:ext cx="15388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2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60</a:t>
            </a:r>
            <a:endParaRPr kumimoji="0" lang="ja-JP" altLang="ja-JP" sz="24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43" name="Rectangle 43">
            <a:extLst>
              <a:ext uri="{FF2B5EF4-FFF2-40B4-BE49-F238E27FC236}">
                <a16:creationId xmlns:a16="http://schemas.microsoft.com/office/drawing/2014/main" id="{E7D91AAA-3E51-C296-1DBF-B299340ABB80}"/>
              </a:ext>
            </a:extLst>
          </p:cNvPr>
          <p:cNvSpPr>
            <a:spLocks noChangeArrowheads="1"/>
          </p:cNvSpPr>
          <p:nvPr/>
        </p:nvSpPr>
        <p:spPr bwMode="auto">
          <a:xfrm>
            <a:off x="880230" y="2210794"/>
            <a:ext cx="15709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200" b="0" i="0" u="none" strike="noStrike" kern="1200" cap="none" spc="0" normalizeH="0" baseline="0" noProof="0" dirty="0">
                <a:ln>
                  <a:noFill/>
                </a:ln>
                <a:solidFill>
                  <a:prstClr val="black"/>
                </a:solidFill>
                <a:effectLst/>
                <a:uLnTx/>
                <a:uFillTx/>
                <a:latin typeface="Calibri" panose="020F0502020204030204" pitchFamily="34" charset="0"/>
                <a:ea typeface="游ゴシック" panose="020B0400000000000000" pitchFamily="50" charset="-128"/>
                <a:cs typeface="+mn-cs"/>
              </a:rPr>
              <a:t>70</a:t>
            </a:r>
            <a:endParaRPr kumimoji="0" lang="ja-JP" altLang="ja-JP" sz="24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endParaRPr>
          </a:p>
        </p:txBody>
      </p:sp>
      <p:sp>
        <p:nvSpPr>
          <p:cNvPr id="44" name="Rectangle 44">
            <a:extLst>
              <a:ext uri="{FF2B5EF4-FFF2-40B4-BE49-F238E27FC236}">
                <a16:creationId xmlns:a16="http://schemas.microsoft.com/office/drawing/2014/main" id="{D1B082DC-4868-BC06-B738-5BB1A0F6E2D1}"/>
              </a:ext>
            </a:extLst>
          </p:cNvPr>
          <p:cNvSpPr>
            <a:spLocks noChangeArrowheads="1"/>
          </p:cNvSpPr>
          <p:nvPr/>
        </p:nvSpPr>
        <p:spPr bwMode="auto">
          <a:xfrm>
            <a:off x="880226" y="1764706"/>
            <a:ext cx="15709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200" b="0" i="0" u="none" strike="noStrike" kern="1200" cap="none" spc="0" normalizeH="0" baseline="0" noProof="0" dirty="0">
                <a:ln>
                  <a:noFill/>
                </a:ln>
                <a:solidFill>
                  <a:prstClr val="black"/>
                </a:solidFill>
                <a:effectLst/>
                <a:uLnTx/>
                <a:uFillTx/>
                <a:latin typeface="Calibri" panose="020F0502020204030204" pitchFamily="34" charset="0"/>
                <a:ea typeface="游ゴシック" panose="020B0400000000000000" pitchFamily="50" charset="-128"/>
                <a:cs typeface="+mn-cs"/>
              </a:rPr>
              <a:t>80</a:t>
            </a:r>
            <a:endParaRPr kumimoji="0" lang="ja-JP" altLang="ja-JP" sz="24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endParaRPr>
          </a:p>
        </p:txBody>
      </p:sp>
      <p:sp>
        <p:nvSpPr>
          <p:cNvPr id="45" name="Rectangle 45">
            <a:extLst>
              <a:ext uri="{FF2B5EF4-FFF2-40B4-BE49-F238E27FC236}">
                <a16:creationId xmlns:a16="http://schemas.microsoft.com/office/drawing/2014/main" id="{868222AF-FB6D-6FB4-BBDF-FE2072B52F35}"/>
              </a:ext>
            </a:extLst>
          </p:cNvPr>
          <p:cNvSpPr>
            <a:spLocks noChangeArrowheads="1"/>
          </p:cNvSpPr>
          <p:nvPr/>
        </p:nvSpPr>
        <p:spPr bwMode="auto">
          <a:xfrm>
            <a:off x="880226" y="1317031"/>
            <a:ext cx="15388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2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90</a:t>
            </a:r>
            <a:endParaRPr kumimoji="0" lang="ja-JP" altLang="ja-JP" sz="24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46" name="Rectangle 46">
            <a:extLst>
              <a:ext uri="{FF2B5EF4-FFF2-40B4-BE49-F238E27FC236}">
                <a16:creationId xmlns:a16="http://schemas.microsoft.com/office/drawing/2014/main" id="{35CA4D5A-2F0C-CFAE-C67E-44A542E6C76D}"/>
              </a:ext>
            </a:extLst>
          </p:cNvPr>
          <p:cNvSpPr>
            <a:spLocks noChangeArrowheads="1"/>
          </p:cNvSpPr>
          <p:nvPr/>
        </p:nvSpPr>
        <p:spPr bwMode="auto">
          <a:xfrm>
            <a:off x="1278595" y="5529982"/>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2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1</a:t>
            </a:r>
            <a:r>
              <a:rPr kumimoji="0" lang="en-US" altLang="ja-JP" sz="12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5</a:t>
            </a:r>
            <a:r>
              <a:rPr kumimoji="0" lang="ja-JP"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a:t>
            </a:r>
            <a:r>
              <a:rPr kumimoji="0" lang="en-US" altLang="ja-JP" sz="12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19</a:t>
            </a:r>
            <a:endParaRPr kumimoji="0" lang="ja-JP" altLang="ja-JP" sz="18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57" name="Line 57">
            <a:extLst>
              <a:ext uri="{FF2B5EF4-FFF2-40B4-BE49-F238E27FC236}">
                <a16:creationId xmlns:a16="http://schemas.microsoft.com/office/drawing/2014/main" id="{0317C9A0-FD6D-3439-1498-B84FA15CE9E9}"/>
              </a:ext>
            </a:extLst>
          </p:cNvPr>
          <p:cNvSpPr>
            <a:spLocks noChangeShapeType="1"/>
          </p:cNvSpPr>
          <p:nvPr/>
        </p:nvSpPr>
        <p:spPr bwMode="auto">
          <a:xfrm>
            <a:off x="2740279" y="6457504"/>
            <a:ext cx="198438" cy="0"/>
          </a:xfrm>
          <a:prstGeom prst="line">
            <a:avLst/>
          </a:prstGeom>
          <a:noFill/>
          <a:ln w="22225" cap="rnd">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58" name="Rectangle 58">
            <a:extLst>
              <a:ext uri="{FF2B5EF4-FFF2-40B4-BE49-F238E27FC236}">
                <a16:creationId xmlns:a16="http://schemas.microsoft.com/office/drawing/2014/main" id="{B4EEEAA7-CBD0-9C45-3C3D-F2EBD3CABE6F}"/>
              </a:ext>
            </a:extLst>
          </p:cNvPr>
          <p:cNvSpPr>
            <a:spLocks noChangeArrowheads="1"/>
          </p:cNvSpPr>
          <p:nvPr/>
        </p:nvSpPr>
        <p:spPr bwMode="auto">
          <a:xfrm>
            <a:off x="2813304" y="6432104"/>
            <a:ext cx="50800" cy="4921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60" name="Rectangle 60">
            <a:extLst>
              <a:ext uri="{FF2B5EF4-FFF2-40B4-BE49-F238E27FC236}">
                <a16:creationId xmlns:a16="http://schemas.microsoft.com/office/drawing/2014/main" id="{4237348C-75C2-9801-7106-40FEDF41589E}"/>
              </a:ext>
            </a:extLst>
          </p:cNvPr>
          <p:cNvSpPr>
            <a:spLocks noChangeArrowheads="1"/>
          </p:cNvSpPr>
          <p:nvPr/>
        </p:nvSpPr>
        <p:spPr bwMode="auto">
          <a:xfrm>
            <a:off x="3025650" y="6380182"/>
            <a:ext cx="149880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1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Working in the labor force</a:t>
            </a:r>
            <a:endParaRPr kumimoji="0" lang="ja-JP" altLang="ja-JP" sz="18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61" name="Line 61">
            <a:extLst>
              <a:ext uri="{FF2B5EF4-FFF2-40B4-BE49-F238E27FC236}">
                <a16:creationId xmlns:a16="http://schemas.microsoft.com/office/drawing/2014/main" id="{F726E350-1677-F52B-9344-3A8C75FD2AD5}"/>
              </a:ext>
            </a:extLst>
          </p:cNvPr>
          <p:cNvSpPr>
            <a:spLocks noChangeShapeType="1"/>
          </p:cNvSpPr>
          <p:nvPr/>
        </p:nvSpPr>
        <p:spPr bwMode="auto">
          <a:xfrm>
            <a:off x="4698323" y="6457504"/>
            <a:ext cx="200025" cy="0"/>
          </a:xfrm>
          <a:prstGeom prst="line">
            <a:avLst/>
          </a:prstGeom>
          <a:noFill/>
          <a:ln w="20638"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62" name="Oval 62">
            <a:extLst>
              <a:ext uri="{FF2B5EF4-FFF2-40B4-BE49-F238E27FC236}">
                <a16:creationId xmlns:a16="http://schemas.microsoft.com/office/drawing/2014/main" id="{D41BD23A-1687-B1D4-9525-F53A9B8E9DBE}"/>
              </a:ext>
            </a:extLst>
          </p:cNvPr>
          <p:cNvSpPr>
            <a:spLocks noChangeArrowheads="1"/>
          </p:cNvSpPr>
          <p:nvPr/>
        </p:nvSpPr>
        <p:spPr bwMode="auto">
          <a:xfrm>
            <a:off x="4771348" y="6432104"/>
            <a:ext cx="52388" cy="49213"/>
          </a:xfrm>
          <a:prstGeom prst="ellipse">
            <a:avLst/>
          </a:prstGeom>
          <a:solidFill>
            <a:srgbClr val="00B0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63" name="Rectangle 63">
            <a:extLst>
              <a:ext uri="{FF2B5EF4-FFF2-40B4-BE49-F238E27FC236}">
                <a16:creationId xmlns:a16="http://schemas.microsoft.com/office/drawing/2014/main" id="{07635796-F9AF-9E86-09CD-A5DE713464BD}"/>
              </a:ext>
            </a:extLst>
          </p:cNvPr>
          <p:cNvSpPr>
            <a:spLocks noChangeArrowheads="1"/>
          </p:cNvSpPr>
          <p:nvPr/>
        </p:nvSpPr>
        <p:spPr bwMode="auto">
          <a:xfrm>
            <a:off x="4939158" y="6373458"/>
            <a:ext cx="104515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1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Full-time workers </a:t>
            </a:r>
            <a:endParaRPr kumimoji="0" lang="ja-JP" altLang="ja-JP" sz="18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66" name="Rectangle 46">
            <a:extLst>
              <a:ext uri="{FF2B5EF4-FFF2-40B4-BE49-F238E27FC236}">
                <a16:creationId xmlns:a16="http://schemas.microsoft.com/office/drawing/2014/main" id="{3B0BAE97-7EC1-F1EF-67D5-656157C14243}"/>
              </a:ext>
            </a:extLst>
          </p:cNvPr>
          <p:cNvSpPr>
            <a:spLocks noChangeArrowheads="1"/>
          </p:cNvSpPr>
          <p:nvPr/>
        </p:nvSpPr>
        <p:spPr bwMode="auto">
          <a:xfrm>
            <a:off x="1948717" y="5527740"/>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2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20</a:t>
            </a:r>
            <a:r>
              <a:rPr kumimoji="0" lang="ja-JP"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a:t>
            </a:r>
            <a:r>
              <a:rPr kumimoji="0" lang="en-US" altLang="ja-JP" sz="12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24</a:t>
            </a:r>
            <a:endParaRPr kumimoji="0" lang="ja-JP" altLang="ja-JP" sz="18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67" name="Rectangle 46">
            <a:extLst>
              <a:ext uri="{FF2B5EF4-FFF2-40B4-BE49-F238E27FC236}">
                <a16:creationId xmlns:a16="http://schemas.microsoft.com/office/drawing/2014/main" id="{39AC7E03-8971-3D2C-E3E4-FA53F0EBC4B8}"/>
              </a:ext>
            </a:extLst>
          </p:cNvPr>
          <p:cNvSpPr>
            <a:spLocks noChangeArrowheads="1"/>
          </p:cNvSpPr>
          <p:nvPr/>
        </p:nvSpPr>
        <p:spPr bwMode="auto">
          <a:xfrm>
            <a:off x="2607615" y="5534458"/>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2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25</a:t>
            </a:r>
            <a:r>
              <a:rPr kumimoji="0" lang="ja-JP"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a:t>
            </a:r>
            <a:r>
              <a:rPr kumimoji="0" lang="en-US" altLang="ja-JP" sz="12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29</a:t>
            </a:r>
            <a:endParaRPr kumimoji="0" lang="ja-JP" altLang="ja-JP" sz="18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68" name="Rectangle 46">
            <a:extLst>
              <a:ext uri="{FF2B5EF4-FFF2-40B4-BE49-F238E27FC236}">
                <a16:creationId xmlns:a16="http://schemas.microsoft.com/office/drawing/2014/main" id="{D4A7E556-DB19-3850-2AC3-9FA5C614654A}"/>
              </a:ext>
            </a:extLst>
          </p:cNvPr>
          <p:cNvSpPr>
            <a:spLocks noChangeArrowheads="1"/>
          </p:cNvSpPr>
          <p:nvPr/>
        </p:nvSpPr>
        <p:spPr bwMode="auto">
          <a:xfrm>
            <a:off x="3277737" y="5532216"/>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2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30</a:t>
            </a:r>
            <a:r>
              <a:rPr kumimoji="0" lang="ja-JP"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a:t>
            </a:r>
            <a:r>
              <a:rPr kumimoji="0" lang="en-US" altLang="ja-JP" sz="12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34</a:t>
            </a:r>
            <a:endParaRPr kumimoji="0" lang="ja-JP" altLang="ja-JP" sz="18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69" name="Rectangle 46">
            <a:extLst>
              <a:ext uri="{FF2B5EF4-FFF2-40B4-BE49-F238E27FC236}">
                <a16:creationId xmlns:a16="http://schemas.microsoft.com/office/drawing/2014/main" id="{F4C2106F-0CB4-9058-2F36-BB18F880ED4E}"/>
              </a:ext>
            </a:extLst>
          </p:cNvPr>
          <p:cNvSpPr>
            <a:spLocks noChangeArrowheads="1"/>
          </p:cNvSpPr>
          <p:nvPr/>
        </p:nvSpPr>
        <p:spPr bwMode="auto">
          <a:xfrm>
            <a:off x="3905259" y="5527740"/>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2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35</a:t>
            </a:r>
            <a:r>
              <a:rPr kumimoji="0" lang="ja-JP"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a:t>
            </a:r>
            <a:r>
              <a:rPr kumimoji="0" lang="en-US" altLang="ja-JP" sz="12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39</a:t>
            </a:r>
            <a:endParaRPr kumimoji="0" lang="ja-JP" altLang="ja-JP" sz="24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70" name="Rectangle 46">
            <a:extLst>
              <a:ext uri="{FF2B5EF4-FFF2-40B4-BE49-F238E27FC236}">
                <a16:creationId xmlns:a16="http://schemas.microsoft.com/office/drawing/2014/main" id="{D40A8023-216C-689B-BE35-9E2283AAE8FE}"/>
              </a:ext>
            </a:extLst>
          </p:cNvPr>
          <p:cNvSpPr>
            <a:spLocks noChangeArrowheads="1"/>
          </p:cNvSpPr>
          <p:nvPr/>
        </p:nvSpPr>
        <p:spPr bwMode="auto">
          <a:xfrm>
            <a:off x="4575381" y="5525498"/>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2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40</a:t>
            </a:r>
            <a:r>
              <a:rPr kumimoji="0" lang="ja-JP"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a:t>
            </a:r>
            <a:r>
              <a:rPr kumimoji="0" lang="en-US" altLang="ja-JP" sz="12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44</a:t>
            </a:r>
            <a:endParaRPr kumimoji="0" lang="ja-JP" altLang="ja-JP" sz="24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71" name="Rectangle 46">
            <a:extLst>
              <a:ext uri="{FF2B5EF4-FFF2-40B4-BE49-F238E27FC236}">
                <a16:creationId xmlns:a16="http://schemas.microsoft.com/office/drawing/2014/main" id="{BED1D5E1-0403-7BD4-FBD0-EB78A5DC531B}"/>
              </a:ext>
            </a:extLst>
          </p:cNvPr>
          <p:cNvSpPr>
            <a:spLocks noChangeArrowheads="1"/>
          </p:cNvSpPr>
          <p:nvPr/>
        </p:nvSpPr>
        <p:spPr bwMode="auto">
          <a:xfrm>
            <a:off x="5234279" y="5532216"/>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2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45</a:t>
            </a:r>
            <a:r>
              <a:rPr kumimoji="0" lang="ja-JP"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a:t>
            </a:r>
            <a:r>
              <a:rPr kumimoji="0" lang="en-US" altLang="ja-JP" sz="12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49</a:t>
            </a:r>
            <a:endParaRPr kumimoji="0" lang="ja-JP" altLang="ja-JP" sz="24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72" name="Rectangle 46">
            <a:extLst>
              <a:ext uri="{FF2B5EF4-FFF2-40B4-BE49-F238E27FC236}">
                <a16:creationId xmlns:a16="http://schemas.microsoft.com/office/drawing/2014/main" id="{7AAAC3F8-5E3E-8355-F98C-8C8AA8F36BCD}"/>
              </a:ext>
            </a:extLst>
          </p:cNvPr>
          <p:cNvSpPr>
            <a:spLocks noChangeArrowheads="1"/>
          </p:cNvSpPr>
          <p:nvPr/>
        </p:nvSpPr>
        <p:spPr bwMode="auto">
          <a:xfrm>
            <a:off x="5904401" y="5529974"/>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2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50</a:t>
            </a:r>
            <a:r>
              <a:rPr kumimoji="0" lang="ja-JP"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a:t>
            </a:r>
            <a:r>
              <a:rPr kumimoji="0" lang="en-US" altLang="ja-JP" sz="12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54</a:t>
            </a:r>
            <a:endParaRPr kumimoji="0" lang="ja-JP" altLang="ja-JP" sz="24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73" name="Rectangle 46">
            <a:extLst>
              <a:ext uri="{FF2B5EF4-FFF2-40B4-BE49-F238E27FC236}">
                <a16:creationId xmlns:a16="http://schemas.microsoft.com/office/drawing/2014/main" id="{BA155CE8-4D05-44B1-40B1-DFDD37E72FFD}"/>
              </a:ext>
            </a:extLst>
          </p:cNvPr>
          <p:cNvSpPr>
            <a:spLocks noChangeArrowheads="1"/>
          </p:cNvSpPr>
          <p:nvPr/>
        </p:nvSpPr>
        <p:spPr bwMode="auto">
          <a:xfrm>
            <a:off x="6511755" y="5525497"/>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2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55</a:t>
            </a:r>
            <a:r>
              <a:rPr kumimoji="0" lang="ja-JP"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a:t>
            </a:r>
            <a:r>
              <a:rPr kumimoji="0" lang="en-US" altLang="ja-JP" sz="12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59</a:t>
            </a:r>
            <a:endParaRPr kumimoji="0" lang="ja-JP" altLang="ja-JP" sz="24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74" name="Rectangle 46">
            <a:extLst>
              <a:ext uri="{FF2B5EF4-FFF2-40B4-BE49-F238E27FC236}">
                <a16:creationId xmlns:a16="http://schemas.microsoft.com/office/drawing/2014/main" id="{25241C26-6952-479B-31EA-2932D6F29A95}"/>
              </a:ext>
            </a:extLst>
          </p:cNvPr>
          <p:cNvSpPr>
            <a:spLocks noChangeArrowheads="1"/>
          </p:cNvSpPr>
          <p:nvPr/>
        </p:nvSpPr>
        <p:spPr bwMode="auto">
          <a:xfrm>
            <a:off x="7181877" y="5523255"/>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2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60</a:t>
            </a:r>
            <a:r>
              <a:rPr kumimoji="0" lang="ja-JP"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a:t>
            </a:r>
            <a:r>
              <a:rPr kumimoji="0" lang="en-US" altLang="ja-JP" sz="12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64</a:t>
            </a:r>
            <a:endParaRPr kumimoji="0" lang="ja-JP" altLang="ja-JP" sz="24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75" name="Rectangle 46">
            <a:extLst>
              <a:ext uri="{FF2B5EF4-FFF2-40B4-BE49-F238E27FC236}">
                <a16:creationId xmlns:a16="http://schemas.microsoft.com/office/drawing/2014/main" id="{B62575A9-2485-F06F-3255-25ED32E92C9F}"/>
              </a:ext>
            </a:extLst>
          </p:cNvPr>
          <p:cNvSpPr>
            <a:spLocks noChangeArrowheads="1"/>
          </p:cNvSpPr>
          <p:nvPr/>
        </p:nvSpPr>
        <p:spPr bwMode="auto">
          <a:xfrm>
            <a:off x="7901290" y="5529973"/>
            <a:ext cx="3077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2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65</a:t>
            </a:r>
            <a:r>
              <a:rPr kumimoji="0" lang="ja-JP"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a:t>
            </a:r>
            <a:endParaRPr kumimoji="0" lang="ja-JP" altLang="ja-JP" sz="24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77" name="Rectangle 46">
            <a:extLst>
              <a:ext uri="{FF2B5EF4-FFF2-40B4-BE49-F238E27FC236}">
                <a16:creationId xmlns:a16="http://schemas.microsoft.com/office/drawing/2014/main" id="{93A23C10-EF4D-9D40-228D-85E9FE91502B}"/>
              </a:ext>
            </a:extLst>
          </p:cNvPr>
          <p:cNvSpPr>
            <a:spLocks noChangeArrowheads="1"/>
          </p:cNvSpPr>
          <p:nvPr/>
        </p:nvSpPr>
        <p:spPr bwMode="auto">
          <a:xfrm>
            <a:off x="4390857" y="5817421"/>
            <a:ext cx="2997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4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Age</a:t>
            </a:r>
            <a:endParaRPr kumimoji="0" lang="ja-JP" altLang="ja-JP" sz="18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78" name="Rectangle 60">
            <a:extLst>
              <a:ext uri="{FF2B5EF4-FFF2-40B4-BE49-F238E27FC236}">
                <a16:creationId xmlns:a16="http://schemas.microsoft.com/office/drawing/2014/main" id="{CAE1C38F-27DF-FC83-D4CC-DD4C721D7601}"/>
              </a:ext>
            </a:extLst>
          </p:cNvPr>
          <p:cNvSpPr>
            <a:spLocks noChangeArrowheads="1"/>
          </p:cNvSpPr>
          <p:nvPr/>
        </p:nvSpPr>
        <p:spPr bwMode="auto">
          <a:xfrm>
            <a:off x="2500688" y="588193"/>
            <a:ext cx="429604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800" b="0" i="0" u="none" strike="noStrike" kern="1200" cap="none" spc="0" normalizeH="0" baseline="0" noProof="0" dirty="0">
                <a:ln>
                  <a:noFill/>
                </a:ln>
                <a:solidFill>
                  <a:prstClr val="black"/>
                </a:solidFill>
                <a:effectLst/>
                <a:uLnTx/>
                <a:uFillTx/>
                <a:latin typeface="游明朝" panose="02020400000000000000" pitchFamily="18" charset="-128"/>
                <a:ea typeface="游ゴシック" panose="020B0400000000000000" pitchFamily="50" charset="-128"/>
                <a:cs typeface="Times New Roman" panose="02020603050405020304" pitchFamily="18" charset="0"/>
              </a:rPr>
              <a:t>Japanese women in the labor market, 2021</a:t>
            </a:r>
            <a:endParaRPr kumimoji="0" lang="ja-JP" altLang="ja-JP" sz="18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80" name="Rectangle 45">
            <a:extLst>
              <a:ext uri="{FF2B5EF4-FFF2-40B4-BE49-F238E27FC236}">
                <a16:creationId xmlns:a16="http://schemas.microsoft.com/office/drawing/2014/main" id="{FC2ACC6F-6641-A5FC-E76E-A9D1BA5C9277}"/>
              </a:ext>
            </a:extLst>
          </p:cNvPr>
          <p:cNvSpPr>
            <a:spLocks noChangeArrowheads="1"/>
          </p:cNvSpPr>
          <p:nvPr/>
        </p:nvSpPr>
        <p:spPr bwMode="auto">
          <a:xfrm>
            <a:off x="1140196" y="1213940"/>
            <a:ext cx="403957"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en-US" sz="1050" b="1"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rPr>
              <a:t>（％）</a:t>
            </a:r>
            <a:endParaRPr kumimoji="0" lang="ja-JP" altLang="ja-JP" sz="1800" b="1"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81" name="Rectangle 37">
            <a:extLst>
              <a:ext uri="{FF2B5EF4-FFF2-40B4-BE49-F238E27FC236}">
                <a16:creationId xmlns:a16="http://schemas.microsoft.com/office/drawing/2014/main" id="{2BCFA0CF-A63C-21C2-C7F5-FB1DF2DB2496}"/>
              </a:ext>
            </a:extLst>
          </p:cNvPr>
          <p:cNvSpPr>
            <a:spLocks noChangeArrowheads="1"/>
          </p:cNvSpPr>
          <p:nvPr/>
        </p:nvSpPr>
        <p:spPr bwMode="auto">
          <a:xfrm>
            <a:off x="1281404" y="5029446"/>
            <a:ext cx="17152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050" b="0" i="0" u="none" strike="noStrike" kern="1200" cap="none" spc="0" normalizeH="0" baseline="0" noProof="0" dirty="0">
                <a:ln>
                  <a:noFill/>
                </a:ln>
                <a:solidFill>
                  <a:prstClr val="black"/>
                </a:solidFill>
                <a:effectLst/>
                <a:uLnTx/>
                <a:uFillTx/>
                <a:latin typeface="Calibri" panose="020F0502020204030204" pitchFamily="34" charset="0"/>
                <a:ea typeface="游ゴシック" panose="020B0400000000000000" pitchFamily="50" charset="-128"/>
                <a:cs typeface="+mn-cs"/>
              </a:rPr>
              <a:t>2.6</a:t>
            </a:r>
            <a:endParaRPr kumimoji="0" lang="ja-JP" altLang="ja-JP" sz="18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endParaRPr>
          </a:p>
        </p:txBody>
      </p:sp>
      <p:sp>
        <p:nvSpPr>
          <p:cNvPr id="82" name="Rectangle 37">
            <a:extLst>
              <a:ext uri="{FF2B5EF4-FFF2-40B4-BE49-F238E27FC236}">
                <a16:creationId xmlns:a16="http://schemas.microsoft.com/office/drawing/2014/main" id="{9DCF8C18-8936-2D7F-8917-903CFEFFE902}"/>
              </a:ext>
            </a:extLst>
          </p:cNvPr>
          <p:cNvSpPr>
            <a:spLocks noChangeArrowheads="1"/>
          </p:cNvSpPr>
          <p:nvPr/>
        </p:nvSpPr>
        <p:spPr bwMode="auto">
          <a:xfrm>
            <a:off x="1238816" y="4112794"/>
            <a:ext cx="240450"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050" b="0" i="0" u="none" strike="noStrike" kern="1200" cap="none" spc="0" normalizeH="0" baseline="0" noProof="0" dirty="0">
                <a:ln>
                  <a:noFill/>
                </a:ln>
                <a:solidFill>
                  <a:prstClr val="black"/>
                </a:solidFill>
                <a:effectLst/>
                <a:uLnTx/>
                <a:uFillTx/>
                <a:latin typeface="Calibri" panose="020F0502020204030204" pitchFamily="34" charset="0"/>
                <a:ea typeface="游ゴシック" panose="020B0400000000000000" pitchFamily="50" charset="-128"/>
                <a:cs typeface="+mn-cs"/>
              </a:rPr>
              <a:t>20.4</a:t>
            </a:r>
            <a:endParaRPr kumimoji="0" lang="ja-JP" altLang="ja-JP" sz="18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endParaRPr>
          </a:p>
        </p:txBody>
      </p:sp>
      <p:sp>
        <p:nvSpPr>
          <p:cNvPr id="83" name="Rectangle 37">
            <a:extLst>
              <a:ext uri="{FF2B5EF4-FFF2-40B4-BE49-F238E27FC236}">
                <a16:creationId xmlns:a16="http://schemas.microsoft.com/office/drawing/2014/main" id="{F4C8A05B-DCF9-0784-3071-33BACD07E3BD}"/>
              </a:ext>
            </a:extLst>
          </p:cNvPr>
          <p:cNvSpPr>
            <a:spLocks noChangeArrowheads="1"/>
          </p:cNvSpPr>
          <p:nvPr/>
        </p:nvSpPr>
        <p:spPr bwMode="auto">
          <a:xfrm>
            <a:off x="1734122" y="1992637"/>
            <a:ext cx="240450"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050" b="0" i="0" u="none" strike="noStrike" kern="1200" cap="none" spc="0" normalizeH="0" baseline="0" noProof="0" dirty="0">
                <a:ln>
                  <a:noFill/>
                </a:ln>
                <a:solidFill>
                  <a:prstClr val="black"/>
                </a:solidFill>
                <a:effectLst/>
                <a:uLnTx/>
                <a:uFillTx/>
                <a:latin typeface="Calibri" panose="020F0502020204030204" pitchFamily="34" charset="0"/>
                <a:ea typeface="游ゴシック" panose="020B0400000000000000" pitchFamily="50" charset="-128"/>
                <a:cs typeface="+mn-cs"/>
              </a:rPr>
              <a:t>72.3</a:t>
            </a:r>
            <a:endParaRPr kumimoji="0" lang="ja-JP" altLang="ja-JP" sz="18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endParaRPr>
          </a:p>
        </p:txBody>
      </p:sp>
      <p:sp>
        <p:nvSpPr>
          <p:cNvPr id="84" name="Rectangle 37">
            <a:extLst>
              <a:ext uri="{FF2B5EF4-FFF2-40B4-BE49-F238E27FC236}">
                <a16:creationId xmlns:a16="http://schemas.microsoft.com/office/drawing/2014/main" id="{7554CE4F-C9DB-389B-5FEF-E556C3C62376}"/>
              </a:ext>
            </a:extLst>
          </p:cNvPr>
          <p:cNvSpPr>
            <a:spLocks noChangeArrowheads="1"/>
          </p:cNvSpPr>
          <p:nvPr/>
        </p:nvSpPr>
        <p:spPr bwMode="auto">
          <a:xfrm>
            <a:off x="2397519" y="1492844"/>
            <a:ext cx="240450"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050" b="0" i="0" u="none" strike="noStrike" kern="1200" cap="none" spc="0" normalizeH="0" baseline="0" noProof="0" dirty="0">
                <a:ln>
                  <a:noFill/>
                </a:ln>
                <a:solidFill>
                  <a:prstClr val="black"/>
                </a:solidFill>
                <a:effectLst/>
                <a:uLnTx/>
                <a:uFillTx/>
                <a:latin typeface="Calibri" panose="020F0502020204030204" pitchFamily="34" charset="0"/>
                <a:ea typeface="游ゴシック" panose="020B0400000000000000" pitchFamily="50" charset="-128"/>
                <a:cs typeface="+mn-cs"/>
              </a:rPr>
              <a:t>84.8</a:t>
            </a:r>
            <a:endParaRPr kumimoji="0" lang="ja-JP" altLang="ja-JP" sz="18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endParaRPr>
          </a:p>
        </p:txBody>
      </p:sp>
      <p:sp>
        <p:nvSpPr>
          <p:cNvPr id="85" name="Rectangle 37">
            <a:extLst>
              <a:ext uri="{FF2B5EF4-FFF2-40B4-BE49-F238E27FC236}">
                <a16:creationId xmlns:a16="http://schemas.microsoft.com/office/drawing/2014/main" id="{7EDC0FF5-99B8-A264-797A-695CF77E08AE}"/>
              </a:ext>
            </a:extLst>
          </p:cNvPr>
          <p:cNvSpPr>
            <a:spLocks noChangeArrowheads="1"/>
          </p:cNvSpPr>
          <p:nvPr/>
        </p:nvSpPr>
        <p:spPr bwMode="auto">
          <a:xfrm>
            <a:off x="3336577" y="1625072"/>
            <a:ext cx="240450"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050" b="0" i="0" u="none" strike="noStrike" kern="1200" cap="none" spc="0" normalizeH="0" baseline="0" noProof="0" dirty="0">
                <a:ln>
                  <a:noFill/>
                </a:ln>
                <a:solidFill>
                  <a:prstClr val="black"/>
                </a:solidFill>
                <a:effectLst/>
                <a:uLnTx/>
                <a:uFillTx/>
                <a:latin typeface="Calibri" panose="020F0502020204030204" pitchFamily="34" charset="0"/>
                <a:ea typeface="游ゴシック" panose="020B0400000000000000" pitchFamily="50" charset="-128"/>
                <a:cs typeface="+mn-cs"/>
              </a:rPr>
              <a:t>78.4</a:t>
            </a:r>
            <a:endParaRPr kumimoji="0" lang="ja-JP" altLang="ja-JP" sz="18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endParaRPr>
          </a:p>
        </p:txBody>
      </p:sp>
      <p:sp>
        <p:nvSpPr>
          <p:cNvPr id="86" name="Rectangle 37">
            <a:extLst>
              <a:ext uri="{FF2B5EF4-FFF2-40B4-BE49-F238E27FC236}">
                <a16:creationId xmlns:a16="http://schemas.microsoft.com/office/drawing/2014/main" id="{D165A5B9-7DAB-4D0F-58EC-14E37541192D}"/>
              </a:ext>
            </a:extLst>
          </p:cNvPr>
          <p:cNvSpPr>
            <a:spLocks noChangeArrowheads="1"/>
          </p:cNvSpPr>
          <p:nvPr/>
        </p:nvSpPr>
        <p:spPr bwMode="auto">
          <a:xfrm>
            <a:off x="3939458" y="1663172"/>
            <a:ext cx="240450"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050" b="0" i="0" u="none" strike="noStrike" kern="1200" cap="none" spc="0" normalizeH="0" baseline="0" noProof="0" dirty="0">
                <a:ln>
                  <a:noFill/>
                </a:ln>
                <a:solidFill>
                  <a:prstClr val="black"/>
                </a:solidFill>
                <a:effectLst/>
                <a:uLnTx/>
                <a:uFillTx/>
                <a:latin typeface="Calibri" panose="020F0502020204030204" pitchFamily="34" charset="0"/>
                <a:ea typeface="游ゴシック" panose="020B0400000000000000" pitchFamily="50" charset="-128"/>
                <a:cs typeface="+mn-cs"/>
              </a:rPr>
              <a:t>77.0</a:t>
            </a:r>
            <a:endParaRPr kumimoji="0" lang="ja-JP" altLang="ja-JP" sz="18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endParaRPr>
          </a:p>
        </p:txBody>
      </p:sp>
      <p:sp>
        <p:nvSpPr>
          <p:cNvPr id="87" name="Rectangle 37">
            <a:extLst>
              <a:ext uri="{FF2B5EF4-FFF2-40B4-BE49-F238E27FC236}">
                <a16:creationId xmlns:a16="http://schemas.microsoft.com/office/drawing/2014/main" id="{81BD4106-FD99-BAB9-57CB-48B42070004D}"/>
              </a:ext>
            </a:extLst>
          </p:cNvPr>
          <p:cNvSpPr>
            <a:spLocks noChangeArrowheads="1"/>
          </p:cNvSpPr>
          <p:nvPr/>
        </p:nvSpPr>
        <p:spPr bwMode="auto">
          <a:xfrm>
            <a:off x="4589412" y="1586970"/>
            <a:ext cx="240450"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050" b="0" i="0" u="none" strike="noStrike" kern="1200" cap="none" spc="0" normalizeH="0" baseline="0" noProof="0" dirty="0">
                <a:ln>
                  <a:noFill/>
                </a:ln>
                <a:solidFill>
                  <a:prstClr val="black"/>
                </a:solidFill>
                <a:effectLst/>
                <a:uLnTx/>
                <a:uFillTx/>
                <a:latin typeface="Calibri" panose="020F0502020204030204" pitchFamily="34" charset="0"/>
                <a:ea typeface="游ゴシック" panose="020B0400000000000000" pitchFamily="50" charset="-128"/>
                <a:cs typeface="+mn-cs"/>
              </a:rPr>
              <a:t>79.7</a:t>
            </a:r>
            <a:endParaRPr kumimoji="0" lang="ja-JP" altLang="ja-JP" sz="18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endParaRPr>
          </a:p>
        </p:txBody>
      </p:sp>
      <p:sp>
        <p:nvSpPr>
          <p:cNvPr id="88" name="Rectangle 37">
            <a:extLst>
              <a:ext uri="{FF2B5EF4-FFF2-40B4-BE49-F238E27FC236}">
                <a16:creationId xmlns:a16="http://schemas.microsoft.com/office/drawing/2014/main" id="{E920681D-E36A-0E2A-762B-5A28C49F22BF}"/>
              </a:ext>
            </a:extLst>
          </p:cNvPr>
          <p:cNvSpPr>
            <a:spLocks noChangeArrowheads="1"/>
          </p:cNvSpPr>
          <p:nvPr/>
        </p:nvSpPr>
        <p:spPr bwMode="auto">
          <a:xfrm>
            <a:off x="5286421" y="1551106"/>
            <a:ext cx="240450"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050" b="0" i="0" u="none" strike="noStrike" kern="1200" cap="none" spc="0" normalizeH="0" baseline="0" noProof="0" dirty="0">
                <a:ln>
                  <a:noFill/>
                </a:ln>
                <a:solidFill>
                  <a:prstClr val="black"/>
                </a:solidFill>
                <a:effectLst/>
                <a:uLnTx/>
                <a:uFillTx/>
                <a:latin typeface="Calibri" panose="020F0502020204030204" pitchFamily="34" charset="0"/>
                <a:ea typeface="游ゴシック" panose="020B0400000000000000" pitchFamily="50" charset="-128"/>
                <a:cs typeface="+mn-cs"/>
              </a:rPr>
              <a:t>80.4</a:t>
            </a:r>
            <a:endParaRPr kumimoji="0" lang="ja-JP" altLang="ja-JP" sz="18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endParaRPr>
          </a:p>
        </p:txBody>
      </p:sp>
      <p:sp>
        <p:nvSpPr>
          <p:cNvPr id="89" name="Rectangle 37">
            <a:extLst>
              <a:ext uri="{FF2B5EF4-FFF2-40B4-BE49-F238E27FC236}">
                <a16:creationId xmlns:a16="http://schemas.microsoft.com/office/drawing/2014/main" id="{BAEB6A6C-4807-9782-1F82-0A0F39705319}"/>
              </a:ext>
            </a:extLst>
          </p:cNvPr>
          <p:cNvSpPr>
            <a:spLocks noChangeArrowheads="1"/>
          </p:cNvSpPr>
          <p:nvPr/>
        </p:nvSpPr>
        <p:spPr bwMode="auto">
          <a:xfrm>
            <a:off x="5916199" y="1609373"/>
            <a:ext cx="240450"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050" b="0" i="0" u="none" strike="noStrike" kern="1200" cap="none" spc="0" normalizeH="0" baseline="0" noProof="0" dirty="0">
                <a:ln>
                  <a:noFill/>
                </a:ln>
                <a:solidFill>
                  <a:prstClr val="black"/>
                </a:solidFill>
                <a:effectLst/>
                <a:uLnTx/>
                <a:uFillTx/>
                <a:latin typeface="Calibri" panose="020F0502020204030204" pitchFamily="34" charset="0"/>
                <a:ea typeface="游ゴシック" panose="020B0400000000000000" pitchFamily="50" charset="-128"/>
                <a:cs typeface="+mn-cs"/>
              </a:rPr>
              <a:t>79.2</a:t>
            </a:r>
            <a:endParaRPr kumimoji="0" lang="ja-JP" altLang="ja-JP" sz="18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endParaRPr>
          </a:p>
        </p:txBody>
      </p:sp>
      <p:sp>
        <p:nvSpPr>
          <p:cNvPr id="90" name="Rectangle 37">
            <a:extLst>
              <a:ext uri="{FF2B5EF4-FFF2-40B4-BE49-F238E27FC236}">
                <a16:creationId xmlns:a16="http://schemas.microsoft.com/office/drawing/2014/main" id="{75039CC5-7EB4-E306-CA5D-874159D1DBB6}"/>
              </a:ext>
            </a:extLst>
          </p:cNvPr>
          <p:cNvSpPr>
            <a:spLocks noChangeArrowheads="1"/>
          </p:cNvSpPr>
          <p:nvPr/>
        </p:nvSpPr>
        <p:spPr bwMode="auto">
          <a:xfrm>
            <a:off x="6606491" y="1842461"/>
            <a:ext cx="240450"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050" b="0" i="0" u="none" strike="noStrike" kern="1200" cap="none" spc="0" normalizeH="0" baseline="0" noProof="0" dirty="0">
                <a:ln>
                  <a:noFill/>
                </a:ln>
                <a:solidFill>
                  <a:prstClr val="black"/>
                </a:solidFill>
                <a:effectLst/>
                <a:uLnTx/>
                <a:uFillTx/>
                <a:latin typeface="Calibri" panose="020F0502020204030204" pitchFamily="34" charset="0"/>
                <a:ea typeface="游ゴシック" panose="020B0400000000000000" pitchFamily="50" charset="-128"/>
                <a:cs typeface="+mn-cs"/>
              </a:rPr>
              <a:t>74.0</a:t>
            </a:r>
            <a:endParaRPr kumimoji="0" lang="ja-JP" altLang="ja-JP" sz="18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endParaRPr>
          </a:p>
        </p:txBody>
      </p:sp>
      <p:sp>
        <p:nvSpPr>
          <p:cNvPr id="91" name="Rectangle 37">
            <a:extLst>
              <a:ext uri="{FF2B5EF4-FFF2-40B4-BE49-F238E27FC236}">
                <a16:creationId xmlns:a16="http://schemas.microsoft.com/office/drawing/2014/main" id="{4A935B46-4E98-9C95-CB3C-166D3B2C02B9}"/>
              </a:ext>
            </a:extLst>
          </p:cNvPr>
          <p:cNvSpPr>
            <a:spLocks noChangeArrowheads="1"/>
          </p:cNvSpPr>
          <p:nvPr/>
        </p:nvSpPr>
        <p:spPr bwMode="auto">
          <a:xfrm>
            <a:off x="7478311" y="2472231"/>
            <a:ext cx="240450"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050" b="0" i="0" u="none" strike="noStrike" kern="1200" cap="none" spc="0" normalizeH="0" baseline="0" noProof="0" dirty="0">
                <a:ln>
                  <a:noFill/>
                </a:ln>
                <a:solidFill>
                  <a:prstClr val="black"/>
                </a:solidFill>
                <a:effectLst/>
                <a:uLnTx/>
                <a:uFillTx/>
                <a:latin typeface="Calibri" panose="020F0502020204030204" pitchFamily="34" charset="0"/>
                <a:ea typeface="游ゴシック" panose="020B0400000000000000" pitchFamily="50" charset="-128"/>
                <a:cs typeface="+mn-cs"/>
              </a:rPr>
              <a:t>62.7</a:t>
            </a:r>
            <a:endParaRPr kumimoji="0" lang="ja-JP" altLang="ja-JP" sz="18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endParaRPr>
          </a:p>
        </p:txBody>
      </p:sp>
      <p:sp>
        <p:nvSpPr>
          <p:cNvPr id="92" name="Rectangle 37">
            <a:extLst>
              <a:ext uri="{FF2B5EF4-FFF2-40B4-BE49-F238E27FC236}">
                <a16:creationId xmlns:a16="http://schemas.microsoft.com/office/drawing/2014/main" id="{00CA7E71-E361-E72E-20C5-49442E3046BA}"/>
              </a:ext>
            </a:extLst>
          </p:cNvPr>
          <p:cNvSpPr>
            <a:spLocks noChangeArrowheads="1"/>
          </p:cNvSpPr>
          <p:nvPr/>
        </p:nvSpPr>
        <p:spPr bwMode="auto">
          <a:xfrm>
            <a:off x="8067743" y="4258453"/>
            <a:ext cx="240450"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050" b="0" i="0" u="none" strike="noStrike" kern="1200" cap="none" spc="0" normalizeH="0" baseline="0" noProof="0" dirty="0">
                <a:ln>
                  <a:noFill/>
                </a:ln>
                <a:solidFill>
                  <a:prstClr val="black"/>
                </a:solidFill>
                <a:effectLst/>
                <a:uLnTx/>
                <a:uFillTx/>
                <a:latin typeface="Calibri" panose="020F0502020204030204" pitchFamily="34" charset="0"/>
                <a:ea typeface="游ゴシック" panose="020B0400000000000000" pitchFamily="50" charset="-128"/>
                <a:cs typeface="+mn-cs"/>
              </a:rPr>
              <a:t>18.3</a:t>
            </a:r>
            <a:endParaRPr kumimoji="0" lang="ja-JP" altLang="ja-JP" sz="18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endParaRPr>
          </a:p>
        </p:txBody>
      </p:sp>
      <p:sp>
        <p:nvSpPr>
          <p:cNvPr id="93" name="Rectangle 37">
            <a:extLst>
              <a:ext uri="{FF2B5EF4-FFF2-40B4-BE49-F238E27FC236}">
                <a16:creationId xmlns:a16="http://schemas.microsoft.com/office/drawing/2014/main" id="{CD8A5339-C9E1-9ECD-E67E-2C9FC4AF42BD}"/>
              </a:ext>
            </a:extLst>
          </p:cNvPr>
          <p:cNvSpPr>
            <a:spLocks noChangeArrowheads="1"/>
          </p:cNvSpPr>
          <p:nvPr/>
        </p:nvSpPr>
        <p:spPr bwMode="auto">
          <a:xfrm>
            <a:off x="8004994" y="5056316"/>
            <a:ext cx="17152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050" b="0" i="0" u="none" strike="noStrike" kern="1200" cap="none" spc="0" normalizeH="0" baseline="0" noProof="0" dirty="0">
                <a:ln>
                  <a:noFill/>
                </a:ln>
                <a:solidFill>
                  <a:prstClr val="black"/>
                </a:solidFill>
                <a:effectLst/>
                <a:uLnTx/>
                <a:uFillTx/>
                <a:latin typeface="Calibri" panose="020F0502020204030204" pitchFamily="34" charset="0"/>
                <a:ea typeface="游ゴシック" panose="020B0400000000000000" pitchFamily="50" charset="-128"/>
                <a:cs typeface="+mn-cs"/>
              </a:rPr>
              <a:t>2.0</a:t>
            </a:r>
            <a:endParaRPr kumimoji="0" lang="ja-JP" altLang="ja-JP" sz="18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endParaRPr>
          </a:p>
        </p:txBody>
      </p:sp>
      <p:sp>
        <p:nvSpPr>
          <p:cNvPr id="94" name="Rectangle 37">
            <a:extLst>
              <a:ext uri="{FF2B5EF4-FFF2-40B4-BE49-F238E27FC236}">
                <a16:creationId xmlns:a16="http://schemas.microsoft.com/office/drawing/2014/main" id="{EF9C4415-F58B-0899-E98E-4D4D1829453C}"/>
              </a:ext>
            </a:extLst>
          </p:cNvPr>
          <p:cNvSpPr>
            <a:spLocks noChangeArrowheads="1"/>
          </p:cNvSpPr>
          <p:nvPr/>
        </p:nvSpPr>
        <p:spPr bwMode="auto">
          <a:xfrm>
            <a:off x="7364011" y="4543084"/>
            <a:ext cx="240450"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050" b="0" i="0" u="none" strike="noStrike" kern="1200" cap="none" spc="0" normalizeH="0" baseline="0" noProof="0" dirty="0">
                <a:ln>
                  <a:noFill/>
                </a:ln>
                <a:solidFill>
                  <a:prstClr val="black"/>
                </a:solidFill>
                <a:effectLst/>
                <a:uLnTx/>
                <a:uFillTx/>
                <a:latin typeface="Calibri" panose="020F0502020204030204" pitchFamily="34" charset="0"/>
                <a:ea typeface="游ゴシック" panose="020B0400000000000000" pitchFamily="50" charset="-128"/>
                <a:cs typeface="+mn-cs"/>
              </a:rPr>
              <a:t>13.6</a:t>
            </a:r>
            <a:endParaRPr kumimoji="0" lang="ja-JP" altLang="ja-JP" sz="18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endParaRPr>
          </a:p>
        </p:txBody>
      </p:sp>
      <p:sp>
        <p:nvSpPr>
          <p:cNvPr id="95" name="Rectangle 37">
            <a:extLst>
              <a:ext uri="{FF2B5EF4-FFF2-40B4-BE49-F238E27FC236}">
                <a16:creationId xmlns:a16="http://schemas.microsoft.com/office/drawing/2014/main" id="{3227C2DE-E656-DB9F-932F-543F8B0D5CD6}"/>
              </a:ext>
            </a:extLst>
          </p:cNvPr>
          <p:cNvSpPr>
            <a:spLocks noChangeArrowheads="1"/>
          </p:cNvSpPr>
          <p:nvPr/>
        </p:nvSpPr>
        <p:spPr bwMode="auto">
          <a:xfrm>
            <a:off x="6655793" y="3922272"/>
            <a:ext cx="240450"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050" b="0" i="0" u="none" strike="noStrike" kern="1200" cap="none" spc="0" normalizeH="0" baseline="0" noProof="0" dirty="0">
                <a:ln>
                  <a:noFill/>
                </a:ln>
                <a:solidFill>
                  <a:prstClr val="black"/>
                </a:solidFill>
                <a:effectLst/>
                <a:uLnTx/>
                <a:uFillTx/>
                <a:latin typeface="Calibri" panose="020F0502020204030204" pitchFamily="34" charset="0"/>
                <a:ea typeface="游ゴシック" panose="020B0400000000000000" pitchFamily="50" charset="-128"/>
                <a:cs typeface="+mn-cs"/>
              </a:rPr>
              <a:t>26.8</a:t>
            </a:r>
            <a:endParaRPr kumimoji="0" lang="ja-JP" altLang="ja-JP" sz="18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endParaRPr>
          </a:p>
        </p:txBody>
      </p:sp>
      <p:sp>
        <p:nvSpPr>
          <p:cNvPr id="96" name="Rectangle 37">
            <a:extLst>
              <a:ext uri="{FF2B5EF4-FFF2-40B4-BE49-F238E27FC236}">
                <a16:creationId xmlns:a16="http://schemas.microsoft.com/office/drawing/2014/main" id="{4DDCB354-2FB3-5254-35B3-35F4A354318E}"/>
              </a:ext>
            </a:extLst>
          </p:cNvPr>
          <p:cNvSpPr>
            <a:spLocks noChangeArrowheads="1"/>
          </p:cNvSpPr>
          <p:nvPr/>
        </p:nvSpPr>
        <p:spPr bwMode="auto">
          <a:xfrm>
            <a:off x="5987919" y="3731768"/>
            <a:ext cx="240450"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050" b="0" i="0" u="none" strike="noStrike" kern="1200" cap="none" spc="0" normalizeH="0" baseline="0" noProof="0" dirty="0">
                <a:ln>
                  <a:noFill/>
                </a:ln>
                <a:solidFill>
                  <a:prstClr val="black"/>
                </a:solidFill>
                <a:effectLst/>
                <a:uLnTx/>
                <a:uFillTx/>
                <a:latin typeface="Calibri" panose="020F0502020204030204" pitchFamily="34" charset="0"/>
                <a:ea typeface="游ゴシック" panose="020B0400000000000000" pitchFamily="50" charset="-128"/>
                <a:cs typeface="+mn-cs"/>
              </a:rPr>
              <a:t>31.5</a:t>
            </a:r>
          </a:p>
        </p:txBody>
      </p:sp>
      <p:sp>
        <p:nvSpPr>
          <p:cNvPr id="97" name="Rectangle 37">
            <a:extLst>
              <a:ext uri="{FF2B5EF4-FFF2-40B4-BE49-F238E27FC236}">
                <a16:creationId xmlns:a16="http://schemas.microsoft.com/office/drawing/2014/main" id="{6CFD37A6-4B0E-B900-9221-76ED259197E7}"/>
              </a:ext>
            </a:extLst>
          </p:cNvPr>
          <p:cNvSpPr>
            <a:spLocks noChangeArrowheads="1"/>
          </p:cNvSpPr>
          <p:nvPr/>
        </p:nvSpPr>
        <p:spPr bwMode="auto">
          <a:xfrm>
            <a:off x="2235871" y="3684011"/>
            <a:ext cx="240450"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050" b="0" i="0" u="none" strike="noStrike" kern="1200" cap="none" spc="0" normalizeH="0" baseline="0" noProof="0" dirty="0">
                <a:ln>
                  <a:noFill/>
                </a:ln>
                <a:solidFill>
                  <a:prstClr val="black"/>
                </a:solidFill>
                <a:effectLst/>
                <a:uLnTx/>
                <a:uFillTx/>
                <a:latin typeface="Calibri" panose="020F0502020204030204" pitchFamily="34" charset="0"/>
                <a:ea typeface="游ゴシック" panose="020B0400000000000000" pitchFamily="50" charset="-128"/>
                <a:cs typeface="+mn-cs"/>
              </a:rPr>
              <a:t>39.9</a:t>
            </a:r>
            <a:endParaRPr kumimoji="0" lang="ja-JP" altLang="ja-JP" sz="18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endParaRPr>
          </a:p>
        </p:txBody>
      </p:sp>
      <p:sp>
        <p:nvSpPr>
          <p:cNvPr id="98" name="Rectangle 37">
            <a:extLst>
              <a:ext uri="{FF2B5EF4-FFF2-40B4-BE49-F238E27FC236}">
                <a16:creationId xmlns:a16="http://schemas.microsoft.com/office/drawing/2014/main" id="{07C76927-F2E1-075F-8D16-B7FEBB86DB1F}"/>
              </a:ext>
            </a:extLst>
          </p:cNvPr>
          <p:cNvSpPr>
            <a:spLocks noChangeArrowheads="1"/>
          </p:cNvSpPr>
          <p:nvPr/>
        </p:nvSpPr>
        <p:spPr bwMode="auto">
          <a:xfrm>
            <a:off x="2744727" y="2433817"/>
            <a:ext cx="240450"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050" b="0" i="0" u="none" strike="noStrike" kern="1200" cap="none" spc="0" normalizeH="0" baseline="0" noProof="0" dirty="0">
                <a:ln>
                  <a:noFill/>
                </a:ln>
                <a:solidFill>
                  <a:prstClr val="black"/>
                </a:solidFill>
                <a:effectLst/>
                <a:uLnTx/>
                <a:uFillTx/>
                <a:latin typeface="Calibri" panose="020F0502020204030204" pitchFamily="34" charset="0"/>
                <a:ea typeface="游ゴシック" panose="020B0400000000000000" pitchFamily="50" charset="-128"/>
                <a:cs typeface="+mn-cs"/>
              </a:rPr>
              <a:t>59.7</a:t>
            </a:r>
            <a:endParaRPr kumimoji="0" lang="ja-JP" altLang="ja-JP" sz="18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endParaRPr>
          </a:p>
        </p:txBody>
      </p:sp>
      <p:sp>
        <p:nvSpPr>
          <p:cNvPr id="99" name="Rectangle 37">
            <a:extLst>
              <a:ext uri="{FF2B5EF4-FFF2-40B4-BE49-F238E27FC236}">
                <a16:creationId xmlns:a16="http://schemas.microsoft.com/office/drawing/2014/main" id="{6E32C020-6FF0-3210-A2CF-17DA08C407E5}"/>
              </a:ext>
            </a:extLst>
          </p:cNvPr>
          <p:cNvSpPr>
            <a:spLocks noChangeArrowheads="1"/>
          </p:cNvSpPr>
          <p:nvPr/>
        </p:nvSpPr>
        <p:spPr bwMode="auto">
          <a:xfrm>
            <a:off x="3385324" y="2950427"/>
            <a:ext cx="240450"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050" b="0" i="0" u="none" strike="noStrike" kern="1200" cap="none" spc="0" normalizeH="0" baseline="0" noProof="0" dirty="0">
                <a:ln>
                  <a:noFill/>
                </a:ln>
                <a:solidFill>
                  <a:prstClr val="black"/>
                </a:solidFill>
                <a:effectLst/>
                <a:uLnTx/>
                <a:uFillTx/>
                <a:latin typeface="Calibri" panose="020F0502020204030204" pitchFamily="34" charset="0"/>
                <a:ea typeface="游ゴシック" panose="020B0400000000000000" pitchFamily="50" charset="-128"/>
                <a:cs typeface="+mn-cs"/>
              </a:rPr>
              <a:t>47.6</a:t>
            </a:r>
            <a:endParaRPr kumimoji="0" lang="ja-JP" altLang="ja-JP" sz="18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endParaRPr>
          </a:p>
        </p:txBody>
      </p:sp>
      <p:sp>
        <p:nvSpPr>
          <p:cNvPr id="100" name="Rectangle 37">
            <a:extLst>
              <a:ext uri="{FF2B5EF4-FFF2-40B4-BE49-F238E27FC236}">
                <a16:creationId xmlns:a16="http://schemas.microsoft.com/office/drawing/2014/main" id="{46BA8087-B366-5D3B-84E5-3D0DA42E0772}"/>
              </a:ext>
            </a:extLst>
          </p:cNvPr>
          <p:cNvSpPr>
            <a:spLocks noChangeArrowheads="1"/>
          </p:cNvSpPr>
          <p:nvPr/>
        </p:nvSpPr>
        <p:spPr bwMode="auto">
          <a:xfrm>
            <a:off x="4033662" y="3389546"/>
            <a:ext cx="240450"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050" b="0" i="0" u="none" strike="noStrike" kern="1200" cap="none" spc="0" normalizeH="0" baseline="0" noProof="0" dirty="0">
                <a:ln>
                  <a:noFill/>
                </a:ln>
                <a:solidFill>
                  <a:prstClr val="black"/>
                </a:solidFill>
                <a:effectLst/>
                <a:uLnTx/>
                <a:uFillTx/>
                <a:latin typeface="Calibri" panose="020F0502020204030204" pitchFamily="34" charset="0"/>
                <a:ea typeface="游ゴシック" panose="020B0400000000000000" pitchFamily="50" charset="-128"/>
                <a:cs typeface="+mn-cs"/>
              </a:rPr>
              <a:t>39.0</a:t>
            </a:r>
            <a:endParaRPr kumimoji="0" lang="ja-JP" altLang="ja-JP" sz="18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endParaRPr>
          </a:p>
        </p:txBody>
      </p:sp>
      <p:sp>
        <p:nvSpPr>
          <p:cNvPr id="101" name="Rectangle 37">
            <a:extLst>
              <a:ext uri="{FF2B5EF4-FFF2-40B4-BE49-F238E27FC236}">
                <a16:creationId xmlns:a16="http://schemas.microsoft.com/office/drawing/2014/main" id="{CBF3116A-E694-32AB-3C42-CBC6CAD36AA2}"/>
              </a:ext>
            </a:extLst>
          </p:cNvPr>
          <p:cNvSpPr>
            <a:spLocks noChangeArrowheads="1"/>
          </p:cNvSpPr>
          <p:nvPr/>
        </p:nvSpPr>
        <p:spPr bwMode="auto">
          <a:xfrm>
            <a:off x="4782743" y="3549695"/>
            <a:ext cx="240450"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050" b="0" i="0" u="none" strike="noStrike" kern="1200" cap="none" spc="0" normalizeH="0" baseline="0" noProof="0" dirty="0">
                <a:ln>
                  <a:noFill/>
                </a:ln>
                <a:solidFill>
                  <a:prstClr val="black"/>
                </a:solidFill>
                <a:effectLst/>
                <a:uLnTx/>
                <a:uFillTx/>
                <a:latin typeface="Calibri" panose="020F0502020204030204" pitchFamily="34" charset="0"/>
                <a:ea typeface="游ゴシック" panose="020B0400000000000000" pitchFamily="50" charset="-128"/>
                <a:cs typeface="+mn-cs"/>
              </a:rPr>
              <a:t>35.8</a:t>
            </a:r>
            <a:endParaRPr kumimoji="0" lang="ja-JP" altLang="ja-JP" sz="18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endParaRPr>
          </a:p>
        </p:txBody>
      </p:sp>
      <p:sp>
        <p:nvSpPr>
          <p:cNvPr id="102" name="Rectangle 37">
            <a:extLst>
              <a:ext uri="{FF2B5EF4-FFF2-40B4-BE49-F238E27FC236}">
                <a16:creationId xmlns:a16="http://schemas.microsoft.com/office/drawing/2014/main" id="{48920C3B-60CE-2FEC-B2E0-F712B09E4EFE}"/>
              </a:ext>
            </a:extLst>
          </p:cNvPr>
          <p:cNvSpPr>
            <a:spLocks noChangeArrowheads="1"/>
          </p:cNvSpPr>
          <p:nvPr/>
        </p:nvSpPr>
        <p:spPr bwMode="auto">
          <a:xfrm>
            <a:off x="5338098" y="3616855"/>
            <a:ext cx="240450"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050" b="0" i="0" u="none" strike="noStrike" kern="1200" cap="none" spc="0" normalizeH="0" baseline="0" noProof="0" dirty="0">
                <a:ln>
                  <a:noFill/>
                </a:ln>
                <a:solidFill>
                  <a:prstClr val="black"/>
                </a:solidFill>
                <a:effectLst/>
                <a:uLnTx/>
                <a:uFillTx/>
                <a:latin typeface="Calibri" panose="020F0502020204030204" pitchFamily="34" charset="0"/>
                <a:ea typeface="游ゴシック" panose="020B0400000000000000" pitchFamily="50" charset="-128"/>
                <a:cs typeface="+mn-cs"/>
              </a:rPr>
              <a:t>34.0</a:t>
            </a:r>
            <a:endParaRPr kumimoji="0" lang="ja-JP" altLang="ja-JP" sz="18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endParaRPr>
          </a:p>
        </p:txBody>
      </p:sp>
    </p:spTree>
    <p:extLst>
      <p:ext uri="{BB962C8B-B14F-4D97-AF65-F5344CB8AC3E}">
        <p14:creationId xmlns:p14="http://schemas.microsoft.com/office/powerpoint/2010/main" val="17001397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AutoShape 2"/>
          <p:cNvSpPr>
            <a:spLocks noChangeAspect="1" noChangeArrowheads="1" noTextEdit="1"/>
          </p:cNvSpPr>
          <p:nvPr/>
        </p:nvSpPr>
        <p:spPr bwMode="auto">
          <a:xfrm>
            <a:off x="-57150" y="633413"/>
            <a:ext cx="9237663" cy="574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ja-JP" altLang="en-US">
              <a:solidFill>
                <a:prstClr val="black"/>
              </a:solidFill>
            </a:endParaRPr>
          </a:p>
        </p:txBody>
      </p:sp>
      <p:sp>
        <p:nvSpPr>
          <p:cNvPr id="10243" name="Text Box 3"/>
          <p:cNvSpPr txBox="1">
            <a:spLocks noChangeArrowheads="1"/>
          </p:cNvSpPr>
          <p:nvPr/>
        </p:nvSpPr>
        <p:spPr bwMode="auto">
          <a:xfrm>
            <a:off x="1476375" y="266700"/>
            <a:ext cx="65516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algn="ctr" eaLnBrk="1" fontAlgn="base" hangingPunct="1">
              <a:spcBef>
                <a:spcPct val="50000"/>
              </a:spcBef>
              <a:spcAft>
                <a:spcPct val="0"/>
              </a:spcAft>
              <a:buFontTx/>
              <a:buNone/>
            </a:pPr>
            <a:r>
              <a:rPr lang="en-US" altLang="ja-JP" sz="1800">
                <a:solidFill>
                  <a:srgbClr val="000000"/>
                </a:solidFill>
              </a:rPr>
              <a:t>Change in retirement age at large-scale business and life expectancy at age 20 for men and women: Japan, 1965-2010</a:t>
            </a:r>
          </a:p>
        </p:txBody>
      </p:sp>
      <p:sp>
        <p:nvSpPr>
          <p:cNvPr id="10244" name="Rectangle 4"/>
          <p:cNvSpPr>
            <a:spLocks noChangeArrowheads="1"/>
          </p:cNvSpPr>
          <p:nvPr/>
        </p:nvSpPr>
        <p:spPr bwMode="auto">
          <a:xfrm>
            <a:off x="4500563" y="5580063"/>
            <a:ext cx="2952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r>
              <a:rPr lang="en-US" altLang="ja-JP" sz="1100">
                <a:solidFill>
                  <a:srgbClr val="000000"/>
                </a:solidFill>
              </a:rPr>
              <a:t>Year</a:t>
            </a:r>
            <a:endParaRPr lang="en-US" altLang="ja-JP" sz="1800">
              <a:solidFill>
                <a:srgbClr val="000000"/>
              </a:solidFill>
            </a:endParaRPr>
          </a:p>
        </p:txBody>
      </p:sp>
      <p:sp>
        <p:nvSpPr>
          <p:cNvPr id="10245" name="Rectangle 5"/>
          <p:cNvSpPr>
            <a:spLocks noChangeArrowheads="1"/>
          </p:cNvSpPr>
          <p:nvPr/>
        </p:nvSpPr>
        <p:spPr bwMode="auto">
          <a:xfrm>
            <a:off x="1692275" y="5767388"/>
            <a:ext cx="6161088" cy="187325"/>
          </a:xfrm>
          <a:prstGeom prst="rect">
            <a:avLst/>
          </a:prstGeom>
          <a:solidFill>
            <a:srgbClr val="FFFFFF"/>
          </a:solidFill>
          <a:ln w="0">
            <a:solidFill>
              <a:srgbClr val="000000"/>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sp>
        <p:nvSpPr>
          <p:cNvPr id="10246" name="Line 6"/>
          <p:cNvSpPr>
            <a:spLocks noChangeShapeType="1"/>
          </p:cNvSpPr>
          <p:nvPr/>
        </p:nvSpPr>
        <p:spPr bwMode="auto">
          <a:xfrm>
            <a:off x="1763713" y="5853113"/>
            <a:ext cx="273050" cy="0"/>
          </a:xfrm>
          <a:prstGeom prst="line">
            <a:avLst/>
          </a:prstGeom>
          <a:noFill/>
          <a:ln w="36513">
            <a:solidFill>
              <a:srgbClr val="00008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247" name="Freeform 7"/>
          <p:cNvSpPr>
            <a:spLocks/>
          </p:cNvSpPr>
          <p:nvPr/>
        </p:nvSpPr>
        <p:spPr bwMode="auto">
          <a:xfrm>
            <a:off x="1858963" y="5811838"/>
            <a:ext cx="82550" cy="82550"/>
          </a:xfrm>
          <a:custGeom>
            <a:avLst/>
            <a:gdLst>
              <a:gd name="T0" fmla="*/ 2147483647 w 52"/>
              <a:gd name="T1" fmla="*/ 0 h 52"/>
              <a:gd name="T2" fmla="*/ 2147483647 w 52"/>
              <a:gd name="T3" fmla="*/ 2147483647 h 52"/>
              <a:gd name="T4" fmla="*/ 2147483647 w 52"/>
              <a:gd name="T5" fmla="*/ 2147483647 h 52"/>
              <a:gd name="T6" fmla="*/ 0 w 52"/>
              <a:gd name="T7" fmla="*/ 2147483647 h 52"/>
              <a:gd name="T8" fmla="*/ 2147483647 w 52"/>
              <a:gd name="T9" fmla="*/ 0 h 52"/>
              <a:gd name="T10" fmla="*/ 0 60000 65536"/>
              <a:gd name="T11" fmla="*/ 0 60000 65536"/>
              <a:gd name="T12" fmla="*/ 0 60000 65536"/>
              <a:gd name="T13" fmla="*/ 0 60000 65536"/>
              <a:gd name="T14" fmla="*/ 0 60000 65536"/>
              <a:gd name="T15" fmla="*/ 0 w 52"/>
              <a:gd name="T16" fmla="*/ 0 h 52"/>
              <a:gd name="T17" fmla="*/ 52 w 52"/>
              <a:gd name="T18" fmla="*/ 52 h 52"/>
            </a:gdLst>
            <a:ahLst/>
            <a:cxnLst>
              <a:cxn ang="T10">
                <a:pos x="T0" y="T1"/>
              </a:cxn>
              <a:cxn ang="T11">
                <a:pos x="T2" y="T3"/>
              </a:cxn>
              <a:cxn ang="T12">
                <a:pos x="T4" y="T5"/>
              </a:cxn>
              <a:cxn ang="T13">
                <a:pos x="T6" y="T7"/>
              </a:cxn>
              <a:cxn ang="T14">
                <a:pos x="T8" y="T9"/>
              </a:cxn>
            </a:cxnLst>
            <a:rect l="T15" t="T16" r="T17" b="T18"/>
            <a:pathLst>
              <a:path w="52" h="52">
                <a:moveTo>
                  <a:pt x="26" y="0"/>
                </a:moveTo>
                <a:lnTo>
                  <a:pt x="52" y="26"/>
                </a:lnTo>
                <a:lnTo>
                  <a:pt x="26" y="52"/>
                </a:lnTo>
                <a:lnTo>
                  <a:pt x="0" y="26"/>
                </a:lnTo>
                <a:lnTo>
                  <a:pt x="26" y="0"/>
                </a:lnTo>
                <a:close/>
              </a:path>
            </a:pathLst>
          </a:custGeom>
          <a:solidFill>
            <a:srgbClr val="000080"/>
          </a:solidFill>
          <a:ln w="12700">
            <a:solidFill>
              <a:srgbClr val="00008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248" name="Rectangle 8"/>
          <p:cNvSpPr>
            <a:spLocks noChangeArrowheads="1"/>
          </p:cNvSpPr>
          <p:nvPr/>
        </p:nvSpPr>
        <p:spPr bwMode="auto">
          <a:xfrm>
            <a:off x="2066925" y="5768975"/>
            <a:ext cx="9540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r>
              <a:rPr lang="en-US" altLang="ja-JP" sz="1100">
                <a:solidFill>
                  <a:srgbClr val="000000"/>
                </a:solidFill>
              </a:rPr>
              <a:t>Retirement age</a:t>
            </a:r>
            <a:endParaRPr lang="en-US" altLang="ja-JP" sz="1800">
              <a:solidFill>
                <a:srgbClr val="000000"/>
              </a:solidFill>
            </a:endParaRPr>
          </a:p>
        </p:txBody>
      </p:sp>
      <p:sp>
        <p:nvSpPr>
          <p:cNvPr id="10249" name="Line 9"/>
          <p:cNvSpPr>
            <a:spLocks noChangeShapeType="1"/>
          </p:cNvSpPr>
          <p:nvPr/>
        </p:nvSpPr>
        <p:spPr bwMode="auto">
          <a:xfrm>
            <a:off x="3132138" y="5853113"/>
            <a:ext cx="273050" cy="0"/>
          </a:xfrm>
          <a:prstGeom prst="line">
            <a:avLst/>
          </a:prstGeom>
          <a:noFill/>
          <a:ln w="36513">
            <a:solidFill>
              <a:srgbClr val="FF00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250" name="Rectangle 10"/>
          <p:cNvSpPr>
            <a:spLocks noChangeArrowheads="1"/>
          </p:cNvSpPr>
          <p:nvPr/>
        </p:nvSpPr>
        <p:spPr bwMode="auto">
          <a:xfrm>
            <a:off x="3228975" y="5815013"/>
            <a:ext cx="74613" cy="74612"/>
          </a:xfrm>
          <a:prstGeom prst="rect">
            <a:avLst/>
          </a:prstGeom>
          <a:solidFill>
            <a:srgbClr val="FF00FF"/>
          </a:solidFill>
          <a:ln w="12700">
            <a:solidFill>
              <a:srgbClr val="FF00FF"/>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sp>
        <p:nvSpPr>
          <p:cNvPr id="10251" name="Rectangle 11"/>
          <p:cNvSpPr>
            <a:spLocks noChangeArrowheads="1"/>
          </p:cNvSpPr>
          <p:nvPr/>
        </p:nvSpPr>
        <p:spPr bwMode="auto">
          <a:xfrm>
            <a:off x="3438525" y="5767388"/>
            <a:ext cx="188436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r>
              <a:rPr lang="en-US" altLang="ja-JP" sz="1100">
                <a:solidFill>
                  <a:srgbClr val="000000"/>
                </a:solidFill>
              </a:rPr>
              <a:t>Male life expectancy at age 20</a:t>
            </a:r>
            <a:endParaRPr lang="en-US" altLang="ja-JP" sz="1800">
              <a:solidFill>
                <a:srgbClr val="000000"/>
              </a:solidFill>
            </a:endParaRPr>
          </a:p>
        </p:txBody>
      </p:sp>
      <p:sp>
        <p:nvSpPr>
          <p:cNvPr id="10252" name="Line 12"/>
          <p:cNvSpPr>
            <a:spLocks noChangeShapeType="1"/>
          </p:cNvSpPr>
          <p:nvPr/>
        </p:nvSpPr>
        <p:spPr bwMode="auto">
          <a:xfrm>
            <a:off x="5437188" y="5853113"/>
            <a:ext cx="273050" cy="0"/>
          </a:xfrm>
          <a:prstGeom prst="line">
            <a:avLst/>
          </a:prstGeom>
          <a:noFill/>
          <a:ln w="36513">
            <a:solidFill>
              <a:srgbClr val="FF66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253" name="Freeform 13"/>
          <p:cNvSpPr>
            <a:spLocks/>
          </p:cNvSpPr>
          <p:nvPr/>
        </p:nvSpPr>
        <p:spPr bwMode="auto">
          <a:xfrm>
            <a:off x="5535613" y="5815013"/>
            <a:ext cx="76200" cy="76200"/>
          </a:xfrm>
          <a:custGeom>
            <a:avLst/>
            <a:gdLst>
              <a:gd name="T0" fmla="*/ 2147483647 w 48"/>
              <a:gd name="T1" fmla="*/ 0 h 48"/>
              <a:gd name="T2" fmla="*/ 2147483647 w 48"/>
              <a:gd name="T3" fmla="*/ 2147483647 h 48"/>
              <a:gd name="T4" fmla="*/ 0 w 48"/>
              <a:gd name="T5" fmla="*/ 2147483647 h 48"/>
              <a:gd name="T6" fmla="*/ 2147483647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00"/>
          </a:solidFill>
          <a:ln w="12700">
            <a:solidFill>
              <a:srgbClr val="FF660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254" name="Rectangle 14"/>
          <p:cNvSpPr>
            <a:spLocks noChangeArrowheads="1"/>
          </p:cNvSpPr>
          <p:nvPr/>
        </p:nvSpPr>
        <p:spPr bwMode="auto">
          <a:xfrm>
            <a:off x="5740400" y="5768975"/>
            <a:ext cx="20478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r>
              <a:rPr lang="en-US" altLang="ja-JP" sz="1100">
                <a:solidFill>
                  <a:srgbClr val="000000"/>
                </a:solidFill>
              </a:rPr>
              <a:t>Female life expectancy at age 20</a:t>
            </a:r>
            <a:endParaRPr lang="en-US" altLang="ja-JP" sz="1800">
              <a:solidFill>
                <a:srgbClr val="000000"/>
              </a:solidFill>
            </a:endParaRPr>
          </a:p>
        </p:txBody>
      </p:sp>
      <p:sp>
        <p:nvSpPr>
          <p:cNvPr id="30735" name="Oval 15"/>
          <p:cNvSpPr>
            <a:spLocks noChangeArrowheads="1"/>
          </p:cNvSpPr>
          <p:nvPr/>
        </p:nvSpPr>
        <p:spPr bwMode="auto">
          <a:xfrm>
            <a:off x="1822450" y="6035675"/>
            <a:ext cx="80963" cy="79375"/>
          </a:xfrm>
          <a:prstGeom prst="ellipse">
            <a:avLst/>
          </a:prstGeom>
          <a:solidFill>
            <a:srgbClr val="3366FF"/>
          </a:solidFill>
          <a:ln w="12700">
            <a:solidFill>
              <a:srgbClr val="3366FF"/>
            </a:solidFill>
            <a:round/>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sp>
        <p:nvSpPr>
          <p:cNvPr id="30736" name="Rectangle 16"/>
          <p:cNvSpPr>
            <a:spLocks noChangeArrowheads="1"/>
          </p:cNvSpPr>
          <p:nvPr/>
        </p:nvSpPr>
        <p:spPr bwMode="auto">
          <a:xfrm>
            <a:off x="1973263" y="5997575"/>
            <a:ext cx="195103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r>
              <a:rPr lang="en-US" altLang="ja-JP" sz="1100" dirty="0">
                <a:solidFill>
                  <a:srgbClr val="000000"/>
                </a:solidFill>
              </a:rPr>
              <a:t>Male effective age of retirement</a:t>
            </a:r>
            <a:endParaRPr lang="en-US" altLang="ja-JP" sz="1800" dirty="0">
              <a:solidFill>
                <a:srgbClr val="000000"/>
              </a:solidFill>
            </a:endParaRPr>
          </a:p>
        </p:txBody>
      </p:sp>
      <p:sp>
        <p:nvSpPr>
          <p:cNvPr id="30737" name="Oval 17"/>
          <p:cNvSpPr>
            <a:spLocks noChangeArrowheads="1"/>
          </p:cNvSpPr>
          <p:nvPr/>
        </p:nvSpPr>
        <p:spPr bwMode="auto">
          <a:xfrm>
            <a:off x="4056063" y="6035675"/>
            <a:ext cx="80962" cy="79375"/>
          </a:xfrm>
          <a:prstGeom prst="ellipse">
            <a:avLst/>
          </a:prstGeom>
          <a:solidFill>
            <a:srgbClr val="FF8080"/>
          </a:solidFill>
          <a:ln w="12700">
            <a:solidFill>
              <a:srgbClr val="FF8080"/>
            </a:solidFill>
            <a:round/>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sp>
        <p:nvSpPr>
          <p:cNvPr id="30738" name="Rectangle 18"/>
          <p:cNvSpPr>
            <a:spLocks noChangeArrowheads="1"/>
          </p:cNvSpPr>
          <p:nvPr/>
        </p:nvSpPr>
        <p:spPr bwMode="auto">
          <a:xfrm>
            <a:off x="4265613" y="5997575"/>
            <a:ext cx="21145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r>
              <a:rPr lang="en-US" altLang="ja-JP" sz="1100">
                <a:solidFill>
                  <a:srgbClr val="000000"/>
                </a:solidFill>
              </a:rPr>
              <a:t>Female effective age of retirement</a:t>
            </a:r>
            <a:endParaRPr lang="en-US" altLang="ja-JP" sz="1800">
              <a:solidFill>
                <a:srgbClr val="000000"/>
              </a:solidFill>
            </a:endParaRPr>
          </a:p>
        </p:txBody>
      </p:sp>
      <p:sp>
        <p:nvSpPr>
          <p:cNvPr id="10259" name="Rectangle 19"/>
          <p:cNvSpPr>
            <a:spLocks noChangeArrowheads="1"/>
          </p:cNvSpPr>
          <p:nvPr/>
        </p:nvSpPr>
        <p:spPr bwMode="auto">
          <a:xfrm>
            <a:off x="865188" y="6381750"/>
            <a:ext cx="75247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r>
              <a:rPr lang="en-US" altLang="ja-JP" sz="900">
                <a:solidFill>
                  <a:srgbClr val="000000"/>
                </a:solidFill>
              </a:rPr>
              <a:t>Sources: (1) Japan Productivity Center, Productivity and Labor Information Center (2011) </a:t>
            </a:r>
            <a:r>
              <a:rPr lang="en-US" altLang="ja-JP" sz="900" i="1">
                <a:solidFill>
                  <a:srgbClr val="000000"/>
                </a:solidFill>
              </a:rPr>
              <a:t>Practical Labor Statistics 2011 (Katsuyo Rodo Tokei 2011)</a:t>
            </a:r>
            <a:r>
              <a:rPr lang="en-US" altLang="ja-JP" sz="900">
                <a:solidFill>
                  <a:srgbClr val="000000"/>
                </a:solidFill>
              </a:rPr>
              <a:t>.</a:t>
            </a:r>
          </a:p>
        </p:txBody>
      </p:sp>
      <p:sp>
        <p:nvSpPr>
          <p:cNvPr id="10260" name="Rectangle 20"/>
          <p:cNvSpPr>
            <a:spLocks noChangeArrowheads="1"/>
          </p:cNvSpPr>
          <p:nvPr/>
        </p:nvSpPr>
        <p:spPr bwMode="auto">
          <a:xfrm>
            <a:off x="1354138" y="6540500"/>
            <a:ext cx="43878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r>
              <a:rPr lang="en-US" altLang="ja-JP" sz="900">
                <a:solidFill>
                  <a:srgbClr val="000000"/>
                </a:solidFill>
              </a:rPr>
              <a:t>(2) Ministry of Health, Labour and Welfare (2010) </a:t>
            </a:r>
            <a:r>
              <a:rPr lang="en-US" altLang="ja-JP" sz="900" i="1">
                <a:solidFill>
                  <a:srgbClr val="000000"/>
                </a:solidFill>
              </a:rPr>
              <a:t>Abridged Life Tables for Japan 2009</a:t>
            </a:r>
            <a:r>
              <a:rPr lang="en-US" altLang="ja-JP" sz="900">
                <a:solidFill>
                  <a:srgbClr val="000000"/>
                </a:solidFill>
              </a:rPr>
              <a:t>.</a:t>
            </a:r>
          </a:p>
        </p:txBody>
      </p:sp>
      <p:sp>
        <p:nvSpPr>
          <p:cNvPr id="10261" name="Rectangle 21"/>
          <p:cNvSpPr>
            <a:spLocks noChangeArrowheads="1"/>
          </p:cNvSpPr>
          <p:nvPr/>
        </p:nvSpPr>
        <p:spPr bwMode="auto">
          <a:xfrm>
            <a:off x="1103313" y="1155700"/>
            <a:ext cx="7011987" cy="41290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sp>
        <p:nvSpPr>
          <p:cNvPr id="10262" name="Line 22"/>
          <p:cNvSpPr>
            <a:spLocks noChangeShapeType="1"/>
          </p:cNvSpPr>
          <p:nvPr/>
        </p:nvSpPr>
        <p:spPr bwMode="auto">
          <a:xfrm>
            <a:off x="1103313" y="4940300"/>
            <a:ext cx="7011987" cy="0"/>
          </a:xfrm>
          <a:prstGeom prst="line">
            <a:avLst/>
          </a:prstGeom>
          <a:noFill/>
          <a:ln w="0">
            <a:solidFill>
              <a:srgbClr val="969696"/>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263" name="Line 23"/>
          <p:cNvSpPr>
            <a:spLocks noChangeShapeType="1"/>
          </p:cNvSpPr>
          <p:nvPr/>
        </p:nvSpPr>
        <p:spPr bwMode="auto">
          <a:xfrm>
            <a:off x="1103313" y="4597400"/>
            <a:ext cx="7011987" cy="0"/>
          </a:xfrm>
          <a:prstGeom prst="line">
            <a:avLst/>
          </a:prstGeom>
          <a:noFill/>
          <a:ln w="0">
            <a:solidFill>
              <a:srgbClr val="969696"/>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264" name="Line 24"/>
          <p:cNvSpPr>
            <a:spLocks noChangeShapeType="1"/>
          </p:cNvSpPr>
          <p:nvPr/>
        </p:nvSpPr>
        <p:spPr bwMode="auto">
          <a:xfrm>
            <a:off x="1103313" y="4252913"/>
            <a:ext cx="7011987" cy="0"/>
          </a:xfrm>
          <a:prstGeom prst="line">
            <a:avLst/>
          </a:prstGeom>
          <a:noFill/>
          <a:ln w="0">
            <a:solidFill>
              <a:srgbClr val="969696"/>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265" name="Line 25"/>
          <p:cNvSpPr>
            <a:spLocks noChangeShapeType="1"/>
          </p:cNvSpPr>
          <p:nvPr/>
        </p:nvSpPr>
        <p:spPr bwMode="auto">
          <a:xfrm>
            <a:off x="1103313" y="3908425"/>
            <a:ext cx="7011987" cy="0"/>
          </a:xfrm>
          <a:prstGeom prst="line">
            <a:avLst/>
          </a:prstGeom>
          <a:noFill/>
          <a:ln w="0">
            <a:solidFill>
              <a:srgbClr val="969696"/>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266" name="Line 26"/>
          <p:cNvSpPr>
            <a:spLocks noChangeShapeType="1"/>
          </p:cNvSpPr>
          <p:nvPr/>
        </p:nvSpPr>
        <p:spPr bwMode="auto">
          <a:xfrm>
            <a:off x="1103313" y="3563938"/>
            <a:ext cx="7011987" cy="0"/>
          </a:xfrm>
          <a:prstGeom prst="line">
            <a:avLst/>
          </a:prstGeom>
          <a:noFill/>
          <a:ln w="0">
            <a:solidFill>
              <a:srgbClr val="969696"/>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267" name="Line 27"/>
          <p:cNvSpPr>
            <a:spLocks noChangeShapeType="1"/>
          </p:cNvSpPr>
          <p:nvPr/>
        </p:nvSpPr>
        <p:spPr bwMode="auto">
          <a:xfrm>
            <a:off x="1103313" y="3221038"/>
            <a:ext cx="7011987" cy="0"/>
          </a:xfrm>
          <a:prstGeom prst="line">
            <a:avLst/>
          </a:prstGeom>
          <a:noFill/>
          <a:ln w="0">
            <a:solidFill>
              <a:srgbClr val="969696"/>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268" name="Line 28"/>
          <p:cNvSpPr>
            <a:spLocks noChangeShapeType="1"/>
          </p:cNvSpPr>
          <p:nvPr/>
        </p:nvSpPr>
        <p:spPr bwMode="auto">
          <a:xfrm>
            <a:off x="1103313" y="2876550"/>
            <a:ext cx="7011987" cy="0"/>
          </a:xfrm>
          <a:prstGeom prst="line">
            <a:avLst/>
          </a:prstGeom>
          <a:noFill/>
          <a:ln w="0">
            <a:solidFill>
              <a:srgbClr val="969696"/>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269" name="Line 29"/>
          <p:cNvSpPr>
            <a:spLocks noChangeShapeType="1"/>
          </p:cNvSpPr>
          <p:nvPr/>
        </p:nvSpPr>
        <p:spPr bwMode="auto">
          <a:xfrm>
            <a:off x="1103313" y="2532063"/>
            <a:ext cx="7011987" cy="0"/>
          </a:xfrm>
          <a:prstGeom prst="line">
            <a:avLst/>
          </a:prstGeom>
          <a:noFill/>
          <a:ln w="0">
            <a:solidFill>
              <a:srgbClr val="969696"/>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270" name="Line 30"/>
          <p:cNvSpPr>
            <a:spLocks noChangeShapeType="1"/>
          </p:cNvSpPr>
          <p:nvPr/>
        </p:nvSpPr>
        <p:spPr bwMode="auto">
          <a:xfrm>
            <a:off x="1103313" y="2187575"/>
            <a:ext cx="7011987" cy="0"/>
          </a:xfrm>
          <a:prstGeom prst="line">
            <a:avLst/>
          </a:prstGeom>
          <a:noFill/>
          <a:ln w="0">
            <a:solidFill>
              <a:srgbClr val="969696"/>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271" name="Line 31"/>
          <p:cNvSpPr>
            <a:spLocks noChangeShapeType="1"/>
          </p:cNvSpPr>
          <p:nvPr/>
        </p:nvSpPr>
        <p:spPr bwMode="auto">
          <a:xfrm>
            <a:off x="1103313" y="1844675"/>
            <a:ext cx="7011987" cy="0"/>
          </a:xfrm>
          <a:prstGeom prst="line">
            <a:avLst/>
          </a:prstGeom>
          <a:noFill/>
          <a:ln w="0">
            <a:solidFill>
              <a:srgbClr val="969696"/>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272" name="Line 32"/>
          <p:cNvSpPr>
            <a:spLocks noChangeShapeType="1"/>
          </p:cNvSpPr>
          <p:nvPr/>
        </p:nvSpPr>
        <p:spPr bwMode="auto">
          <a:xfrm>
            <a:off x="1103313" y="1500188"/>
            <a:ext cx="7011987" cy="0"/>
          </a:xfrm>
          <a:prstGeom prst="line">
            <a:avLst/>
          </a:prstGeom>
          <a:noFill/>
          <a:ln w="0">
            <a:solidFill>
              <a:srgbClr val="969696"/>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273" name="Line 33"/>
          <p:cNvSpPr>
            <a:spLocks noChangeShapeType="1"/>
          </p:cNvSpPr>
          <p:nvPr/>
        </p:nvSpPr>
        <p:spPr bwMode="auto">
          <a:xfrm>
            <a:off x="1103313" y="1155700"/>
            <a:ext cx="7011987" cy="0"/>
          </a:xfrm>
          <a:prstGeom prst="line">
            <a:avLst/>
          </a:prstGeom>
          <a:noFill/>
          <a:ln w="0">
            <a:solidFill>
              <a:srgbClr val="969696"/>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274" name="Rectangle 34"/>
          <p:cNvSpPr>
            <a:spLocks noChangeArrowheads="1"/>
          </p:cNvSpPr>
          <p:nvPr/>
        </p:nvSpPr>
        <p:spPr bwMode="auto">
          <a:xfrm>
            <a:off x="1103313" y="1155700"/>
            <a:ext cx="7011987" cy="41290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sp>
        <p:nvSpPr>
          <p:cNvPr id="10275" name="Line 35"/>
          <p:cNvSpPr>
            <a:spLocks noChangeShapeType="1"/>
          </p:cNvSpPr>
          <p:nvPr/>
        </p:nvSpPr>
        <p:spPr bwMode="auto">
          <a:xfrm>
            <a:off x="1103313" y="1155700"/>
            <a:ext cx="0" cy="41290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276" name="Line 36"/>
          <p:cNvSpPr>
            <a:spLocks noChangeShapeType="1"/>
          </p:cNvSpPr>
          <p:nvPr/>
        </p:nvSpPr>
        <p:spPr bwMode="auto">
          <a:xfrm>
            <a:off x="1103313" y="5284788"/>
            <a:ext cx="4127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277" name="Line 37"/>
          <p:cNvSpPr>
            <a:spLocks noChangeShapeType="1"/>
          </p:cNvSpPr>
          <p:nvPr/>
        </p:nvSpPr>
        <p:spPr bwMode="auto">
          <a:xfrm>
            <a:off x="1103313" y="4940300"/>
            <a:ext cx="4127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278" name="Line 38"/>
          <p:cNvSpPr>
            <a:spLocks noChangeShapeType="1"/>
          </p:cNvSpPr>
          <p:nvPr/>
        </p:nvSpPr>
        <p:spPr bwMode="auto">
          <a:xfrm>
            <a:off x="1103313" y="4597400"/>
            <a:ext cx="4127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279" name="Line 39"/>
          <p:cNvSpPr>
            <a:spLocks noChangeShapeType="1"/>
          </p:cNvSpPr>
          <p:nvPr/>
        </p:nvSpPr>
        <p:spPr bwMode="auto">
          <a:xfrm>
            <a:off x="1103313" y="4252913"/>
            <a:ext cx="4127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280" name="Line 40"/>
          <p:cNvSpPr>
            <a:spLocks noChangeShapeType="1"/>
          </p:cNvSpPr>
          <p:nvPr/>
        </p:nvSpPr>
        <p:spPr bwMode="auto">
          <a:xfrm>
            <a:off x="1103313" y="3908425"/>
            <a:ext cx="4127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281" name="Line 41"/>
          <p:cNvSpPr>
            <a:spLocks noChangeShapeType="1"/>
          </p:cNvSpPr>
          <p:nvPr/>
        </p:nvSpPr>
        <p:spPr bwMode="auto">
          <a:xfrm>
            <a:off x="1103313" y="3563938"/>
            <a:ext cx="4127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282" name="Line 42"/>
          <p:cNvSpPr>
            <a:spLocks noChangeShapeType="1"/>
          </p:cNvSpPr>
          <p:nvPr/>
        </p:nvSpPr>
        <p:spPr bwMode="auto">
          <a:xfrm>
            <a:off x="1103313" y="3221038"/>
            <a:ext cx="4127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283" name="Line 43"/>
          <p:cNvSpPr>
            <a:spLocks noChangeShapeType="1"/>
          </p:cNvSpPr>
          <p:nvPr/>
        </p:nvSpPr>
        <p:spPr bwMode="auto">
          <a:xfrm>
            <a:off x="1103313" y="2876550"/>
            <a:ext cx="4127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284" name="Line 44"/>
          <p:cNvSpPr>
            <a:spLocks noChangeShapeType="1"/>
          </p:cNvSpPr>
          <p:nvPr/>
        </p:nvSpPr>
        <p:spPr bwMode="auto">
          <a:xfrm>
            <a:off x="1103313" y="2532063"/>
            <a:ext cx="4127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285" name="Line 45"/>
          <p:cNvSpPr>
            <a:spLocks noChangeShapeType="1"/>
          </p:cNvSpPr>
          <p:nvPr/>
        </p:nvSpPr>
        <p:spPr bwMode="auto">
          <a:xfrm>
            <a:off x="1103313" y="2187575"/>
            <a:ext cx="4127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286" name="Line 46"/>
          <p:cNvSpPr>
            <a:spLocks noChangeShapeType="1"/>
          </p:cNvSpPr>
          <p:nvPr/>
        </p:nvSpPr>
        <p:spPr bwMode="auto">
          <a:xfrm>
            <a:off x="1103313" y="1844675"/>
            <a:ext cx="4127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287" name="Line 47"/>
          <p:cNvSpPr>
            <a:spLocks noChangeShapeType="1"/>
          </p:cNvSpPr>
          <p:nvPr/>
        </p:nvSpPr>
        <p:spPr bwMode="auto">
          <a:xfrm>
            <a:off x="1103313" y="1500188"/>
            <a:ext cx="4127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288" name="Line 48"/>
          <p:cNvSpPr>
            <a:spLocks noChangeShapeType="1"/>
          </p:cNvSpPr>
          <p:nvPr/>
        </p:nvSpPr>
        <p:spPr bwMode="auto">
          <a:xfrm>
            <a:off x="1103313" y="1155700"/>
            <a:ext cx="4127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289" name="Line 49"/>
          <p:cNvSpPr>
            <a:spLocks noChangeShapeType="1"/>
          </p:cNvSpPr>
          <p:nvPr/>
        </p:nvSpPr>
        <p:spPr bwMode="auto">
          <a:xfrm>
            <a:off x="1103313" y="5284788"/>
            <a:ext cx="70119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290" name="Line 50"/>
          <p:cNvSpPr>
            <a:spLocks noChangeShapeType="1"/>
          </p:cNvSpPr>
          <p:nvPr/>
        </p:nvSpPr>
        <p:spPr bwMode="auto">
          <a:xfrm flipV="1">
            <a:off x="1103313" y="5243513"/>
            <a:ext cx="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291" name="Line 51"/>
          <p:cNvSpPr>
            <a:spLocks noChangeShapeType="1"/>
          </p:cNvSpPr>
          <p:nvPr/>
        </p:nvSpPr>
        <p:spPr bwMode="auto">
          <a:xfrm flipV="1">
            <a:off x="1255713" y="5243513"/>
            <a:ext cx="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292" name="Line 52"/>
          <p:cNvSpPr>
            <a:spLocks noChangeShapeType="1"/>
          </p:cNvSpPr>
          <p:nvPr/>
        </p:nvSpPr>
        <p:spPr bwMode="auto">
          <a:xfrm flipV="1">
            <a:off x="1408113" y="5243513"/>
            <a:ext cx="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293" name="Line 53"/>
          <p:cNvSpPr>
            <a:spLocks noChangeShapeType="1"/>
          </p:cNvSpPr>
          <p:nvPr/>
        </p:nvSpPr>
        <p:spPr bwMode="auto">
          <a:xfrm flipV="1">
            <a:off x="1560513" y="5243513"/>
            <a:ext cx="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294" name="Line 54"/>
          <p:cNvSpPr>
            <a:spLocks noChangeShapeType="1"/>
          </p:cNvSpPr>
          <p:nvPr/>
        </p:nvSpPr>
        <p:spPr bwMode="auto">
          <a:xfrm flipV="1">
            <a:off x="1712913" y="5243513"/>
            <a:ext cx="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295" name="Line 55"/>
          <p:cNvSpPr>
            <a:spLocks noChangeShapeType="1"/>
          </p:cNvSpPr>
          <p:nvPr/>
        </p:nvSpPr>
        <p:spPr bwMode="auto">
          <a:xfrm flipV="1">
            <a:off x="1865313" y="5243513"/>
            <a:ext cx="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296" name="Line 56"/>
          <p:cNvSpPr>
            <a:spLocks noChangeShapeType="1"/>
          </p:cNvSpPr>
          <p:nvPr/>
        </p:nvSpPr>
        <p:spPr bwMode="auto">
          <a:xfrm flipV="1">
            <a:off x="2017713" y="5243513"/>
            <a:ext cx="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297" name="Line 57"/>
          <p:cNvSpPr>
            <a:spLocks noChangeShapeType="1"/>
          </p:cNvSpPr>
          <p:nvPr/>
        </p:nvSpPr>
        <p:spPr bwMode="auto">
          <a:xfrm flipV="1">
            <a:off x="2170113" y="5243513"/>
            <a:ext cx="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298" name="Line 58"/>
          <p:cNvSpPr>
            <a:spLocks noChangeShapeType="1"/>
          </p:cNvSpPr>
          <p:nvPr/>
        </p:nvSpPr>
        <p:spPr bwMode="auto">
          <a:xfrm flipV="1">
            <a:off x="2322513" y="5243513"/>
            <a:ext cx="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299" name="Line 59"/>
          <p:cNvSpPr>
            <a:spLocks noChangeShapeType="1"/>
          </p:cNvSpPr>
          <p:nvPr/>
        </p:nvSpPr>
        <p:spPr bwMode="auto">
          <a:xfrm flipV="1">
            <a:off x="2474913" y="5243513"/>
            <a:ext cx="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300" name="Line 60"/>
          <p:cNvSpPr>
            <a:spLocks noChangeShapeType="1"/>
          </p:cNvSpPr>
          <p:nvPr/>
        </p:nvSpPr>
        <p:spPr bwMode="auto">
          <a:xfrm flipV="1">
            <a:off x="2627313" y="5243513"/>
            <a:ext cx="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301" name="Line 61"/>
          <p:cNvSpPr>
            <a:spLocks noChangeShapeType="1"/>
          </p:cNvSpPr>
          <p:nvPr/>
        </p:nvSpPr>
        <p:spPr bwMode="auto">
          <a:xfrm flipV="1">
            <a:off x="2779713" y="5243513"/>
            <a:ext cx="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302" name="Line 62"/>
          <p:cNvSpPr>
            <a:spLocks noChangeShapeType="1"/>
          </p:cNvSpPr>
          <p:nvPr/>
        </p:nvSpPr>
        <p:spPr bwMode="auto">
          <a:xfrm flipV="1">
            <a:off x="2932113" y="5243513"/>
            <a:ext cx="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303" name="Line 63"/>
          <p:cNvSpPr>
            <a:spLocks noChangeShapeType="1"/>
          </p:cNvSpPr>
          <p:nvPr/>
        </p:nvSpPr>
        <p:spPr bwMode="auto">
          <a:xfrm flipV="1">
            <a:off x="3084513" y="5243513"/>
            <a:ext cx="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304" name="Line 64"/>
          <p:cNvSpPr>
            <a:spLocks noChangeShapeType="1"/>
          </p:cNvSpPr>
          <p:nvPr/>
        </p:nvSpPr>
        <p:spPr bwMode="auto">
          <a:xfrm flipV="1">
            <a:off x="3236913" y="5243513"/>
            <a:ext cx="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305" name="Line 65"/>
          <p:cNvSpPr>
            <a:spLocks noChangeShapeType="1"/>
          </p:cNvSpPr>
          <p:nvPr/>
        </p:nvSpPr>
        <p:spPr bwMode="auto">
          <a:xfrm flipV="1">
            <a:off x="3389313" y="5243513"/>
            <a:ext cx="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306" name="Line 66"/>
          <p:cNvSpPr>
            <a:spLocks noChangeShapeType="1"/>
          </p:cNvSpPr>
          <p:nvPr/>
        </p:nvSpPr>
        <p:spPr bwMode="auto">
          <a:xfrm flipV="1">
            <a:off x="3541713" y="5243513"/>
            <a:ext cx="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307" name="Line 67"/>
          <p:cNvSpPr>
            <a:spLocks noChangeShapeType="1"/>
          </p:cNvSpPr>
          <p:nvPr/>
        </p:nvSpPr>
        <p:spPr bwMode="auto">
          <a:xfrm flipV="1">
            <a:off x="3694113" y="5243513"/>
            <a:ext cx="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308" name="Line 68"/>
          <p:cNvSpPr>
            <a:spLocks noChangeShapeType="1"/>
          </p:cNvSpPr>
          <p:nvPr/>
        </p:nvSpPr>
        <p:spPr bwMode="auto">
          <a:xfrm flipV="1">
            <a:off x="3846513" y="5243513"/>
            <a:ext cx="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309" name="Line 69"/>
          <p:cNvSpPr>
            <a:spLocks noChangeShapeType="1"/>
          </p:cNvSpPr>
          <p:nvPr/>
        </p:nvSpPr>
        <p:spPr bwMode="auto">
          <a:xfrm flipV="1">
            <a:off x="3998913" y="5243513"/>
            <a:ext cx="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310" name="Line 70"/>
          <p:cNvSpPr>
            <a:spLocks noChangeShapeType="1"/>
          </p:cNvSpPr>
          <p:nvPr/>
        </p:nvSpPr>
        <p:spPr bwMode="auto">
          <a:xfrm flipV="1">
            <a:off x="4151313" y="5243513"/>
            <a:ext cx="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311" name="Line 71"/>
          <p:cNvSpPr>
            <a:spLocks noChangeShapeType="1"/>
          </p:cNvSpPr>
          <p:nvPr/>
        </p:nvSpPr>
        <p:spPr bwMode="auto">
          <a:xfrm flipV="1">
            <a:off x="4303713" y="5243513"/>
            <a:ext cx="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312" name="Line 72"/>
          <p:cNvSpPr>
            <a:spLocks noChangeShapeType="1"/>
          </p:cNvSpPr>
          <p:nvPr/>
        </p:nvSpPr>
        <p:spPr bwMode="auto">
          <a:xfrm flipV="1">
            <a:off x="4456113" y="5243513"/>
            <a:ext cx="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313" name="Line 73"/>
          <p:cNvSpPr>
            <a:spLocks noChangeShapeType="1"/>
          </p:cNvSpPr>
          <p:nvPr/>
        </p:nvSpPr>
        <p:spPr bwMode="auto">
          <a:xfrm flipV="1">
            <a:off x="4610100" y="5243513"/>
            <a:ext cx="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314" name="Line 74"/>
          <p:cNvSpPr>
            <a:spLocks noChangeShapeType="1"/>
          </p:cNvSpPr>
          <p:nvPr/>
        </p:nvSpPr>
        <p:spPr bwMode="auto">
          <a:xfrm flipV="1">
            <a:off x="4762500" y="5243513"/>
            <a:ext cx="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315" name="Line 75"/>
          <p:cNvSpPr>
            <a:spLocks noChangeShapeType="1"/>
          </p:cNvSpPr>
          <p:nvPr/>
        </p:nvSpPr>
        <p:spPr bwMode="auto">
          <a:xfrm flipV="1">
            <a:off x="4914900" y="5243513"/>
            <a:ext cx="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316" name="Line 76"/>
          <p:cNvSpPr>
            <a:spLocks noChangeShapeType="1"/>
          </p:cNvSpPr>
          <p:nvPr/>
        </p:nvSpPr>
        <p:spPr bwMode="auto">
          <a:xfrm flipV="1">
            <a:off x="5067300" y="5243513"/>
            <a:ext cx="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317" name="Line 77"/>
          <p:cNvSpPr>
            <a:spLocks noChangeShapeType="1"/>
          </p:cNvSpPr>
          <p:nvPr/>
        </p:nvSpPr>
        <p:spPr bwMode="auto">
          <a:xfrm flipV="1">
            <a:off x="5219700" y="5243513"/>
            <a:ext cx="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318" name="Line 78"/>
          <p:cNvSpPr>
            <a:spLocks noChangeShapeType="1"/>
          </p:cNvSpPr>
          <p:nvPr/>
        </p:nvSpPr>
        <p:spPr bwMode="auto">
          <a:xfrm flipV="1">
            <a:off x="5372100" y="5243513"/>
            <a:ext cx="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319" name="Line 79"/>
          <p:cNvSpPr>
            <a:spLocks noChangeShapeType="1"/>
          </p:cNvSpPr>
          <p:nvPr/>
        </p:nvSpPr>
        <p:spPr bwMode="auto">
          <a:xfrm flipV="1">
            <a:off x="5524500" y="5243513"/>
            <a:ext cx="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320" name="Line 80"/>
          <p:cNvSpPr>
            <a:spLocks noChangeShapeType="1"/>
          </p:cNvSpPr>
          <p:nvPr/>
        </p:nvSpPr>
        <p:spPr bwMode="auto">
          <a:xfrm flipV="1">
            <a:off x="5676900" y="5243513"/>
            <a:ext cx="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321" name="Line 81"/>
          <p:cNvSpPr>
            <a:spLocks noChangeShapeType="1"/>
          </p:cNvSpPr>
          <p:nvPr/>
        </p:nvSpPr>
        <p:spPr bwMode="auto">
          <a:xfrm flipV="1">
            <a:off x="5829300" y="5243513"/>
            <a:ext cx="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322" name="Line 82"/>
          <p:cNvSpPr>
            <a:spLocks noChangeShapeType="1"/>
          </p:cNvSpPr>
          <p:nvPr/>
        </p:nvSpPr>
        <p:spPr bwMode="auto">
          <a:xfrm flipV="1">
            <a:off x="5981700" y="5243513"/>
            <a:ext cx="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323" name="Line 83"/>
          <p:cNvSpPr>
            <a:spLocks noChangeShapeType="1"/>
          </p:cNvSpPr>
          <p:nvPr/>
        </p:nvSpPr>
        <p:spPr bwMode="auto">
          <a:xfrm flipV="1">
            <a:off x="6134100" y="5243513"/>
            <a:ext cx="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324" name="Line 84"/>
          <p:cNvSpPr>
            <a:spLocks noChangeShapeType="1"/>
          </p:cNvSpPr>
          <p:nvPr/>
        </p:nvSpPr>
        <p:spPr bwMode="auto">
          <a:xfrm flipV="1">
            <a:off x="6286500" y="5243513"/>
            <a:ext cx="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325" name="Line 85"/>
          <p:cNvSpPr>
            <a:spLocks noChangeShapeType="1"/>
          </p:cNvSpPr>
          <p:nvPr/>
        </p:nvSpPr>
        <p:spPr bwMode="auto">
          <a:xfrm flipV="1">
            <a:off x="6438900" y="5243513"/>
            <a:ext cx="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326" name="Line 86"/>
          <p:cNvSpPr>
            <a:spLocks noChangeShapeType="1"/>
          </p:cNvSpPr>
          <p:nvPr/>
        </p:nvSpPr>
        <p:spPr bwMode="auto">
          <a:xfrm flipV="1">
            <a:off x="6591300" y="5243513"/>
            <a:ext cx="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327" name="Line 87"/>
          <p:cNvSpPr>
            <a:spLocks noChangeShapeType="1"/>
          </p:cNvSpPr>
          <p:nvPr/>
        </p:nvSpPr>
        <p:spPr bwMode="auto">
          <a:xfrm flipV="1">
            <a:off x="6743700" y="5243513"/>
            <a:ext cx="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328" name="Line 88"/>
          <p:cNvSpPr>
            <a:spLocks noChangeShapeType="1"/>
          </p:cNvSpPr>
          <p:nvPr/>
        </p:nvSpPr>
        <p:spPr bwMode="auto">
          <a:xfrm flipV="1">
            <a:off x="6896100" y="5243513"/>
            <a:ext cx="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329" name="Line 89"/>
          <p:cNvSpPr>
            <a:spLocks noChangeShapeType="1"/>
          </p:cNvSpPr>
          <p:nvPr/>
        </p:nvSpPr>
        <p:spPr bwMode="auto">
          <a:xfrm flipV="1">
            <a:off x="7048500" y="5243513"/>
            <a:ext cx="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330" name="Line 90"/>
          <p:cNvSpPr>
            <a:spLocks noChangeShapeType="1"/>
          </p:cNvSpPr>
          <p:nvPr/>
        </p:nvSpPr>
        <p:spPr bwMode="auto">
          <a:xfrm flipV="1">
            <a:off x="7200900" y="5243513"/>
            <a:ext cx="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331" name="Line 91"/>
          <p:cNvSpPr>
            <a:spLocks noChangeShapeType="1"/>
          </p:cNvSpPr>
          <p:nvPr/>
        </p:nvSpPr>
        <p:spPr bwMode="auto">
          <a:xfrm flipV="1">
            <a:off x="7353300" y="5243513"/>
            <a:ext cx="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332" name="Line 92"/>
          <p:cNvSpPr>
            <a:spLocks noChangeShapeType="1"/>
          </p:cNvSpPr>
          <p:nvPr/>
        </p:nvSpPr>
        <p:spPr bwMode="auto">
          <a:xfrm flipV="1">
            <a:off x="7505700" y="5243513"/>
            <a:ext cx="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333" name="Line 93"/>
          <p:cNvSpPr>
            <a:spLocks noChangeShapeType="1"/>
          </p:cNvSpPr>
          <p:nvPr/>
        </p:nvSpPr>
        <p:spPr bwMode="auto">
          <a:xfrm flipV="1">
            <a:off x="7658100" y="5243513"/>
            <a:ext cx="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334" name="Line 94"/>
          <p:cNvSpPr>
            <a:spLocks noChangeShapeType="1"/>
          </p:cNvSpPr>
          <p:nvPr/>
        </p:nvSpPr>
        <p:spPr bwMode="auto">
          <a:xfrm flipV="1">
            <a:off x="7810500" y="5243513"/>
            <a:ext cx="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335" name="Line 95"/>
          <p:cNvSpPr>
            <a:spLocks noChangeShapeType="1"/>
          </p:cNvSpPr>
          <p:nvPr/>
        </p:nvSpPr>
        <p:spPr bwMode="auto">
          <a:xfrm flipV="1">
            <a:off x="7962900" y="5243513"/>
            <a:ext cx="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sp>
        <p:nvSpPr>
          <p:cNvPr id="10336" name="Line 96"/>
          <p:cNvSpPr>
            <a:spLocks noChangeShapeType="1"/>
          </p:cNvSpPr>
          <p:nvPr/>
        </p:nvSpPr>
        <p:spPr bwMode="auto">
          <a:xfrm flipV="1">
            <a:off x="8115300" y="5243513"/>
            <a:ext cx="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ja-JP" altLang="en-US">
              <a:solidFill>
                <a:prstClr val="black"/>
              </a:solidFill>
            </a:endParaRPr>
          </a:p>
        </p:txBody>
      </p:sp>
      <p:grpSp>
        <p:nvGrpSpPr>
          <p:cNvPr id="30817" name="Group 97"/>
          <p:cNvGrpSpPr>
            <a:grpSpLocks/>
          </p:cNvGrpSpPr>
          <p:nvPr/>
        </p:nvGrpSpPr>
        <p:grpSpPr bwMode="auto">
          <a:xfrm>
            <a:off x="1136650" y="3330575"/>
            <a:ext cx="6794500" cy="879475"/>
            <a:chOff x="716" y="2098"/>
            <a:chExt cx="4280" cy="554"/>
          </a:xfrm>
        </p:grpSpPr>
        <p:sp>
          <p:nvSpPr>
            <p:cNvPr id="10540" name="Freeform 98"/>
            <p:cNvSpPr>
              <a:spLocks/>
            </p:cNvSpPr>
            <p:nvPr/>
          </p:nvSpPr>
          <p:spPr bwMode="auto">
            <a:xfrm>
              <a:off x="716" y="2596"/>
              <a:ext cx="55" cy="56"/>
            </a:xfrm>
            <a:custGeom>
              <a:avLst/>
              <a:gdLst>
                <a:gd name="T0" fmla="*/ 27 w 55"/>
                <a:gd name="T1" fmla="*/ 0 h 56"/>
                <a:gd name="T2" fmla="*/ 55 w 55"/>
                <a:gd name="T3" fmla="*/ 28 h 56"/>
                <a:gd name="T4" fmla="*/ 27 w 55"/>
                <a:gd name="T5" fmla="*/ 56 h 56"/>
                <a:gd name="T6" fmla="*/ 0 w 55"/>
                <a:gd name="T7" fmla="*/ 28 h 56"/>
                <a:gd name="T8" fmla="*/ 27 w 55"/>
                <a:gd name="T9" fmla="*/ 0 h 56"/>
                <a:gd name="T10" fmla="*/ 0 60000 65536"/>
                <a:gd name="T11" fmla="*/ 0 60000 65536"/>
                <a:gd name="T12" fmla="*/ 0 60000 65536"/>
                <a:gd name="T13" fmla="*/ 0 60000 65536"/>
                <a:gd name="T14" fmla="*/ 0 60000 65536"/>
                <a:gd name="T15" fmla="*/ 0 w 55"/>
                <a:gd name="T16" fmla="*/ 0 h 56"/>
                <a:gd name="T17" fmla="*/ 55 w 55"/>
                <a:gd name="T18" fmla="*/ 56 h 56"/>
              </a:gdLst>
              <a:ahLst/>
              <a:cxnLst>
                <a:cxn ang="T10">
                  <a:pos x="T0" y="T1"/>
                </a:cxn>
                <a:cxn ang="T11">
                  <a:pos x="T2" y="T3"/>
                </a:cxn>
                <a:cxn ang="T12">
                  <a:pos x="T4" y="T5"/>
                </a:cxn>
                <a:cxn ang="T13">
                  <a:pos x="T6" y="T7"/>
                </a:cxn>
                <a:cxn ang="T14">
                  <a:pos x="T8" y="T9"/>
                </a:cxn>
              </a:cxnLst>
              <a:rect l="T15" t="T16" r="T17" b="T18"/>
              <a:pathLst>
                <a:path w="55" h="56">
                  <a:moveTo>
                    <a:pt x="27" y="0"/>
                  </a:moveTo>
                  <a:lnTo>
                    <a:pt x="55" y="28"/>
                  </a:lnTo>
                  <a:lnTo>
                    <a:pt x="27" y="56"/>
                  </a:lnTo>
                  <a:lnTo>
                    <a:pt x="0" y="28"/>
                  </a:lnTo>
                  <a:lnTo>
                    <a:pt x="27" y="0"/>
                  </a:lnTo>
                  <a:close/>
                </a:path>
              </a:pathLst>
            </a:custGeom>
            <a:solidFill>
              <a:srgbClr val="000080"/>
            </a:solidFill>
            <a:ln w="12700">
              <a:solidFill>
                <a:srgbClr val="00008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541" name="Freeform 99"/>
            <p:cNvSpPr>
              <a:spLocks/>
            </p:cNvSpPr>
            <p:nvPr/>
          </p:nvSpPr>
          <p:spPr bwMode="auto">
            <a:xfrm>
              <a:off x="908" y="2586"/>
              <a:ext cx="55" cy="55"/>
            </a:xfrm>
            <a:custGeom>
              <a:avLst/>
              <a:gdLst>
                <a:gd name="T0" fmla="*/ 27 w 55"/>
                <a:gd name="T1" fmla="*/ 0 h 55"/>
                <a:gd name="T2" fmla="*/ 55 w 55"/>
                <a:gd name="T3" fmla="*/ 28 h 55"/>
                <a:gd name="T4" fmla="*/ 27 w 55"/>
                <a:gd name="T5" fmla="*/ 55 h 55"/>
                <a:gd name="T6" fmla="*/ 0 w 55"/>
                <a:gd name="T7" fmla="*/ 28 h 55"/>
                <a:gd name="T8" fmla="*/ 27 w 55"/>
                <a:gd name="T9" fmla="*/ 0 h 55"/>
                <a:gd name="T10" fmla="*/ 0 60000 65536"/>
                <a:gd name="T11" fmla="*/ 0 60000 65536"/>
                <a:gd name="T12" fmla="*/ 0 60000 65536"/>
                <a:gd name="T13" fmla="*/ 0 60000 65536"/>
                <a:gd name="T14" fmla="*/ 0 60000 65536"/>
                <a:gd name="T15" fmla="*/ 0 w 55"/>
                <a:gd name="T16" fmla="*/ 0 h 55"/>
                <a:gd name="T17" fmla="*/ 55 w 55"/>
                <a:gd name="T18" fmla="*/ 55 h 55"/>
              </a:gdLst>
              <a:ahLst/>
              <a:cxnLst>
                <a:cxn ang="T10">
                  <a:pos x="T0" y="T1"/>
                </a:cxn>
                <a:cxn ang="T11">
                  <a:pos x="T2" y="T3"/>
                </a:cxn>
                <a:cxn ang="T12">
                  <a:pos x="T4" y="T5"/>
                </a:cxn>
                <a:cxn ang="T13">
                  <a:pos x="T6" y="T7"/>
                </a:cxn>
                <a:cxn ang="T14">
                  <a:pos x="T8" y="T9"/>
                </a:cxn>
              </a:cxnLst>
              <a:rect l="T15" t="T16" r="T17" b="T18"/>
              <a:pathLst>
                <a:path w="55" h="55">
                  <a:moveTo>
                    <a:pt x="27" y="0"/>
                  </a:moveTo>
                  <a:lnTo>
                    <a:pt x="55" y="28"/>
                  </a:lnTo>
                  <a:lnTo>
                    <a:pt x="27" y="55"/>
                  </a:lnTo>
                  <a:lnTo>
                    <a:pt x="0" y="28"/>
                  </a:lnTo>
                  <a:lnTo>
                    <a:pt x="27" y="0"/>
                  </a:lnTo>
                  <a:close/>
                </a:path>
              </a:pathLst>
            </a:custGeom>
            <a:solidFill>
              <a:srgbClr val="000080"/>
            </a:solidFill>
            <a:ln w="12700">
              <a:solidFill>
                <a:srgbClr val="00008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542" name="Freeform 100"/>
            <p:cNvSpPr>
              <a:spLocks/>
            </p:cNvSpPr>
            <p:nvPr/>
          </p:nvSpPr>
          <p:spPr bwMode="auto">
            <a:xfrm>
              <a:off x="1100" y="2575"/>
              <a:ext cx="55" cy="56"/>
            </a:xfrm>
            <a:custGeom>
              <a:avLst/>
              <a:gdLst>
                <a:gd name="T0" fmla="*/ 27 w 55"/>
                <a:gd name="T1" fmla="*/ 0 h 56"/>
                <a:gd name="T2" fmla="*/ 55 w 55"/>
                <a:gd name="T3" fmla="*/ 28 h 56"/>
                <a:gd name="T4" fmla="*/ 27 w 55"/>
                <a:gd name="T5" fmla="*/ 56 h 56"/>
                <a:gd name="T6" fmla="*/ 0 w 55"/>
                <a:gd name="T7" fmla="*/ 28 h 56"/>
                <a:gd name="T8" fmla="*/ 27 w 55"/>
                <a:gd name="T9" fmla="*/ 0 h 56"/>
                <a:gd name="T10" fmla="*/ 0 60000 65536"/>
                <a:gd name="T11" fmla="*/ 0 60000 65536"/>
                <a:gd name="T12" fmla="*/ 0 60000 65536"/>
                <a:gd name="T13" fmla="*/ 0 60000 65536"/>
                <a:gd name="T14" fmla="*/ 0 60000 65536"/>
                <a:gd name="T15" fmla="*/ 0 w 55"/>
                <a:gd name="T16" fmla="*/ 0 h 56"/>
                <a:gd name="T17" fmla="*/ 55 w 55"/>
                <a:gd name="T18" fmla="*/ 56 h 56"/>
              </a:gdLst>
              <a:ahLst/>
              <a:cxnLst>
                <a:cxn ang="T10">
                  <a:pos x="T0" y="T1"/>
                </a:cxn>
                <a:cxn ang="T11">
                  <a:pos x="T2" y="T3"/>
                </a:cxn>
                <a:cxn ang="T12">
                  <a:pos x="T4" y="T5"/>
                </a:cxn>
                <a:cxn ang="T13">
                  <a:pos x="T6" y="T7"/>
                </a:cxn>
                <a:cxn ang="T14">
                  <a:pos x="T8" y="T9"/>
                </a:cxn>
              </a:cxnLst>
              <a:rect l="T15" t="T16" r="T17" b="T18"/>
              <a:pathLst>
                <a:path w="55" h="56">
                  <a:moveTo>
                    <a:pt x="27" y="0"/>
                  </a:moveTo>
                  <a:lnTo>
                    <a:pt x="55" y="28"/>
                  </a:lnTo>
                  <a:lnTo>
                    <a:pt x="27" y="56"/>
                  </a:lnTo>
                  <a:lnTo>
                    <a:pt x="0" y="28"/>
                  </a:lnTo>
                  <a:lnTo>
                    <a:pt x="27" y="0"/>
                  </a:lnTo>
                  <a:close/>
                </a:path>
              </a:pathLst>
            </a:custGeom>
            <a:solidFill>
              <a:srgbClr val="000080"/>
            </a:solidFill>
            <a:ln w="12700">
              <a:solidFill>
                <a:srgbClr val="00008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543" name="Freeform 101"/>
            <p:cNvSpPr>
              <a:spLocks/>
            </p:cNvSpPr>
            <p:nvPr/>
          </p:nvSpPr>
          <p:spPr bwMode="auto">
            <a:xfrm>
              <a:off x="1292" y="2564"/>
              <a:ext cx="55" cy="55"/>
            </a:xfrm>
            <a:custGeom>
              <a:avLst/>
              <a:gdLst>
                <a:gd name="T0" fmla="*/ 27 w 55"/>
                <a:gd name="T1" fmla="*/ 0 h 55"/>
                <a:gd name="T2" fmla="*/ 55 w 55"/>
                <a:gd name="T3" fmla="*/ 28 h 55"/>
                <a:gd name="T4" fmla="*/ 27 w 55"/>
                <a:gd name="T5" fmla="*/ 55 h 55"/>
                <a:gd name="T6" fmla="*/ 0 w 55"/>
                <a:gd name="T7" fmla="*/ 28 h 55"/>
                <a:gd name="T8" fmla="*/ 27 w 55"/>
                <a:gd name="T9" fmla="*/ 0 h 55"/>
                <a:gd name="T10" fmla="*/ 0 60000 65536"/>
                <a:gd name="T11" fmla="*/ 0 60000 65536"/>
                <a:gd name="T12" fmla="*/ 0 60000 65536"/>
                <a:gd name="T13" fmla="*/ 0 60000 65536"/>
                <a:gd name="T14" fmla="*/ 0 60000 65536"/>
                <a:gd name="T15" fmla="*/ 0 w 55"/>
                <a:gd name="T16" fmla="*/ 0 h 55"/>
                <a:gd name="T17" fmla="*/ 55 w 55"/>
                <a:gd name="T18" fmla="*/ 55 h 55"/>
              </a:gdLst>
              <a:ahLst/>
              <a:cxnLst>
                <a:cxn ang="T10">
                  <a:pos x="T0" y="T1"/>
                </a:cxn>
                <a:cxn ang="T11">
                  <a:pos x="T2" y="T3"/>
                </a:cxn>
                <a:cxn ang="T12">
                  <a:pos x="T4" y="T5"/>
                </a:cxn>
                <a:cxn ang="T13">
                  <a:pos x="T6" y="T7"/>
                </a:cxn>
                <a:cxn ang="T14">
                  <a:pos x="T8" y="T9"/>
                </a:cxn>
              </a:cxnLst>
              <a:rect l="T15" t="T16" r="T17" b="T18"/>
              <a:pathLst>
                <a:path w="55" h="55">
                  <a:moveTo>
                    <a:pt x="27" y="0"/>
                  </a:moveTo>
                  <a:lnTo>
                    <a:pt x="55" y="28"/>
                  </a:lnTo>
                  <a:lnTo>
                    <a:pt x="27" y="55"/>
                  </a:lnTo>
                  <a:lnTo>
                    <a:pt x="0" y="28"/>
                  </a:lnTo>
                  <a:lnTo>
                    <a:pt x="27" y="0"/>
                  </a:lnTo>
                  <a:close/>
                </a:path>
              </a:pathLst>
            </a:custGeom>
            <a:solidFill>
              <a:srgbClr val="000080"/>
            </a:solidFill>
            <a:ln w="12700">
              <a:solidFill>
                <a:srgbClr val="00008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544" name="Freeform 102"/>
            <p:cNvSpPr>
              <a:spLocks/>
            </p:cNvSpPr>
            <p:nvPr/>
          </p:nvSpPr>
          <p:spPr bwMode="auto">
            <a:xfrm>
              <a:off x="1484" y="2532"/>
              <a:ext cx="55" cy="56"/>
            </a:xfrm>
            <a:custGeom>
              <a:avLst/>
              <a:gdLst>
                <a:gd name="T0" fmla="*/ 27 w 55"/>
                <a:gd name="T1" fmla="*/ 0 h 56"/>
                <a:gd name="T2" fmla="*/ 55 w 55"/>
                <a:gd name="T3" fmla="*/ 28 h 56"/>
                <a:gd name="T4" fmla="*/ 27 w 55"/>
                <a:gd name="T5" fmla="*/ 56 h 56"/>
                <a:gd name="T6" fmla="*/ 0 w 55"/>
                <a:gd name="T7" fmla="*/ 28 h 56"/>
                <a:gd name="T8" fmla="*/ 27 w 55"/>
                <a:gd name="T9" fmla="*/ 0 h 56"/>
                <a:gd name="T10" fmla="*/ 0 60000 65536"/>
                <a:gd name="T11" fmla="*/ 0 60000 65536"/>
                <a:gd name="T12" fmla="*/ 0 60000 65536"/>
                <a:gd name="T13" fmla="*/ 0 60000 65536"/>
                <a:gd name="T14" fmla="*/ 0 60000 65536"/>
                <a:gd name="T15" fmla="*/ 0 w 55"/>
                <a:gd name="T16" fmla="*/ 0 h 56"/>
                <a:gd name="T17" fmla="*/ 55 w 55"/>
                <a:gd name="T18" fmla="*/ 56 h 56"/>
              </a:gdLst>
              <a:ahLst/>
              <a:cxnLst>
                <a:cxn ang="T10">
                  <a:pos x="T0" y="T1"/>
                </a:cxn>
                <a:cxn ang="T11">
                  <a:pos x="T2" y="T3"/>
                </a:cxn>
                <a:cxn ang="T12">
                  <a:pos x="T4" y="T5"/>
                </a:cxn>
                <a:cxn ang="T13">
                  <a:pos x="T6" y="T7"/>
                </a:cxn>
                <a:cxn ang="T14">
                  <a:pos x="T8" y="T9"/>
                </a:cxn>
              </a:cxnLst>
              <a:rect l="T15" t="T16" r="T17" b="T18"/>
              <a:pathLst>
                <a:path w="55" h="56">
                  <a:moveTo>
                    <a:pt x="27" y="0"/>
                  </a:moveTo>
                  <a:lnTo>
                    <a:pt x="55" y="28"/>
                  </a:lnTo>
                  <a:lnTo>
                    <a:pt x="27" y="56"/>
                  </a:lnTo>
                  <a:lnTo>
                    <a:pt x="0" y="28"/>
                  </a:lnTo>
                  <a:lnTo>
                    <a:pt x="27" y="0"/>
                  </a:lnTo>
                  <a:close/>
                </a:path>
              </a:pathLst>
            </a:custGeom>
            <a:solidFill>
              <a:srgbClr val="000080"/>
            </a:solidFill>
            <a:ln w="12700">
              <a:solidFill>
                <a:srgbClr val="00008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545" name="Freeform 103"/>
            <p:cNvSpPr>
              <a:spLocks/>
            </p:cNvSpPr>
            <p:nvPr/>
          </p:nvSpPr>
          <p:spPr bwMode="auto">
            <a:xfrm>
              <a:off x="1676" y="2477"/>
              <a:ext cx="55" cy="56"/>
            </a:xfrm>
            <a:custGeom>
              <a:avLst/>
              <a:gdLst>
                <a:gd name="T0" fmla="*/ 27 w 55"/>
                <a:gd name="T1" fmla="*/ 0 h 56"/>
                <a:gd name="T2" fmla="*/ 55 w 55"/>
                <a:gd name="T3" fmla="*/ 28 h 56"/>
                <a:gd name="T4" fmla="*/ 27 w 55"/>
                <a:gd name="T5" fmla="*/ 56 h 56"/>
                <a:gd name="T6" fmla="*/ 0 w 55"/>
                <a:gd name="T7" fmla="*/ 28 h 56"/>
                <a:gd name="T8" fmla="*/ 27 w 55"/>
                <a:gd name="T9" fmla="*/ 0 h 56"/>
                <a:gd name="T10" fmla="*/ 0 60000 65536"/>
                <a:gd name="T11" fmla="*/ 0 60000 65536"/>
                <a:gd name="T12" fmla="*/ 0 60000 65536"/>
                <a:gd name="T13" fmla="*/ 0 60000 65536"/>
                <a:gd name="T14" fmla="*/ 0 60000 65536"/>
                <a:gd name="T15" fmla="*/ 0 w 55"/>
                <a:gd name="T16" fmla="*/ 0 h 56"/>
                <a:gd name="T17" fmla="*/ 55 w 55"/>
                <a:gd name="T18" fmla="*/ 56 h 56"/>
              </a:gdLst>
              <a:ahLst/>
              <a:cxnLst>
                <a:cxn ang="T10">
                  <a:pos x="T0" y="T1"/>
                </a:cxn>
                <a:cxn ang="T11">
                  <a:pos x="T2" y="T3"/>
                </a:cxn>
                <a:cxn ang="T12">
                  <a:pos x="T4" y="T5"/>
                </a:cxn>
                <a:cxn ang="T13">
                  <a:pos x="T6" y="T7"/>
                </a:cxn>
                <a:cxn ang="T14">
                  <a:pos x="T8" y="T9"/>
                </a:cxn>
              </a:cxnLst>
              <a:rect l="T15" t="T16" r="T17" b="T18"/>
              <a:pathLst>
                <a:path w="55" h="56">
                  <a:moveTo>
                    <a:pt x="27" y="0"/>
                  </a:moveTo>
                  <a:lnTo>
                    <a:pt x="55" y="28"/>
                  </a:lnTo>
                  <a:lnTo>
                    <a:pt x="27" y="56"/>
                  </a:lnTo>
                  <a:lnTo>
                    <a:pt x="0" y="28"/>
                  </a:lnTo>
                  <a:lnTo>
                    <a:pt x="27" y="0"/>
                  </a:lnTo>
                  <a:close/>
                </a:path>
              </a:pathLst>
            </a:custGeom>
            <a:solidFill>
              <a:srgbClr val="000080"/>
            </a:solidFill>
            <a:ln w="12700">
              <a:solidFill>
                <a:srgbClr val="00008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546" name="Freeform 104"/>
            <p:cNvSpPr>
              <a:spLocks/>
            </p:cNvSpPr>
            <p:nvPr/>
          </p:nvSpPr>
          <p:spPr bwMode="auto">
            <a:xfrm>
              <a:off x="1868" y="2477"/>
              <a:ext cx="55" cy="56"/>
            </a:xfrm>
            <a:custGeom>
              <a:avLst/>
              <a:gdLst>
                <a:gd name="T0" fmla="*/ 27 w 55"/>
                <a:gd name="T1" fmla="*/ 0 h 56"/>
                <a:gd name="T2" fmla="*/ 55 w 55"/>
                <a:gd name="T3" fmla="*/ 28 h 56"/>
                <a:gd name="T4" fmla="*/ 27 w 55"/>
                <a:gd name="T5" fmla="*/ 56 h 56"/>
                <a:gd name="T6" fmla="*/ 0 w 55"/>
                <a:gd name="T7" fmla="*/ 28 h 56"/>
                <a:gd name="T8" fmla="*/ 27 w 55"/>
                <a:gd name="T9" fmla="*/ 0 h 56"/>
                <a:gd name="T10" fmla="*/ 0 60000 65536"/>
                <a:gd name="T11" fmla="*/ 0 60000 65536"/>
                <a:gd name="T12" fmla="*/ 0 60000 65536"/>
                <a:gd name="T13" fmla="*/ 0 60000 65536"/>
                <a:gd name="T14" fmla="*/ 0 60000 65536"/>
                <a:gd name="T15" fmla="*/ 0 w 55"/>
                <a:gd name="T16" fmla="*/ 0 h 56"/>
                <a:gd name="T17" fmla="*/ 55 w 55"/>
                <a:gd name="T18" fmla="*/ 56 h 56"/>
              </a:gdLst>
              <a:ahLst/>
              <a:cxnLst>
                <a:cxn ang="T10">
                  <a:pos x="T0" y="T1"/>
                </a:cxn>
                <a:cxn ang="T11">
                  <a:pos x="T2" y="T3"/>
                </a:cxn>
                <a:cxn ang="T12">
                  <a:pos x="T4" y="T5"/>
                </a:cxn>
                <a:cxn ang="T13">
                  <a:pos x="T6" y="T7"/>
                </a:cxn>
                <a:cxn ang="T14">
                  <a:pos x="T8" y="T9"/>
                </a:cxn>
              </a:cxnLst>
              <a:rect l="T15" t="T16" r="T17" b="T18"/>
              <a:pathLst>
                <a:path w="55" h="56">
                  <a:moveTo>
                    <a:pt x="27" y="0"/>
                  </a:moveTo>
                  <a:lnTo>
                    <a:pt x="55" y="28"/>
                  </a:lnTo>
                  <a:lnTo>
                    <a:pt x="27" y="56"/>
                  </a:lnTo>
                  <a:lnTo>
                    <a:pt x="0" y="28"/>
                  </a:lnTo>
                  <a:lnTo>
                    <a:pt x="27" y="0"/>
                  </a:lnTo>
                  <a:close/>
                </a:path>
              </a:pathLst>
            </a:custGeom>
            <a:solidFill>
              <a:srgbClr val="000080"/>
            </a:solidFill>
            <a:ln w="12700">
              <a:solidFill>
                <a:srgbClr val="00008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547" name="Freeform 105"/>
            <p:cNvSpPr>
              <a:spLocks/>
            </p:cNvSpPr>
            <p:nvPr/>
          </p:nvSpPr>
          <p:spPr bwMode="auto">
            <a:xfrm>
              <a:off x="2060" y="2445"/>
              <a:ext cx="55" cy="55"/>
            </a:xfrm>
            <a:custGeom>
              <a:avLst/>
              <a:gdLst>
                <a:gd name="T0" fmla="*/ 27 w 55"/>
                <a:gd name="T1" fmla="*/ 0 h 55"/>
                <a:gd name="T2" fmla="*/ 55 w 55"/>
                <a:gd name="T3" fmla="*/ 28 h 55"/>
                <a:gd name="T4" fmla="*/ 27 w 55"/>
                <a:gd name="T5" fmla="*/ 55 h 55"/>
                <a:gd name="T6" fmla="*/ 0 w 55"/>
                <a:gd name="T7" fmla="*/ 28 h 55"/>
                <a:gd name="T8" fmla="*/ 27 w 55"/>
                <a:gd name="T9" fmla="*/ 0 h 55"/>
                <a:gd name="T10" fmla="*/ 0 60000 65536"/>
                <a:gd name="T11" fmla="*/ 0 60000 65536"/>
                <a:gd name="T12" fmla="*/ 0 60000 65536"/>
                <a:gd name="T13" fmla="*/ 0 60000 65536"/>
                <a:gd name="T14" fmla="*/ 0 60000 65536"/>
                <a:gd name="T15" fmla="*/ 0 w 55"/>
                <a:gd name="T16" fmla="*/ 0 h 55"/>
                <a:gd name="T17" fmla="*/ 55 w 55"/>
                <a:gd name="T18" fmla="*/ 55 h 55"/>
              </a:gdLst>
              <a:ahLst/>
              <a:cxnLst>
                <a:cxn ang="T10">
                  <a:pos x="T0" y="T1"/>
                </a:cxn>
                <a:cxn ang="T11">
                  <a:pos x="T2" y="T3"/>
                </a:cxn>
                <a:cxn ang="T12">
                  <a:pos x="T4" y="T5"/>
                </a:cxn>
                <a:cxn ang="T13">
                  <a:pos x="T6" y="T7"/>
                </a:cxn>
                <a:cxn ang="T14">
                  <a:pos x="T8" y="T9"/>
                </a:cxn>
              </a:cxnLst>
              <a:rect l="T15" t="T16" r="T17" b="T18"/>
              <a:pathLst>
                <a:path w="55" h="55">
                  <a:moveTo>
                    <a:pt x="27" y="0"/>
                  </a:moveTo>
                  <a:lnTo>
                    <a:pt x="55" y="28"/>
                  </a:lnTo>
                  <a:lnTo>
                    <a:pt x="27" y="55"/>
                  </a:lnTo>
                  <a:lnTo>
                    <a:pt x="0" y="28"/>
                  </a:lnTo>
                  <a:lnTo>
                    <a:pt x="27" y="0"/>
                  </a:lnTo>
                  <a:close/>
                </a:path>
              </a:pathLst>
            </a:custGeom>
            <a:solidFill>
              <a:srgbClr val="000080"/>
            </a:solidFill>
            <a:ln w="12700">
              <a:solidFill>
                <a:srgbClr val="00008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548" name="Freeform 106"/>
            <p:cNvSpPr>
              <a:spLocks/>
            </p:cNvSpPr>
            <p:nvPr/>
          </p:nvSpPr>
          <p:spPr bwMode="auto">
            <a:xfrm>
              <a:off x="2252" y="2369"/>
              <a:ext cx="55" cy="56"/>
            </a:xfrm>
            <a:custGeom>
              <a:avLst/>
              <a:gdLst>
                <a:gd name="T0" fmla="*/ 27 w 55"/>
                <a:gd name="T1" fmla="*/ 0 h 56"/>
                <a:gd name="T2" fmla="*/ 55 w 55"/>
                <a:gd name="T3" fmla="*/ 28 h 56"/>
                <a:gd name="T4" fmla="*/ 27 w 55"/>
                <a:gd name="T5" fmla="*/ 56 h 56"/>
                <a:gd name="T6" fmla="*/ 0 w 55"/>
                <a:gd name="T7" fmla="*/ 28 h 56"/>
                <a:gd name="T8" fmla="*/ 27 w 55"/>
                <a:gd name="T9" fmla="*/ 0 h 56"/>
                <a:gd name="T10" fmla="*/ 0 60000 65536"/>
                <a:gd name="T11" fmla="*/ 0 60000 65536"/>
                <a:gd name="T12" fmla="*/ 0 60000 65536"/>
                <a:gd name="T13" fmla="*/ 0 60000 65536"/>
                <a:gd name="T14" fmla="*/ 0 60000 65536"/>
                <a:gd name="T15" fmla="*/ 0 w 55"/>
                <a:gd name="T16" fmla="*/ 0 h 56"/>
                <a:gd name="T17" fmla="*/ 55 w 55"/>
                <a:gd name="T18" fmla="*/ 56 h 56"/>
              </a:gdLst>
              <a:ahLst/>
              <a:cxnLst>
                <a:cxn ang="T10">
                  <a:pos x="T0" y="T1"/>
                </a:cxn>
                <a:cxn ang="T11">
                  <a:pos x="T2" y="T3"/>
                </a:cxn>
                <a:cxn ang="T12">
                  <a:pos x="T4" y="T5"/>
                </a:cxn>
                <a:cxn ang="T13">
                  <a:pos x="T6" y="T7"/>
                </a:cxn>
                <a:cxn ang="T14">
                  <a:pos x="T8" y="T9"/>
                </a:cxn>
              </a:cxnLst>
              <a:rect l="T15" t="T16" r="T17" b="T18"/>
              <a:pathLst>
                <a:path w="55" h="56">
                  <a:moveTo>
                    <a:pt x="27" y="0"/>
                  </a:moveTo>
                  <a:lnTo>
                    <a:pt x="55" y="28"/>
                  </a:lnTo>
                  <a:lnTo>
                    <a:pt x="27" y="56"/>
                  </a:lnTo>
                  <a:lnTo>
                    <a:pt x="0" y="28"/>
                  </a:lnTo>
                  <a:lnTo>
                    <a:pt x="27" y="0"/>
                  </a:lnTo>
                  <a:close/>
                </a:path>
              </a:pathLst>
            </a:custGeom>
            <a:solidFill>
              <a:srgbClr val="000080"/>
            </a:solidFill>
            <a:ln w="12700">
              <a:solidFill>
                <a:srgbClr val="00008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549" name="Freeform 107"/>
            <p:cNvSpPr>
              <a:spLocks/>
            </p:cNvSpPr>
            <p:nvPr/>
          </p:nvSpPr>
          <p:spPr bwMode="auto">
            <a:xfrm>
              <a:off x="2443" y="2315"/>
              <a:ext cx="56" cy="56"/>
            </a:xfrm>
            <a:custGeom>
              <a:avLst/>
              <a:gdLst>
                <a:gd name="T0" fmla="*/ 28 w 56"/>
                <a:gd name="T1" fmla="*/ 0 h 56"/>
                <a:gd name="T2" fmla="*/ 56 w 56"/>
                <a:gd name="T3" fmla="*/ 28 h 56"/>
                <a:gd name="T4" fmla="*/ 28 w 56"/>
                <a:gd name="T5" fmla="*/ 56 h 56"/>
                <a:gd name="T6" fmla="*/ 0 w 56"/>
                <a:gd name="T7" fmla="*/ 28 h 56"/>
                <a:gd name="T8" fmla="*/ 28 w 56"/>
                <a:gd name="T9" fmla="*/ 0 h 56"/>
                <a:gd name="T10" fmla="*/ 0 60000 65536"/>
                <a:gd name="T11" fmla="*/ 0 60000 65536"/>
                <a:gd name="T12" fmla="*/ 0 60000 65536"/>
                <a:gd name="T13" fmla="*/ 0 60000 65536"/>
                <a:gd name="T14" fmla="*/ 0 60000 65536"/>
                <a:gd name="T15" fmla="*/ 0 w 56"/>
                <a:gd name="T16" fmla="*/ 0 h 56"/>
                <a:gd name="T17" fmla="*/ 56 w 56"/>
                <a:gd name="T18" fmla="*/ 56 h 56"/>
              </a:gdLst>
              <a:ahLst/>
              <a:cxnLst>
                <a:cxn ang="T10">
                  <a:pos x="T0" y="T1"/>
                </a:cxn>
                <a:cxn ang="T11">
                  <a:pos x="T2" y="T3"/>
                </a:cxn>
                <a:cxn ang="T12">
                  <a:pos x="T4" y="T5"/>
                </a:cxn>
                <a:cxn ang="T13">
                  <a:pos x="T6" y="T7"/>
                </a:cxn>
                <a:cxn ang="T14">
                  <a:pos x="T8" y="T9"/>
                </a:cxn>
              </a:cxnLst>
              <a:rect l="T15" t="T16" r="T17" b="T18"/>
              <a:pathLst>
                <a:path w="56" h="56">
                  <a:moveTo>
                    <a:pt x="28" y="0"/>
                  </a:moveTo>
                  <a:lnTo>
                    <a:pt x="56" y="28"/>
                  </a:lnTo>
                  <a:lnTo>
                    <a:pt x="28" y="56"/>
                  </a:lnTo>
                  <a:lnTo>
                    <a:pt x="0" y="28"/>
                  </a:lnTo>
                  <a:lnTo>
                    <a:pt x="28" y="0"/>
                  </a:lnTo>
                  <a:close/>
                </a:path>
              </a:pathLst>
            </a:custGeom>
            <a:solidFill>
              <a:srgbClr val="000080"/>
            </a:solidFill>
            <a:ln w="12700">
              <a:solidFill>
                <a:srgbClr val="00008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550" name="Freeform 108"/>
            <p:cNvSpPr>
              <a:spLocks/>
            </p:cNvSpPr>
            <p:nvPr/>
          </p:nvSpPr>
          <p:spPr bwMode="auto">
            <a:xfrm>
              <a:off x="2635" y="2229"/>
              <a:ext cx="56" cy="55"/>
            </a:xfrm>
            <a:custGeom>
              <a:avLst/>
              <a:gdLst>
                <a:gd name="T0" fmla="*/ 28 w 56"/>
                <a:gd name="T1" fmla="*/ 0 h 55"/>
                <a:gd name="T2" fmla="*/ 56 w 56"/>
                <a:gd name="T3" fmla="*/ 28 h 55"/>
                <a:gd name="T4" fmla="*/ 28 w 56"/>
                <a:gd name="T5" fmla="*/ 55 h 55"/>
                <a:gd name="T6" fmla="*/ 0 w 56"/>
                <a:gd name="T7" fmla="*/ 28 h 55"/>
                <a:gd name="T8" fmla="*/ 28 w 56"/>
                <a:gd name="T9" fmla="*/ 0 h 55"/>
                <a:gd name="T10" fmla="*/ 0 60000 65536"/>
                <a:gd name="T11" fmla="*/ 0 60000 65536"/>
                <a:gd name="T12" fmla="*/ 0 60000 65536"/>
                <a:gd name="T13" fmla="*/ 0 60000 65536"/>
                <a:gd name="T14" fmla="*/ 0 60000 65536"/>
                <a:gd name="T15" fmla="*/ 0 w 56"/>
                <a:gd name="T16" fmla="*/ 0 h 55"/>
                <a:gd name="T17" fmla="*/ 56 w 56"/>
                <a:gd name="T18" fmla="*/ 55 h 55"/>
              </a:gdLst>
              <a:ahLst/>
              <a:cxnLst>
                <a:cxn ang="T10">
                  <a:pos x="T0" y="T1"/>
                </a:cxn>
                <a:cxn ang="T11">
                  <a:pos x="T2" y="T3"/>
                </a:cxn>
                <a:cxn ang="T12">
                  <a:pos x="T4" y="T5"/>
                </a:cxn>
                <a:cxn ang="T13">
                  <a:pos x="T6" y="T7"/>
                </a:cxn>
                <a:cxn ang="T14">
                  <a:pos x="T8" y="T9"/>
                </a:cxn>
              </a:cxnLst>
              <a:rect l="T15" t="T16" r="T17" b="T18"/>
              <a:pathLst>
                <a:path w="56" h="55">
                  <a:moveTo>
                    <a:pt x="28" y="0"/>
                  </a:moveTo>
                  <a:lnTo>
                    <a:pt x="56" y="28"/>
                  </a:lnTo>
                  <a:lnTo>
                    <a:pt x="28" y="55"/>
                  </a:lnTo>
                  <a:lnTo>
                    <a:pt x="0" y="28"/>
                  </a:lnTo>
                  <a:lnTo>
                    <a:pt x="28" y="0"/>
                  </a:lnTo>
                  <a:close/>
                </a:path>
              </a:pathLst>
            </a:custGeom>
            <a:solidFill>
              <a:srgbClr val="000080"/>
            </a:solidFill>
            <a:ln w="12700">
              <a:solidFill>
                <a:srgbClr val="00008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551" name="Freeform 109"/>
            <p:cNvSpPr>
              <a:spLocks/>
            </p:cNvSpPr>
            <p:nvPr/>
          </p:nvSpPr>
          <p:spPr bwMode="auto">
            <a:xfrm>
              <a:off x="2827" y="2185"/>
              <a:ext cx="56" cy="55"/>
            </a:xfrm>
            <a:custGeom>
              <a:avLst/>
              <a:gdLst>
                <a:gd name="T0" fmla="*/ 28 w 56"/>
                <a:gd name="T1" fmla="*/ 0 h 55"/>
                <a:gd name="T2" fmla="*/ 56 w 56"/>
                <a:gd name="T3" fmla="*/ 27 h 55"/>
                <a:gd name="T4" fmla="*/ 28 w 56"/>
                <a:gd name="T5" fmla="*/ 55 h 55"/>
                <a:gd name="T6" fmla="*/ 0 w 56"/>
                <a:gd name="T7" fmla="*/ 27 h 55"/>
                <a:gd name="T8" fmla="*/ 28 w 56"/>
                <a:gd name="T9" fmla="*/ 0 h 55"/>
                <a:gd name="T10" fmla="*/ 0 60000 65536"/>
                <a:gd name="T11" fmla="*/ 0 60000 65536"/>
                <a:gd name="T12" fmla="*/ 0 60000 65536"/>
                <a:gd name="T13" fmla="*/ 0 60000 65536"/>
                <a:gd name="T14" fmla="*/ 0 60000 65536"/>
                <a:gd name="T15" fmla="*/ 0 w 56"/>
                <a:gd name="T16" fmla="*/ 0 h 55"/>
                <a:gd name="T17" fmla="*/ 56 w 56"/>
                <a:gd name="T18" fmla="*/ 55 h 55"/>
              </a:gdLst>
              <a:ahLst/>
              <a:cxnLst>
                <a:cxn ang="T10">
                  <a:pos x="T0" y="T1"/>
                </a:cxn>
                <a:cxn ang="T11">
                  <a:pos x="T2" y="T3"/>
                </a:cxn>
                <a:cxn ang="T12">
                  <a:pos x="T4" y="T5"/>
                </a:cxn>
                <a:cxn ang="T13">
                  <a:pos x="T6" y="T7"/>
                </a:cxn>
                <a:cxn ang="T14">
                  <a:pos x="T8" y="T9"/>
                </a:cxn>
              </a:cxnLst>
              <a:rect l="T15" t="T16" r="T17" b="T18"/>
              <a:pathLst>
                <a:path w="56" h="55">
                  <a:moveTo>
                    <a:pt x="28" y="0"/>
                  </a:moveTo>
                  <a:lnTo>
                    <a:pt x="56" y="27"/>
                  </a:lnTo>
                  <a:lnTo>
                    <a:pt x="28" y="55"/>
                  </a:lnTo>
                  <a:lnTo>
                    <a:pt x="0" y="27"/>
                  </a:lnTo>
                  <a:lnTo>
                    <a:pt x="28" y="0"/>
                  </a:lnTo>
                  <a:close/>
                </a:path>
              </a:pathLst>
            </a:custGeom>
            <a:solidFill>
              <a:srgbClr val="000080"/>
            </a:solidFill>
            <a:ln w="12700">
              <a:solidFill>
                <a:srgbClr val="00008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552" name="Freeform 110"/>
            <p:cNvSpPr>
              <a:spLocks/>
            </p:cNvSpPr>
            <p:nvPr/>
          </p:nvSpPr>
          <p:spPr bwMode="auto">
            <a:xfrm>
              <a:off x="3020" y="2163"/>
              <a:ext cx="56" cy="56"/>
            </a:xfrm>
            <a:custGeom>
              <a:avLst/>
              <a:gdLst>
                <a:gd name="T0" fmla="*/ 28 w 56"/>
                <a:gd name="T1" fmla="*/ 0 h 56"/>
                <a:gd name="T2" fmla="*/ 56 w 56"/>
                <a:gd name="T3" fmla="*/ 28 h 56"/>
                <a:gd name="T4" fmla="*/ 28 w 56"/>
                <a:gd name="T5" fmla="*/ 56 h 56"/>
                <a:gd name="T6" fmla="*/ 0 w 56"/>
                <a:gd name="T7" fmla="*/ 28 h 56"/>
                <a:gd name="T8" fmla="*/ 28 w 56"/>
                <a:gd name="T9" fmla="*/ 0 h 56"/>
                <a:gd name="T10" fmla="*/ 0 60000 65536"/>
                <a:gd name="T11" fmla="*/ 0 60000 65536"/>
                <a:gd name="T12" fmla="*/ 0 60000 65536"/>
                <a:gd name="T13" fmla="*/ 0 60000 65536"/>
                <a:gd name="T14" fmla="*/ 0 60000 65536"/>
                <a:gd name="T15" fmla="*/ 0 w 56"/>
                <a:gd name="T16" fmla="*/ 0 h 56"/>
                <a:gd name="T17" fmla="*/ 56 w 56"/>
                <a:gd name="T18" fmla="*/ 56 h 56"/>
              </a:gdLst>
              <a:ahLst/>
              <a:cxnLst>
                <a:cxn ang="T10">
                  <a:pos x="T0" y="T1"/>
                </a:cxn>
                <a:cxn ang="T11">
                  <a:pos x="T2" y="T3"/>
                </a:cxn>
                <a:cxn ang="T12">
                  <a:pos x="T4" y="T5"/>
                </a:cxn>
                <a:cxn ang="T13">
                  <a:pos x="T6" y="T7"/>
                </a:cxn>
                <a:cxn ang="T14">
                  <a:pos x="T8" y="T9"/>
                </a:cxn>
              </a:cxnLst>
              <a:rect l="T15" t="T16" r="T17" b="T18"/>
              <a:pathLst>
                <a:path w="56" h="56">
                  <a:moveTo>
                    <a:pt x="28" y="0"/>
                  </a:moveTo>
                  <a:lnTo>
                    <a:pt x="56" y="28"/>
                  </a:lnTo>
                  <a:lnTo>
                    <a:pt x="28" y="56"/>
                  </a:lnTo>
                  <a:lnTo>
                    <a:pt x="0" y="28"/>
                  </a:lnTo>
                  <a:lnTo>
                    <a:pt x="28" y="0"/>
                  </a:lnTo>
                  <a:close/>
                </a:path>
              </a:pathLst>
            </a:custGeom>
            <a:solidFill>
              <a:srgbClr val="000080"/>
            </a:solidFill>
            <a:ln w="12700">
              <a:solidFill>
                <a:srgbClr val="00008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553" name="Freeform 111"/>
            <p:cNvSpPr>
              <a:spLocks/>
            </p:cNvSpPr>
            <p:nvPr/>
          </p:nvSpPr>
          <p:spPr bwMode="auto">
            <a:xfrm>
              <a:off x="3212" y="2131"/>
              <a:ext cx="56" cy="55"/>
            </a:xfrm>
            <a:custGeom>
              <a:avLst/>
              <a:gdLst>
                <a:gd name="T0" fmla="*/ 28 w 56"/>
                <a:gd name="T1" fmla="*/ 0 h 55"/>
                <a:gd name="T2" fmla="*/ 56 w 56"/>
                <a:gd name="T3" fmla="*/ 28 h 55"/>
                <a:gd name="T4" fmla="*/ 28 w 56"/>
                <a:gd name="T5" fmla="*/ 55 h 55"/>
                <a:gd name="T6" fmla="*/ 0 w 56"/>
                <a:gd name="T7" fmla="*/ 28 h 55"/>
                <a:gd name="T8" fmla="*/ 28 w 56"/>
                <a:gd name="T9" fmla="*/ 0 h 55"/>
                <a:gd name="T10" fmla="*/ 0 60000 65536"/>
                <a:gd name="T11" fmla="*/ 0 60000 65536"/>
                <a:gd name="T12" fmla="*/ 0 60000 65536"/>
                <a:gd name="T13" fmla="*/ 0 60000 65536"/>
                <a:gd name="T14" fmla="*/ 0 60000 65536"/>
                <a:gd name="T15" fmla="*/ 0 w 56"/>
                <a:gd name="T16" fmla="*/ 0 h 55"/>
                <a:gd name="T17" fmla="*/ 56 w 56"/>
                <a:gd name="T18" fmla="*/ 55 h 55"/>
              </a:gdLst>
              <a:ahLst/>
              <a:cxnLst>
                <a:cxn ang="T10">
                  <a:pos x="T0" y="T1"/>
                </a:cxn>
                <a:cxn ang="T11">
                  <a:pos x="T2" y="T3"/>
                </a:cxn>
                <a:cxn ang="T12">
                  <a:pos x="T4" y="T5"/>
                </a:cxn>
                <a:cxn ang="T13">
                  <a:pos x="T6" y="T7"/>
                </a:cxn>
                <a:cxn ang="T14">
                  <a:pos x="T8" y="T9"/>
                </a:cxn>
              </a:cxnLst>
              <a:rect l="T15" t="T16" r="T17" b="T18"/>
              <a:pathLst>
                <a:path w="56" h="55">
                  <a:moveTo>
                    <a:pt x="28" y="0"/>
                  </a:moveTo>
                  <a:lnTo>
                    <a:pt x="56" y="28"/>
                  </a:lnTo>
                  <a:lnTo>
                    <a:pt x="28" y="55"/>
                  </a:lnTo>
                  <a:lnTo>
                    <a:pt x="0" y="28"/>
                  </a:lnTo>
                  <a:lnTo>
                    <a:pt x="28" y="0"/>
                  </a:lnTo>
                  <a:close/>
                </a:path>
              </a:pathLst>
            </a:custGeom>
            <a:solidFill>
              <a:srgbClr val="000080"/>
            </a:solidFill>
            <a:ln w="12700">
              <a:solidFill>
                <a:srgbClr val="00008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554" name="Freeform 112"/>
            <p:cNvSpPr>
              <a:spLocks/>
            </p:cNvSpPr>
            <p:nvPr/>
          </p:nvSpPr>
          <p:spPr bwMode="auto">
            <a:xfrm>
              <a:off x="3404" y="2120"/>
              <a:ext cx="56" cy="56"/>
            </a:xfrm>
            <a:custGeom>
              <a:avLst/>
              <a:gdLst>
                <a:gd name="T0" fmla="*/ 28 w 56"/>
                <a:gd name="T1" fmla="*/ 0 h 56"/>
                <a:gd name="T2" fmla="*/ 56 w 56"/>
                <a:gd name="T3" fmla="*/ 28 h 56"/>
                <a:gd name="T4" fmla="*/ 28 w 56"/>
                <a:gd name="T5" fmla="*/ 56 h 56"/>
                <a:gd name="T6" fmla="*/ 0 w 56"/>
                <a:gd name="T7" fmla="*/ 28 h 56"/>
                <a:gd name="T8" fmla="*/ 28 w 56"/>
                <a:gd name="T9" fmla="*/ 0 h 56"/>
                <a:gd name="T10" fmla="*/ 0 60000 65536"/>
                <a:gd name="T11" fmla="*/ 0 60000 65536"/>
                <a:gd name="T12" fmla="*/ 0 60000 65536"/>
                <a:gd name="T13" fmla="*/ 0 60000 65536"/>
                <a:gd name="T14" fmla="*/ 0 60000 65536"/>
                <a:gd name="T15" fmla="*/ 0 w 56"/>
                <a:gd name="T16" fmla="*/ 0 h 56"/>
                <a:gd name="T17" fmla="*/ 56 w 56"/>
                <a:gd name="T18" fmla="*/ 56 h 56"/>
              </a:gdLst>
              <a:ahLst/>
              <a:cxnLst>
                <a:cxn ang="T10">
                  <a:pos x="T0" y="T1"/>
                </a:cxn>
                <a:cxn ang="T11">
                  <a:pos x="T2" y="T3"/>
                </a:cxn>
                <a:cxn ang="T12">
                  <a:pos x="T4" y="T5"/>
                </a:cxn>
                <a:cxn ang="T13">
                  <a:pos x="T6" y="T7"/>
                </a:cxn>
                <a:cxn ang="T14">
                  <a:pos x="T8" y="T9"/>
                </a:cxn>
              </a:cxnLst>
              <a:rect l="T15" t="T16" r="T17" b="T18"/>
              <a:pathLst>
                <a:path w="56" h="56">
                  <a:moveTo>
                    <a:pt x="28" y="0"/>
                  </a:moveTo>
                  <a:lnTo>
                    <a:pt x="56" y="28"/>
                  </a:lnTo>
                  <a:lnTo>
                    <a:pt x="28" y="56"/>
                  </a:lnTo>
                  <a:lnTo>
                    <a:pt x="0" y="28"/>
                  </a:lnTo>
                  <a:lnTo>
                    <a:pt x="28" y="0"/>
                  </a:lnTo>
                  <a:close/>
                </a:path>
              </a:pathLst>
            </a:custGeom>
            <a:solidFill>
              <a:srgbClr val="000080"/>
            </a:solidFill>
            <a:ln w="12700">
              <a:solidFill>
                <a:srgbClr val="00008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555" name="Freeform 113"/>
            <p:cNvSpPr>
              <a:spLocks/>
            </p:cNvSpPr>
            <p:nvPr/>
          </p:nvSpPr>
          <p:spPr bwMode="auto">
            <a:xfrm>
              <a:off x="3596" y="2109"/>
              <a:ext cx="56" cy="55"/>
            </a:xfrm>
            <a:custGeom>
              <a:avLst/>
              <a:gdLst>
                <a:gd name="T0" fmla="*/ 28 w 56"/>
                <a:gd name="T1" fmla="*/ 0 h 55"/>
                <a:gd name="T2" fmla="*/ 56 w 56"/>
                <a:gd name="T3" fmla="*/ 28 h 55"/>
                <a:gd name="T4" fmla="*/ 28 w 56"/>
                <a:gd name="T5" fmla="*/ 55 h 55"/>
                <a:gd name="T6" fmla="*/ 0 w 56"/>
                <a:gd name="T7" fmla="*/ 28 h 55"/>
                <a:gd name="T8" fmla="*/ 28 w 56"/>
                <a:gd name="T9" fmla="*/ 0 h 55"/>
                <a:gd name="T10" fmla="*/ 0 60000 65536"/>
                <a:gd name="T11" fmla="*/ 0 60000 65536"/>
                <a:gd name="T12" fmla="*/ 0 60000 65536"/>
                <a:gd name="T13" fmla="*/ 0 60000 65536"/>
                <a:gd name="T14" fmla="*/ 0 60000 65536"/>
                <a:gd name="T15" fmla="*/ 0 w 56"/>
                <a:gd name="T16" fmla="*/ 0 h 55"/>
                <a:gd name="T17" fmla="*/ 56 w 56"/>
                <a:gd name="T18" fmla="*/ 55 h 55"/>
              </a:gdLst>
              <a:ahLst/>
              <a:cxnLst>
                <a:cxn ang="T10">
                  <a:pos x="T0" y="T1"/>
                </a:cxn>
                <a:cxn ang="T11">
                  <a:pos x="T2" y="T3"/>
                </a:cxn>
                <a:cxn ang="T12">
                  <a:pos x="T4" y="T5"/>
                </a:cxn>
                <a:cxn ang="T13">
                  <a:pos x="T6" y="T7"/>
                </a:cxn>
                <a:cxn ang="T14">
                  <a:pos x="T8" y="T9"/>
                </a:cxn>
              </a:cxnLst>
              <a:rect l="T15" t="T16" r="T17" b="T18"/>
              <a:pathLst>
                <a:path w="56" h="55">
                  <a:moveTo>
                    <a:pt x="28" y="0"/>
                  </a:moveTo>
                  <a:lnTo>
                    <a:pt x="56" y="28"/>
                  </a:lnTo>
                  <a:lnTo>
                    <a:pt x="28" y="55"/>
                  </a:lnTo>
                  <a:lnTo>
                    <a:pt x="0" y="28"/>
                  </a:lnTo>
                  <a:lnTo>
                    <a:pt x="28" y="0"/>
                  </a:lnTo>
                  <a:close/>
                </a:path>
              </a:pathLst>
            </a:custGeom>
            <a:solidFill>
              <a:srgbClr val="000080"/>
            </a:solidFill>
            <a:ln w="12700">
              <a:solidFill>
                <a:srgbClr val="00008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556" name="Freeform 114"/>
            <p:cNvSpPr>
              <a:spLocks/>
            </p:cNvSpPr>
            <p:nvPr/>
          </p:nvSpPr>
          <p:spPr bwMode="auto">
            <a:xfrm>
              <a:off x="3788" y="2109"/>
              <a:ext cx="56" cy="55"/>
            </a:xfrm>
            <a:custGeom>
              <a:avLst/>
              <a:gdLst>
                <a:gd name="T0" fmla="*/ 28 w 56"/>
                <a:gd name="T1" fmla="*/ 0 h 55"/>
                <a:gd name="T2" fmla="*/ 56 w 56"/>
                <a:gd name="T3" fmla="*/ 28 h 55"/>
                <a:gd name="T4" fmla="*/ 28 w 56"/>
                <a:gd name="T5" fmla="*/ 55 h 55"/>
                <a:gd name="T6" fmla="*/ 0 w 56"/>
                <a:gd name="T7" fmla="*/ 28 h 55"/>
                <a:gd name="T8" fmla="*/ 28 w 56"/>
                <a:gd name="T9" fmla="*/ 0 h 55"/>
                <a:gd name="T10" fmla="*/ 0 60000 65536"/>
                <a:gd name="T11" fmla="*/ 0 60000 65536"/>
                <a:gd name="T12" fmla="*/ 0 60000 65536"/>
                <a:gd name="T13" fmla="*/ 0 60000 65536"/>
                <a:gd name="T14" fmla="*/ 0 60000 65536"/>
                <a:gd name="T15" fmla="*/ 0 w 56"/>
                <a:gd name="T16" fmla="*/ 0 h 55"/>
                <a:gd name="T17" fmla="*/ 56 w 56"/>
                <a:gd name="T18" fmla="*/ 55 h 55"/>
              </a:gdLst>
              <a:ahLst/>
              <a:cxnLst>
                <a:cxn ang="T10">
                  <a:pos x="T0" y="T1"/>
                </a:cxn>
                <a:cxn ang="T11">
                  <a:pos x="T2" y="T3"/>
                </a:cxn>
                <a:cxn ang="T12">
                  <a:pos x="T4" y="T5"/>
                </a:cxn>
                <a:cxn ang="T13">
                  <a:pos x="T6" y="T7"/>
                </a:cxn>
                <a:cxn ang="T14">
                  <a:pos x="T8" y="T9"/>
                </a:cxn>
              </a:cxnLst>
              <a:rect l="T15" t="T16" r="T17" b="T18"/>
              <a:pathLst>
                <a:path w="56" h="55">
                  <a:moveTo>
                    <a:pt x="28" y="0"/>
                  </a:moveTo>
                  <a:lnTo>
                    <a:pt x="56" y="28"/>
                  </a:lnTo>
                  <a:lnTo>
                    <a:pt x="28" y="55"/>
                  </a:lnTo>
                  <a:lnTo>
                    <a:pt x="0" y="28"/>
                  </a:lnTo>
                  <a:lnTo>
                    <a:pt x="28" y="0"/>
                  </a:lnTo>
                  <a:close/>
                </a:path>
              </a:pathLst>
            </a:custGeom>
            <a:solidFill>
              <a:srgbClr val="000080"/>
            </a:solidFill>
            <a:ln w="12700">
              <a:solidFill>
                <a:srgbClr val="00008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557" name="Freeform 115"/>
            <p:cNvSpPr>
              <a:spLocks/>
            </p:cNvSpPr>
            <p:nvPr/>
          </p:nvSpPr>
          <p:spPr bwMode="auto">
            <a:xfrm>
              <a:off x="3980" y="2109"/>
              <a:ext cx="56" cy="55"/>
            </a:xfrm>
            <a:custGeom>
              <a:avLst/>
              <a:gdLst>
                <a:gd name="T0" fmla="*/ 28 w 56"/>
                <a:gd name="T1" fmla="*/ 0 h 55"/>
                <a:gd name="T2" fmla="*/ 56 w 56"/>
                <a:gd name="T3" fmla="*/ 28 h 55"/>
                <a:gd name="T4" fmla="*/ 28 w 56"/>
                <a:gd name="T5" fmla="*/ 55 h 55"/>
                <a:gd name="T6" fmla="*/ 0 w 56"/>
                <a:gd name="T7" fmla="*/ 28 h 55"/>
                <a:gd name="T8" fmla="*/ 28 w 56"/>
                <a:gd name="T9" fmla="*/ 0 h 55"/>
                <a:gd name="T10" fmla="*/ 0 60000 65536"/>
                <a:gd name="T11" fmla="*/ 0 60000 65536"/>
                <a:gd name="T12" fmla="*/ 0 60000 65536"/>
                <a:gd name="T13" fmla="*/ 0 60000 65536"/>
                <a:gd name="T14" fmla="*/ 0 60000 65536"/>
                <a:gd name="T15" fmla="*/ 0 w 56"/>
                <a:gd name="T16" fmla="*/ 0 h 55"/>
                <a:gd name="T17" fmla="*/ 56 w 56"/>
                <a:gd name="T18" fmla="*/ 55 h 55"/>
              </a:gdLst>
              <a:ahLst/>
              <a:cxnLst>
                <a:cxn ang="T10">
                  <a:pos x="T0" y="T1"/>
                </a:cxn>
                <a:cxn ang="T11">
                  <a:pos x="T2" y="T3"/>
                </a:cxn>
                <a:cxn ang="T12">
                  <a:pos x="T4" y="T5"/>
                </a:cxn>
                <a:cxn ang="T13">
                  <a:pos x="T6" y="T7"/>
                </a:cxn>
                <a:cxn ang="T14">
                  <a:pos x="T8" y="T9"/>
                </a:cxn>
              </a:cxnLst>
              <a:rect l="T15" t="T16" r="T17" b="T18"/>
              <a:pathLst>
                <a:path w="56" h="55">
                  <a:moveTo>
                    <a:pt x="28" y="0"/>
                  </a:moveTo>
                  <a:lnTo>
                    <a:pt x="56" y="28"/>
                  </a:lnTo>
                  <a:lnTo>
                    <a:pt x="28" y="55"/>
                  </a:lnTo>
                  <a:lnTo>
                    <a:pt x="0" y="28"/>
                  </a:lnTo>
                  <a:lnTo>
                    <a:pt x="28" y="0"/>
                  </a:lnTo>
                  <a:close/>
                </a:path>
              </a:pathLst>
            </a:custGeom>
            <a:solidFill>
              <a:srgbClr val="000080"/>
            </a:solidFill>
            <a:ln w="12700">
              <a:solidFill>
                <a:srgbClr val="00008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558" name="Freeform 116"/>
            <p:cNvSpPr>
              <a:spLocks/>
            </p:cNvSpPr>
            <p:nvPr/>
          </p:nvSpPr>
          <p:spPr bwMode="auto">
            <a:xfrm>
              <a:off x="4172" y="2109"/>
              <a:ext cx="56" cy="55"/>
            </a:xfrm>
            <a:custGeom>
              <a:avLst/>
              <a:gdLst>
                <a:gd name="T0" fmla="*/ 28 w 56"/>
                <a:gd name="T1" fmla="*/ 0 h 55"/>
                <a:gd name="T2" fmla="*/ 56 w 56"/>
                <a:gd name="T3" fmla="*/ 28 h 55"/>
                <a:gd name="T4" fmla="*/ 28 w 56"/>
                <a:gd name="T5" fmla="*/ 55 h 55"/>
                <a:gd name="T6" fmla="*/ 0 w 56"/>
                <a:gd name="T7" fmla="*/ 28 h 55"/>
                <a:gd name="T8" fmla="*/ 28 w 56"/>
                <a:gd name="T9" fmla="*/ 0 h 55"/>
                <a:gd name="T10" fmla="*/ 0 60000 65536"/>
                <a:gd name="T11" fmla="*/ 0 60000 65536"/>
                <a:gd name="T12" fmla="*/ 0 60000 65536"/>
                <a:gd name="T13" fmla="*/ 0 60000 65536"/>
                <a:gd name="T14" fmla="*/ 0 60000 65536"/>
                <a:gd name="T15" fmla="*/ 0 w 56"/>
                <a:gd name="T16" fmla="*/ 0 h 55"/>
                <a:gd name="T17" fmla="*/ 56 w 56"/>
                <a:gd name="T18" fmla="*/ 55 h 55"/>
              </a:gdLst>
              <a:ahLst/>
              <a:cxnLst>
                <a:cxn ang="T10">
                  <a:pos x="T0" y="T1"/>
                </a:cxn>
                <a:cxn ang="T11">
                  <a:pos x="T2" y="T3"/>
                </a:cxn>
                <a:cxn ang="T12">
                  <a:pos x="T4" y="T5"/>
                </a:cxn>
                <a:cxn ang="T13">
                  <a:pos x="T6" y="T7"/>
                </a:cxn>
                <a:cxn ang="T14">
                  <a:pos x="T8" y="T9"/>
                </a:cxn>
              </a:cxnLst>
              <a:rect l="T15" t="T16" r="T17" b="T18"/>
              <a:pathLst>
                <a:path w="56" h="55">
                  <a:moveTo>
                    <a:pt x="28" y="0"/>
                  </a:moveTo>
                  <a:lnTo>
                    <a:pt x="56" y="28"/>
                  </a:lnTo>
                  <a:lnTo>
                    <a:pt x="28" y="55"/>
                  </a:lnTo>
                  <a:lnTo>
                    <a:pt x="0" y="28"/>
                  </a:lnTo>
                  <a:lnTo>
                    <a:pt x="28" y="0"/>
                  </a:lnTo>
                  <a:close/>
                </a:path>
              </a:pathLst>
            </a:custGeom>
            <a:solidFill>
              <a:srgbClr val="000080"/>
            </a:solidFill>
            <a:ln w="12700">
              <a:solidFill>
                <a:srgbClr val="00008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559" name="Freeform 117"/>
            <p:cNvSpPr>
              <a:spLocks/>
            </p:cNvSpPr>
            <p:nvPr/>
          </p:nvSpPr>
          <p:spPr bwMode="auto">
            <a:xfrm>
              <a:off x="4364" y="2109"/>
              <a:ext cx="56" cy="55"/>
            </a:xfrm>
            <a:custGeom>
              <a:avLst/>
              <a:gdLst>
                <a:gd name="T0" fmla="*/ 28 w 56"/>
                <a:gd name="T1" fmla="*/ 0 h 55"/>
                <a:gd name="T2" fmla="*/ 56 w 56"/>
                <a:gd name="T3" fmla="*/ 28 h 55"/>
                <a:gd name="T4" fmla="*/ 28 w 56"/>
                <a:gd name="T5" fmla="*/ 55 h 55"/>
                <a:gd name="T6" fmla="*/ 0 w 56"/>
                <a:gd name="T7" fmla="*/ 28 h 55"/>
                <a:gd name="T8" fmla="*/ 28 w 56"/>
                <a:gd name="T9" fmla="*/ 0 h 55"/>
                <a:gd name="T10" fmla="*/ 0 60000 65536"/>
                <a:gd name="T11" fmla="*/ 0 60000 65536"/>
                <a:gd name="T12" fmla="*/ 0 60000 65536"/>
                <a:gd name="T13" fmla="*/ 0 60000 65536"/>
                <a:gd name="T14" fmla="*/ 0 60000 65536"/>
                <a:gd name="T15" fmla="*/ 0 w 56"/>
                <a:gd name="T16" fmla="*/ 0 h 55"/>
                <a:gd name="T17" fmla="*/ 56 w 56"/>
                <a:gd name="T18" fmla="*/ 55 h 55"/>
              </a:gdLst>
              <a:ahLst/>
              <a:cxnLst>
                <a:cxn ang="T10">
                  <a:pos x="T0" y="T1"/>
                </a:cxn>
                <a:cxn ang="T11">
                  <a:pos x="T2" y="T3"/>
                </a:cxn>
                <a:cxn ang="T12">
                  <a:pos x="T4" y="T5"/>
                </a:cxn>
                <a:cxn ang="T13">
                  <a:pos x="T6" y="T7"/>
                </a:cxn>
                <a:cxn ang="T14">
                  <a:pos x="T8" y="T9"/>
                </a:cxn>
              </a:cxnLst>
              <a:rect l="T15" t="T16" r="T17" b="T18"/>
              <a:pathLst>
                <a:path w="56" h="55">
                  <a:moveTo>
                    <a:pt x="28" y="0"/>
                  </a:moveTo>
                  <a:lnTo>
                    <a:pt x="56" y="28"/>
                  </a:lnTo>
                  <a:lnTo>
                    <a:pt x="28" y="55"/>
                  </a:lnTo>
                  <a:lnTo>
                    <a:pt x="0" y="28"/>
                  </a:lnTo>
                  <a:lnTo>
                    <a:pt x="28" y="0"/>
                  </a:lnTo>
                  <a:close/>
                </a:path>
              </a:pathLst>
            </a:custGeom>
            <a:solidFill>
              <a:srgbClr val="000080"/>
            </a:solidFill>
            <a:ln w="12700">
              <a:solidFill>
                <a:srgbClr val="00008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560" name="Freeform 118"/>
            <p:cNvSpPr>
              <a:spLocks/>
            </p:cNvSpPr>
            <p:nvPr/>
          </p:nvSpPr>
          <p:spPr bwMode="auto">
            <a:xfrm>
              <a:off x="4556" y="2109"/>
              <a:ext cx="56" cy="55"/>
            </a:xfrm>
            <a:custGeom>
              <a:avLst/>
              <a:gdLst>
                <a:gd name="T0" fmla="*/ 28 w 56"/>
                <a:gd name="T1" fmla="*/ 0 h 55"/>
                <a:gd name="T2" fmla="*/ 56 w 56"/>
                <a:gd name="T3" fmla="*/ 28 h 55"/>
                <a:gd name="T4" fmla="*/ 28 w 56"/>
                <a:gd name="T5" fmla="*/ 55 h 55"/>
                <a:gd name="T6" fmla="*/ 0 w 56"/>
                <a:gd name="T7" fmla="*/ 28 h 55"/>
                <a:gd name="T8" fmla="*/ 28 w 56"/>
                <a:gd name="T9" fmla="*/ 0 h 55"/>
                <a:gd name="T10" fmla="*/ 0 60000 65536"/>
                <a:gd name="T11" fmla="*/ 0 60000 65536"/>
                <a:gd name="T12" fmla="*/ 0 60000 65536"/>
                <a:gd name="T13" fmla="*/ 0 60000 65536"/>
                <a:gd name="T14" fmla="*/ 0 60000 65536"/>
                <a:gd name="T15" fmla="*/ 0 w 56"/>
                <a:gd name="T16" fmla="*/ 0 h 55"/>
                <a:gd name="T17" fmla="*/ 56 w 56"/>
                <a:gd name="T18" fmla="*/ 55 h 55"/>
              </a:gdLst>
              <a:ahLst/>
              <a:cxnLst>
                <a:cxn ang="T10">
                  <a:pos x="T0" y="T1"/>
                </a:cxn>
                <a:cxn ang="T11">
                  <a:pos x="T2" y="T3"/>
                </a:cxn>
                <a:cxn ang="T12">
                  <a:pos x="T4" y="T5"/>
                </a:cxn>
                <a:cxn ang="T13">
                  <a:pos x="T6" y="T7"/>
                </a:cxn>
                <a:cxn ang="T14">
                  <a:pos x="T8" y="T9"/>
                </a:cxn>
              </a:cxnLst>
              <a:rect l="T15" t="T16" r="T17" b="T18"/>
              <a:pathLst>
                <a:path w="56" h="55">
                  <a:moveTo>
                    <a:pt x="28" y="0"/>
                  </a:moveTo>
                  <a:lnTo>
                    <a:pt x="56" y="28"/>
                  </a:lnTo>
                  <a:lnTo>
                    <a:pt x="28" y="55"/>
                  </a:lnTo>
                  <a:lnTo>
                    <a:pt x="0" y="28"/>
                  </a:lnTo>
                  <a:lnTo>
                    <a:pt x="28" y="0"/>
                  </a:lnTo>
                  <a:close/>
                </a:path>
              </a:pathLst>
            </a:custGeom>
            <a:solidFill>
              <a:srgbClr val="000080"/>
            </a:solidFill>
            <a:ln w="12700">
              <a:solidFill>
                <a:srgbClr val="00008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561" name="Freeform 119"/>
            <p:cNvSpPr>
              <a:spLocks/>
            </p:cNvSpPr>
            <p:nvPr/>
          </p:nvSpPr>
          <p:spPr bwMode="auto">
            <a:xfrm>
              <a:off x="4748" y="2109"/>
              <a:ext cx="56" cy="55"/>
            </a:xfrm>
            <a:custGeom>
              <a:avLst/>
              <a:gdLst>
                <a:gd name="T0" fmla="*/ 28 w 56"/>
                <a:gd name="T1" fmla="*/ 0 h 55"/>
                <a:gd name="T2" fmla="*/ 56 w 56"/>
                <a:gd name="T3" fmla="*/ 28 h 55"/>
                <a:gd name="T4" fmla="*/ 28 w 56"/>
                <a:gd name="T5" fmla="*/ 55 h 55"/>
                <a:gd name="T6" fmla="*/ 0 w 56"/>
                <a:gd name="T7" fmla="*/ 28 h 55"/>
                <a:gd name="T8" fmla="*/ 28 w 56"/>
                <a:gd name="T9" fmla="*/ 0 h 55"/>
                <a:gd name="T10" fmla="*/ 0 60000 65536"/>
                <a:gd name="T11" fmla="*/ 0 60000 65536"/>
                <a:gd name="T12" fmla="*/ 0 60000 65536"/>
                <a:gd name="T13" fmla="*/ 0 60000 65536"/>
                <a:gd name="T14" fmla="*/ 0 60000 65536"/>
                <a:gd name="T15" fmla="*/ 0 w 56"/>
                <a:gd name="T16" fmla="*/ 0 h 55"/>
                <a:gd name="T17" fmla="*/ 56 w 56"/>
                <a:gd name="T18" fmla="*/ 55 h 55"/>
              </a:gdLst>
              <a:ahLst/>
              <a:cxnLst>
                <a:cxn ang="T10">
                  <a:pos x="T0" y="T1"/>
                </a:cxn>
                <a:cxn ang="T11">
                  <a:pos x="T2" y="T3"/>
                </a:cxn>
                <a:cxn ang="T12">
                  <a:pos x="T4" y="T5"/>
                </a:cxn>
                <a:cxn ang="T13">
                  <a:pos x="T6" y="T7"/>
                </a:cxn>
                <a:cxn ang="T14">
                  <a:pos x="T8" y="T9"/>
                </a:cxn>
              </a:cxnLst>
              <a:rect l="T15" t="T16" r="T17" b="T18"/>
              <a:pathLst>
                <a:path w="56" h="55">
                  <a:moveTo>
                    <a:pt x="28" y="0"/>
                  </a:moveTo>
                  <a:lnTo>
                    <a:pt x="56" y="28"/>
                  </a:lnTo>
                  <a:lnTo>
                    <a:pt x="28" y="55"/>
                  </a:lnTo>
                  <a:lnTo>
                    <a:pt x="0" y="28"/>
                  </a:lnTo>
                  <a:lnTo>
                    <a:pt x="28" y="0"/>
                  </a:lnTo>
                  <a:close/>
                </a:path>
              </a:pathLst>
            </a:custGeom>
            <a:solidFill>
              <a:srgbClr val="000080"/>
            </a:solidFill>
            <a:ln w="12700">
              <a:solidFill>
                <a:srgbClr val="00008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562" name="Freeform 120"/>
            <p:cNvSpPr>
              <a:spLocks/>
            </p:cNvSpPr>
            <p:nvPr/>
          </p:nvSpPr>
          <p:spPr bwMode="auto">
            <a:xfrm>
              <a:off x="4940" y="2098"/>
              <a:ext cx="56" cy="56"/>
            </a:xfrm>
            <a:custGeom>
              <a:avLst/>
              <a:gdLst>
                <a:gd name="T0" fmla="*/ 28 w 56"/>
                <a:gd name="T1" fmla="*/ 0 h 56"/>
                <a:gd name="T2" fmla="*/ 56 w 56"/>
                <a:gd name="T3" fmla="*/ 28 h 56"/>
                <a:gd name="T4" fmla="*/ 28 w 56"/>
                <a:gd name="T5" fmla="*/ 56 h 56"/>
                <a:gd name="T6" fmla="*/ 0 w 56"/>
                <a:gd name="T7" fmla="*/ 28 h 56"/>
                <a:gd name="T8" fmla="*/ 28 w 56"/>
                <a:gd name="T9" fmla="*/ 0 h 56"/>
                <a:gd name="T10" fmla="*/ 0 60000 65536"/>
                <a:gd name="T11" fmla="*/ 0 60000 65536"/>
                <a:gd name="T12" fmla="*/ 0 60000 65536"/>
                <a:gd name="T13" fmla="*/ 0 60000 65536"/>
                <a:gd name="T14" fmla="*/ 0 60000 65536"/>
                <a:gd name="T15" fmla="*/ 0 w 56"/>
                <a:gd name="T16" fmla="*/ 0 h 56"/>
                <a:gd name="T17" fmla="*/ 56 w 56"/>
                <a:gd name="T18" fmla="*/ 56 h 56"/>
              </a:gdLst>
              <a:ahLst/>
              <a:cxnLst>
                <a:cxn ang="T10">
                  <a:pos x="T0" y="T1"/>
                </a:cxn>
                <a:cxn ang="T11">
                  <a:pos x="T2" y="T3"/>
                </a:cxn>
                <a:cxn ang="T12">
                  <a:pos x="T4" y="T5"/>
                </a:cxn>
                <a:cxn ang="T13">
                  <a:pos x="T6" y="T7"/>
                </a:cxn>
                <a:cxn ang="T14">
                  <a:pos x="T8" y="T9"/>
                </a:cxn>
              </a:cxnLst>
              <a:rect l="T15" t="T16" r="T17" b="T18"/>
              <a:pathLst>
                <a:path w="56" h="56">
                  <a:moveTo>
                    <a:pt x="28" y="0"/>
                  </a:moveTo>
                  <a:lnTo>
                    <a:pt x="56" y="28"/>
                  </a:lnTo>
                  <a:lnTo>
                    <a:pt x="28" y="56"/>
                  </a:lnTo>
                  <a:lnTo>
                    <a:pt x="0" y="28"/>
                  </a:lnTo>
                  <a:lnTo>
                    <a:pt x="28" y="0"/>
                  </a:lnTo>
                  <a:close/>
                </a:path>
              </a:pathLst>
            </a:custGeom>
            <a:solidFill>
              <a:srgbClr val="000080"/>
            </a:solidFill>
            <a:ln w="12700">
              <a:solidFill>
                <a:srgbClr val="000080"/>
              </a:solidFill>
              <a:prstDash val="solid"/>
              <a:round/>
              <a:headEnd/>
              <a:tailEnd/>
            </a:ln>
          </p:spPr>
          <p:txBody>
            <a:bodyPr/>
            <a:lstStyle/>
            <a:p>
              <a:pPr fontAlgn="base">
                <a:spcBef>
                  <a:spcPct val="0"/>
                </a:spcBef>
                <a:spcAft>
                  <a:spcPct val="0"/>
                </a:spcAft>
              </a:pPr>
              <a:endParaRPr lang="ja-JP" altLang="en-US">
                <a:solidFill>
                  <a:prstClr val="black"/>
                </a:solidFill>
              </a:endParaRPr>
            </a:p>
          </p:txBody>
        </p:sp>
      </p:grpSp>
      <p:grpSp>
        <p:nvGrpSpPr>
          <p:cNvPr id="30841" name="Group 121"/>
          <p:cNvGrpSpPr>
            <a:grpSpLocks/>
          </p:cNvGrpSpPr>
          <p:nvPr/>
        </p:nvGrpSpPr>
        <p:grpSpPr bwMode="auto">
          <a:xfrm>
            <a:off x="1141413" y="3341688"/>
            <a:ext cx="6934200" cy="1778000"/>
            <a:chOff x="719" y="2105"/>
            <a:chExt cx="4368" cy="1120"/>
          </a:xfrm>
        </p:grpSpPr>
        <p:sp>
          <p:nvSpPr>
            <p:cNvPr id="10493" name="Freeform 122"/>
            <p:cNvSpPr>
              <a:spLocks/>
            </p:cNvSpPr>
            <p:nvPr/>
          </p:nvSpPr>
          <p:spPr bwMode="auto">
            <a:xfrm>
              <a:off x="743" y="2129"/>
              <a:ext cx="4321" cy="1073"/>
            </a:xfrm>
            <a:custGeom>
              <a:avLst/>
              <a:gdLst>
                <a:gd name="T0" fmla="*/ 0 w 4501"/>
                <a:gd name="T1" fmla="*/ 742 h 1118"/>
                <a:gd name="T2" fmla="*/ 66 w 4501"/>
                <a:gd name="T3" fmla="*/ 696 h 1118"/>
                <a:gd name="T4" fmla="*/ 132 w 4501"/>
                <a:gd name="T5" fmla="*/ 675 h 1118"/>
                <a:gd name="T6" fmla="*/ 199 w 4501"/>
                <a:gd name="T7" fmla="*/ 667 h 1118"/>
                <a:gd name="T8" fmla="*/ 265 w 4501"/>
                <a:gd name="T9" fmla="*/ 661 h 1118"/>
                <a:gd name="T10" fmla="*/ 333 w 4501"/>
                <a:gd name="T11" fmla="*/ 657 h 1118"/>
                <a:gd name="T12" fmla="*/ 399 w 4501"/>
                <a:gd name="T13" fmla="*/ 602 h 1118"/>
                <a:gd name="T14" fmla="*/ 465 w 4501"/>
                <a:gd name="T15" fmla="*/ 581 h 1118"/>
                <a:gd name="T16" fmla="*/ 533 w 4501"/>
                <a:gd name="T17" fmla="*/ 569 h 1118"/>
                <a:gd name="T18" fmla="*/ 598 w 4501"/>
                <a:gd name="T19" fmla="*/ 545 h 1118"/>
                <a:gd name="T20" fmla="*/ 665 w 4501"/>
                <a:gd name="T21" fmla="*/ 507 h 1118"/>
                <a:gd name="T22" fmla="*/ 732 w 4501"/>
                <a:gd name="T23" fmla="*/ 486 h 1118"/>
                <a:gd name="T24" fmla="*/ 798 w 4501"/>
                <a:gd name="T25" fmla="*/ 450 h 1118"/>
                <a:gd name="T26" fmla="*/ 864 w 4501"/>
                <a:gd name="T27" fmla="*/ 432 h 1118"/>
                <a:gd name="T28" fmla="*/ 929 w 4501"/>
                <a:gd name="T29" fmla="*/ 400 h 1118"/>
                <a:gd name="T30" fmla="*/ 997 w 4501"/>
                <a:gd name="T31" fmla="*/ 416 h 1118"/>
                <a:gd name="T32" fmla="*/ 1065 w 4501"/>
                <a:gd name="T33" fmla="*/ 384 h 1118"/>
                <a:gd name="T34" fmla="*/ 1131 w 4501"/>
                <a:gd name="T35" fmla="*/ 355 h 1118"/>
                <a:gd name="T36" fmla="*/ 1197 w 4501"/>
                <a:gd name="T37" fmla="*/ 362 h 1118"/>
                <a:gd name="T38" fmla="*/ 1263 w 4501"/>
                <a:gd name="T39" fmla="*/ 338 h 1118"/>
                <a:gd name="T40" fmla="*/ 1329 w 4501"/>
                <a:gd name="T41" fmla="*/ 320 h 1118"/>
                <a:gd name="T42" fmla="*/ 1396 w 4501"/>
                <a:gd name="T43" fmla="*/ 294 h 1118"/>
                <a:gd name="T44" fmla="*/ 1463 w 4501"/>
                <a:gd name="T45" fmla="*/ 267 h 1118"/>
                <a:gd name="T46" fmla="*/ 1531 w 4501"/>
                <a:gd name="T47" fmla="*/ 274 h 1118"/>
                <a:gd name="T48" fmla="*/ 1596 w 4501"/>
                <a:gd name="T49" fmla="*/ 250 h 1118"/>
                <a:gd name="T50" fmla="*/ 1663 w 4501"/>
                <a:gd name="T51" fmla="*/ 252 h 1118"/>
                <a:gd name="T52" fmla="*/ 1730 w 4501"/>
                <a:gd name="T53" fmla="*/ 238 h 1118"/>
                <a:gd name="T54" fmla="*/ 1794 w 4501"/>
                <a:gd name="T55" fmla="*/ 237 h 1118"/>
                <a:gd name="T56" fmla="*/ 1862 w 4501"/>
                <a:gd name="T57" fmla="*/ 229 h 1118"/>
                <a:gd name="T58" fmla="*/ 1928 w 4501"/>
                <a:gd name="T59" fmla="*/ 203 h 1118"/>
                <a:gd name="T60" fmla="*/ 1995 w 4501"/>
                <a:gd name="T61" fmla="*/ 219 h 1118"/>
                <a:gd name="T62" fmla="*/ 2062 w 4501"/>
                <a:gd name="T63" fmla="*/ 178 h 1118"/>
                <a:gd name="T64" fmla="*/ 2129 w 4501"/>
                <a:gd name="T65" fmla="*/ 165 h 1118"/>
                <a:gd name="T66" fmla="*/ 2195 w 4501"/>
                <a:gd name="T67" fmla="*/ 166 h 1118"/>
                <a:gd name="T68" fmla="*/ 2262 w 4501"/>
                <a:gd name="T69" fmla="*/ 174 h 1118"/>
                <a:gd name="T70" fmla="*/ 2328 w 4501"/>
                <a:gd name="T71" fmla="*/ 137 h 1118"/>
                <a:gd name="T72" fmla="*/ 2395 w 4501"/>
                <a:gd name="T73" fmla="*/ 107 h 1118"/>
                <a:gd name="T74" fmla="*/ 2461 w 4501"/>
                <a:gd name="T75" fmla="*/ 91 h 1118"/>
                <a:gd name="T76" fmla="*/ 2528 w 4501"/>
                <a:gd name="T77" fmla="*/ 89 h 1118"/>
                <a:gd name="T78" fmla="*/ 2594 w 4501"/>
                <a:gd name="T79" fmla="*/ 69 h 1118"/>
                <a:gd name="T80" fmla="*/ 2661 w 4501"/>
                <a:gd name="T81" fmla="*/ 77 h 1118"/>
                <a:gd name="T82" fmla="*/ 2728 w 4501"/>
                <a:gd name="T83" fmla="*/ 44 h 1118"/>
                <a:gd name="T84" fmla="*/ 2794 w 4501"/>
                <a:gd name="T85" fmla="*/ 32 h 1118"/>
                <a:gd name="T86" fmla="*/ 2860 w 4501"/>
                <a:gd name="T87" fmla="*/ 27 h 1118"/>
                <a:gd name="T88" fmla="*/ 2926 w 4501"/>
                <a:gd name="T89" fmla="*/ 4 h 1118"/>
                <a:gd name="T90" fmla="*/ 2992 w 4501"/>
                <a:gd name="T91" fmla="*/ 0 h 111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01"/>
                <a:gd name="T139" fmla="*/ 0 h 1118"/>
                <a:gd name="T140" fmla="*/ 4501 w 4501"/>
                <a:gd name="T141" fmla="*/ 1118 h 111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01" h="1118">
                  <a:moveTo>
                    <a:pt x="0" y="1118"/>
                  </a:moveTo>
                  <a:lnTo>
                    <a:pt x="100" y="1049"/>
                  </a:lnTo>
                  <a:lnTo>
                    <a:pt x="200" y="1017"/>
                  </a:lnTo>
                  <a:lnTo>
                    <a:pt x="300" y="1005"/>
                  </a:lnTo>
                  <a:lnTo>
                    <a:pt x="400" y="997"/>
                  </a:lnTo>
                  <a:lnTo>
                    <a:pt x="500" y="992"/>
                  </a:lnTo>
                  <a:lnTo>
                    <a:pt x="600" y="906"/>
                  </a:lnTo>
                  <a:lnTo>
                    <a:pt x="700" y="874"/>
                  </a:lnTo>
                  <a:lnTo>
                    <a:pt x="800" y="859"/>
                  </a:lnTo>
                  <a:lnTo>
                    <a:pt x="900" y="822"/>
                  </a:lnTo>
                  <a:lnTo>
                    <a:pt x="1000" y="764"/>
                  </a:lnTo>
                  <a:lnTo>
                    <a:pt x="1100" y="731"/>
                  </a:lnTo>
                  <a:lnTo>
                    <a:pt x="1200" y="678"/>
                  </a:lnTo>
                  <a:lnTo>
                    <a:pt x="1300" y="650"/>
                  </a:lnTo>
                  <a:lnTo>
                    <a:pt x="1400" y="604"/>
                  </a:lnTo>
                  <a:lnTo>
                    <a:pt x="1500" y="626"/>
                  </a:lnTo>
                  <a:lnTo>
                    <a:pt x="1600" y="578"/>
                  </a:lnTo>
                  <a:lnTo>
                    <a:pt x="1700" y="536"/>
                  </a:lnTo>
                  <a:lnTo>
                    <a:pt x="1800" y="545"/>
                  </a:lnTo>
                  <a:lnTo>
                    <a:pt x="1900" y="510"/>
                  </a:lnTo>
                  <a:lnTo>
                    <a:pt x="2000" y="482"/>
                  </a:lnTo>
                  <a:lnTo>
                    <a:pt x="2100" y="443"/>
                  </a:lnTo>
                  <a:lnTo>
                    <a:pt x="2200" y="403"/>
                  </a:lnTo>
                  <a:lnTo>
                    <a:pt x="2301" y="415"/>
                  </a:lnTo>
                  <a:lnTo>
                    <a:pt x="2401" y="376"/>
                  </a:lnTo>
                  <a:lnTo>
                    <a:pt x="2501" y="380"/>
                  </a:lnTo>
                  <a:lnTo>
                    <a:pt x="2601" y="358"/>
                  </a:lnTo>
                  <a:lnTo>
                    <a:pt x="2701" y="357"/>
                  </a:lnTo>
                  <a:lnTo>
                    <a:pt x="2801" y="345"/>
                  </a:lnTo>
                  <a:lnTo>
                    <a:pt x="2901" y="307"/>
                  </a:lnTo>
                  <a:lnTo>
                    <a:pt x="3001" y="330"/>
                  </a:lnTo>
                  <a:lnTo>
                    <a:pt x="3101" y="267"/>
                  </a:lnTo>
                  <a:lnTo>
                    <a:pt x="3201" y="250"/>
                  </a:lnTo>
                  <a:lnTo>
                    <a:pt x="3301" y="251"/>
                  </a:lnTo>
                  <a:lnTo>
                    <a:pt x="3401" y="263"/>
                  </a:lnTo>
                  <a:lnTo>
                    <a:pt x="3501" y="207"/>
                  </a:lnTo>
                  <a:lnTo>
                    <a:pt x="3601" y="162"/>
                  </a:lnTo>
                  <a:lnTo>
                    <a:pt x="3701" y="136"/>
                  </a:lnTo>
                  <a:lnTo>
                    <a:pt x="3801" y="134"/>
                  </a:lnTo>
                  <a:lnTo>
                    <a:pt x="3901" y="104"/>
                  </a:lnTo>
                  <a:lnTo>
                    <a:pt x="4001" y="116"/>
                  </a:lnTo>
                  <a:lnTo>
                    <a:pt x="4101" y="66"/>
                  </a:lnTo>
                  <a:lnTo>
                    <a:pt x="4201" y="47"/>
                  </a:lnTo>
                  <a:lnTo>
                    <a:pt x="4301" y="37"/>
                  </a:lnTo>
                  <a:lnTo>
                    <a:pt x="4401" y="4"/>
                  </a:lnTo>
                  <a:lnTo>
                    <a:pt x="4501" y="0"/>
                  </a:lnTo>
                </a:path>
              </a:pathLst>
            </a:custGeom>
            <a:noFill/>
            <a:ln w="36513">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ja-JP" altLang="en-US">
                <a:solidFill>
                  <a:prstClr val="black"/>
                </a:solidFill>
              </a:endParaRPr>
            </a:p>
          </p:txBody>
        </p:sp>
        <p:sp>
          <p:nvSpPr>
            <p:cNvPr id="10494" name="Rectangle 123"/>
            <p:cNvSpPr>
              <a:spLocks noChangeArrowheads="1"/>
            </p:cNvSpPr>
            <p:nvPr/>
          </p:nvSpPr>
          <p:spPr bwMode="auto">
            <a:xfrm>
              <a:off x="719" y="3178"/>
              <a:ext cx="48" cy="47"/>
            </a:xfrm>
            <a:prstGeom prst="rect">
              <a:avLst/>
            </a:prstGeom>
            <a:solidFill>
              <a:srgbClr val="FF00FF"/>
            </a:solidFill>
            <a:ln w="12700">
              <a:solidFill>
                <a:srgbClr val="FF00FF"/>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sp>
          <p:nvSpPr>
            <p:cNvPr id="10495" name="Rectangle 124"/>
            <p:cNvSpPr>
              <a:spLocks noChangeArrowheads="1"/>
            </p:cNvSpPr>
            <p:nvPr/>
          </p:nvSpPr>
          <p:spPr bwMode="auto">
            <a:xfrm>
              <a:off x="815" y="3112"/>
              <a:ext cx="47" cy="47"/>
            </a:xfrm>
            <a:prstGeom prst="rect">
              <a:avLst/>
            </a:prstGeom>
            <a:solidFill>
              <a:srgbClr val="FF00FF"/>
            </a:solidFill>
            <a:ln w="12700">
              <a:solidFill>
                <a:srgbClr val="FF00FF"/>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sp>
          <p:nvSpPr>
            <p:cNvPr id="10496" name="Rectangle 125"/>
            <p:cNvSpPr>
              <a:spLocks noChangeArrowheads="1"/>
            </p:cNvSpPr>
            <p:nvPr/>
          </p:nvSpPr>
          <p:spPr bwMode="auto">
            <a:xfrm>
              <a:off x="911" y="3081"/>
              <a:ext cx="47" cy="47"/>
            </a:xfrm>
            <a:prstGeom prst="rect">
              <a:avLst/>
            </a:prstGeom>
            <a:solidFill>
              <a:srgbClr val="FF00FF"/>
            </a:solidFill>
            <a:ln w="12700">
              <a:solidFill>
                <a:srgbClr val="FF00FF"/>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sp>
          <p:nvSpPr>
            <p:cNvPr id="10497" name="Rectangle 126"/>
            <p:cNvSpPr>
              <a:spLocks noChangeArrowheads="1"/>
            </p:cNvSpPr>
            <p:nvPr/>
          </p:nvSpPr>
          <p:spPr bwMode="auto">
            <a:xfrm>
              <a:off x="1007" y="3070"/>
              <a:ext cx="47" cy="47"/>
            </a:xfrm>
            <a:prstGeom prst="rect">
              <a:avLst/>
            </a:prstGeom>
            <a:solidFill>
              <a:srgbClr val="FF00FF"/>
            </a:solidFill>
            <a:ln w="12700">
              <a:solidFill>
                <a:srgbClr val="FF00FF"/>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sp>
          <p:nvSpPr>
            <p:cNvPr id="10498" name="Rectangle 127"/>
            <p:cNvSpPr>
              <a:spLocks noChangeArrowheads="1"/>
            </p:cNvSpPr>
            <p:nvPr/>
          </p:nvSpPr>
          <p:spPr bwMode="auto">
            <a:xfrm>
              <a:off x="1103" y="3062"/>
              <a:ext cx="47" cy="47"/>
            </a:xfrm>
            <a:prstGeom prst="rect">
              <a:avLst/>
            </a:prstGeom>
            <a:solidFill>
              <a:srgbClr val="FF00FF"/>
            </a:solidFill>
            <a:ln w="12700">
              <a:solidFill>
                <a:srgbClr val="FF00FF"/>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sp>
          <p:nvSpPr>
            <p:cNvPr id="10499" name="Rectangle 128"/>
            <p:cNvSpPr>
              <a:spLocks noChangeArrowheads="1"/>
            </p:cNvSpPr>
            <p:nvPr/>
          </p:nvSpPr>
          <p:spPr bwMode="auto">
            <a:xfrm>
              <a:off x="1199" y="3057"/>
              <a:ext cx="47" cy="47"/>
            </a:xfrm>
            <a:prstGeom prst="rect">
              <a:avLst/>
            </a:prstGeom>
            <a:solidFill>
              <a:srgbClr val="FF00FF"/>
            </a:solidFill>
            <a:ln w="12700">
              <a:solidFill>
                <a:srgbClr val="FF00FF"/>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sp>
          <p:nvSpPr>
            <p:cNvPr id="10500" name="Rectangle 129"/>
            <p:cNvSpPr>
              <a:spLocks noChangeArrowheads="1"/>
            </p:cNvSpPr>
            <p:nvPr/>
          </p:nvSpPr>
          <p:spPr bwMode="auto">
            <a:xfrm>
              <a:off x="1295" y="2975"/>
              <a:ext cx="47" cy="47"/>
            </a:xfrm>
            <a:prstGeom prst="rect">
              <a:avLst/>
            </a:prstGeom>
            <a:solidFill>
              <a:srgbClr val="FF00FF"/>
            </a:solidFill>
            <a:ln w="12700">
              <a:solidFill>
                <a:srgbClr val="FF00FF"/>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sp>
          <p:nvSpPr>
            <p:cNvPr id="10501" name="Rectangle 130"/>
            <p:cNvSpPr>
              <a:spLocks noChangeArrowheads="1"/>
            </p:cNvSpPr>
            <p:nvPr/>
          </p:nvSpPr>
          <p:spPr bwMode="auto">
            <a:xfrm>
              <a:off x="1391" y="2944"/>
              <a:ext cx="47" cy="47"/>
            </a:xfrm>
            <a:prstGeom prst="rect">
              <a:avLst/>
            </a:prstGeom>
            <a:solidFill>
              <a:srgbClr val="FF00FF"/>
            </a:solidFill>
            <a:ln w="12700">
              <a:solidFill>
                <a:srgbClr val="FF00FF"/>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sp>
          <p:nvSpPr>
            <p:cNvPr id="10502" name="Rectangle 131"/>
            <p:cNvSpPr>
              <a:spLocks noChangeArrowheads="1"/>
            </p:cNvSpPr>
            <p:nvPr/>
          </p:nvSpPr>
          <p:spPr bwMode="auto">
            <a:xfrm>
              <a:off x="1487" y="2929"/>
              <a:ext cx="47" cy="48"/>
            </a:xfrm>
            <a:prstGeom prst="rect">
              <a:avLst/>
            </a:prstGeom>
            <a:solidFill>
              <a:srgbClr val="FF00FF"/>
            </a:solidFill>
            <a:ln w="12700">
              <a:solidFill>
                <a:srgbClr val="FF00FF"/>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sp>
          <p:nvSpPr>
            <p:cNvPr id="10503" name="Rectangle 132"/>
            <p:cNvSpPr>
              <a:spLocks noChangeArrowheads="1"/>
            </p:cNvSpPr>
            <p:nvPr/>
          </p:nvSpPr>
          <p:spPr bwMode="auto">
            <a:xfrm>
              <a:off x="1583" y="2894"/>
              <a:ext cx="47" cy="47"/>
            </a:xfrm>
            <a:prstGeom prst="rect">
              <a:avLst/>
            </a:prstGeom>
            <a:solidFill>
              <a:srgbClr val="FF00FF"/>
            </a:solidFill>
            <a:ln w="12700">
              <a:solidFill>
                <a:srgbClr val="FF00FF"/>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sp>
          <p:nvSpPr>
            <p:cNvPr id="10504" name="Rectangle 133"/>
            <p:cNvSpPr>
              <a:spLocks noChangeArrowheads="1"/>
            </p:cNvSpPr>
            <p:nvPr/>
          </p:nvSpPr>
          <p:spPr bwMode="auto">
            <a:xfrm>
              <a:off x="1679" y="2838"/>
              <a:ext cx="47" cy="47"/>
            </a:xfrm>
            <a:prstGeom prst="rect">
              <a:avLst/>
            </a:prstGeom>
            <a:solidFill>
              <a:srgbClr val="FF00FF"/>
            </a:solidFill>
            <a:ln w="12700">
              <a:solidFill>
                <a:srgbClr val="FF00FF"/>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sp>
          <p:nvSpPr>
            <p:cNvPr id="10505" name="Rectangle 134"/>
            <p:cNvSpPr>
              <a:spLocks noChangeArrowheads="1"/>
            </p:cNvSpPr>
            <p:nvPr/>
          </p:nvSpPr>
          <p:spPr bwMode="auto">
            <a:xfrm>
              <a:off x="1775" y="2807"/>
              <a:ext cx="47" cy="47"/>
            </a:xfrm>
            <a:prstGeom prst="rect">
              <a:avLst/>
            </a:prstGeom>
            <a:solidFill>
              <a:srgbClr val="FF00FF"/>
            </a:solidFill>
            <a:ln w="12700">
              <a:solidFill>
                <a:srgbClr val="FF00FF"/>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sp>
          <p:nvSpPr>
            <p:cNvPr id="10506" name="Rectangle 135"/>
            <p:cNvSpPr>
              <a:spLocks noChangeArrowheads="1"/>
            </p:cNvSpPr>
            <p:nvPr/>
          </p:nvSpPr>
          <p:spPr bwMode="auto">
            <a:xfrm>
              <a:off x="1871" y="2756"/>
              <a:ext cx="47" cy="47"/>
            </a:xfrm>
            <a:prstGeom prst="rect">
              <a:avLst/>
            </a:prstGeom>
            <a:solidFill>
              <a:srgbClr val="FF00FF"/>
            </a:solidFill>
            <a:ln w="12700">
              <a:solidFill>
                <a:srgbClr val="FF00FF"/>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sp>
          <p:nvSpPr>
            <p:cNvPr id="10507" name="Rectangle 136"/>
            <p:cNvSpPr>
              <a:spLocks noChangeArrowheads="1"/>
            </p:cNvSpPr>
            <p:nvPr/>
          </p:nvSpPr>
          <p:spPr bwMode="auto">
            <a:xfrm>
              <a:off x="1967" y="2729"/>
              <a:ext cx="47" cy="47"/>
            </a:xfrm>
            <a:prstGeom prst="rect">
              <a:avLst/>
            </a:prstGeom>
            <a:solidFill>
              <a:srgbClr val="FF00FF"/>
            </a:solidFill>
            <a:ln w="12700">
              <a:solidFill>
                <a:srgbClr val="FF00FF"/>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sp>
          <p:nvSpPr>
            <p:cNvPr id="10508" name="Rectangle 137"/>
            <p:cNvSpPr>
              <a:spLocks noChangeArrowheads="1"/>
            </p:cNvSpPr>
            <p:nvPr/>
          </p:nvSpPr>
          <p:spPr bwMode="auto">
            <a:xfrm>
              <a:off x="2063" y="2685"/>
              <a:ext cx="47" cy="47"/>
            </a:xfrm>
            <a:prstGeom prst="rect">
              <a:avLst/>
            </a:prstGeom>
            <a:solidFill>
              <a:srgbClr val="FF00FF"/>
            </a:solidFill>
            <a:ln w="12700">
              <a:solidFill>
                <a:srgbClr val="FF00FF"/>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sp>
          <p:nvSpPr>
            <p:cNvPr id="10509" name="Rectangle 138"/>
            <p:cNvSpPr>
              <a:spLocks noChangeArrowheads="1"/>
            </p:cNvSpPr>
            <p:nvPr/>
          </p:nvSpPr>
          <p:spPr bwMode="auto">
            <a:xfrm>
              <a:off x="2159" y="2706"/>
              <a:ext cx="47" cy="47"/>
            </a:xfrm>
            <a:prstGeom prst="rect">
              <a:avLst/>
            </a:prstGeom>
            <a:solidFill>
              <a:srgbClr val="FF00FF"/>
            </a:solidFill>
            <a:ln w="12700">
              <a:solidFill>
                <a:srgbClr val="FF00FF"/>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sp>
          <p:nvSpPr>
            <p:cNvPr id="10510" name="Rectangle 139"/>
            <p:cNvSpPr>
              <a:spLocks noChangeArrowheads="1"/>
            </p:cNvSpPr>
            <p:nvPr/>
          </p:nvSpPr>
          <p:spPr bwMode="auto">
            <a:xfrm>
              <a:off x="2255" y="2660"/>
              <a:ext cx="47" cy="47"/>
            </a:xfrm>
            <a:prstGeom prst="rect">
              <a:avLst/>
            </a:prstGeom>
            <a:solidFill>
              <a:srgbClr val="FF00FF"/>
            </a:solidFill>
            <a:ln w="12700">
              <a:solidFill>
                <a:srgbClr val="FF00FF"/>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sp>
          <p:nvSpPr>
            <p:cNvPr id="10511" name="Rectangle 140"/>
            <p:cNvSpPr>
              <a:spLocks noChangeArrowheads="1"/>
            </p:cNvSpPr>
            <p:nvPr/>
          </p:nvSpPr>
          <p:spPr bwMode="auto">
            <a:xfrm>
              <a:off x="2351" y="2619"/>
              <a:ext cx="47" cy="47"/>
            </a:xfrm>
            <a:prstGeom prst="rect">
              <a:avLst/>
            </a:prstGeom>
            <a:solidFill>
              <a:srgbClr val="FF00FF"/>
            </a:solidFill>
            <a:ln w="12700">
              <a:solidFill>
                <a:srgbClr val="FF00FF"/>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sp>
          <p:nvSpPr>
            <p:cNvPr id="10512" name="Rectangle 141"/>
            <p:cNvSpPr>
              <a:spLocks noChangeArrowheads="1"/>
            </p:cNvSpPr>
            <p:nvPr/>
          </p:nvSpPr>
          <p:spPr bwMode="auto">
            <a:xfrm>
              <a:off x="2447" y="2628"/>
              <a:ext cx="47" cy="47"/>
            </a:xfrm>
            <a:prstGeom prst="rect">
              <a:avLst/>
            </a:prstGeom>
            <a:solidFill>
              <a:srgbClr val="FF00FF"/>
            </a:solidFill>
            <a:ln w="12700">
              <a:solidFill>
                <a:srgbClr val="FF00FF"/>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sp>
          <p:nvSpPr>
            <p:cNvPr id="10513" name="Rectangle 142"/>
            <p:cNvSpPr>
              <a:spLocks noChangeArrowheads="1"/>
            </p:cNvSpPr>
            <p:nvPr/>
          </p:nvSpPr>
          <p:spPr bwMode="auto">
            <a:xfrm>
              <a:off x="2543" y="2594"/>
              <a:ext cx="47" cy="47"/>
            </a:xfrm>
            <a:prstGeom prst="rect">
              <a:avLst/>
            </a:prstGeom>
            <a:solidFill>
              <a:srgbClr val="FF00FF"/>
            </a:solidFill>
            <a:ln w="12700">
              <a:solidFill>
                <a:srgbClr val="FF00FF"/>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sp>
          <p:nvSpPr>
            <p:cNvPr id="10514" name="Rectangle 143"/>
            <p:cNvSpPr>
              <a:spLocks noChangeArrowheads="1"/>
            </p:cNvSpPr>
            <p:nvPr/>
          </p:nvSpPr>
          <p:spPr bwMode="auto">
            <a:xfrm>
              <a:off x="2639" y="2568"/>
              <a:ext cx="47" cy="47"/>
            </a:xfrm>
            <a:prstGeom prst="rect">
              <a:avLst/>
            </a:prstGeom>
            <a:solidFill>
              <a:srgbClr val="FF00FF"/>
            </a:solidFill>
            <a:ln w="12700">
              <a:solidFill>
                <a:srgbClr val="FF00FF"/>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sp>
          <p:nvSpPr>
            <p:cNvPr id="10515" name="Rectangle 144"/>
            <p:cNvSpPr>
              <a:spLocks noChangeArrowheads="1"/>
            </p:cNvSpPr>
            <p:nvPr/>
          </p:nvSpPr>
          <p:spPr bwMode="auto">
            <a:xfrm>
              <a:off x="2735" y="2530"/>
              <a:ext cx="47" cy="47"/>
            </a:xfrm>
            <a:prstGeom prst="rect">
              <a:avLst/>
            </a:prstGeom>
            <a:solidFill>
              <a:srgbClr val="FF00FF"/>
            </a:solidFill>
            <a:ln w="12700">
              <a:solidFill>
                <a:srgbClr val="FF00FF"/>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sp>
          <p:nvSpPr>
            <p:cNvPr id="10516" name="Rectangle 145"/>
            <p:cNvSpPr>
              <a:spLocks noChangeArrowheads="1"/>
            </p:cNvSpPr>
            <p:nvPr/>
          </p:nvSpPr>
          <p:spPr bwMode="auto">
            <a:xfrm>
              <a:off x="2831" y="2492"/>
              <a:ext cx="47" cy="47"/>
            </a:xfrm>
            <a:prstGeom prst="rect">
              <a:avLst/>
            </a:prstGeom>
            <a:solidFill>
              <a:srgbClr val="FF00FF"/>
            </a:solidFill>
            <a:ln w="12700">
              <a:solidFill>
                <a:srgbClr val="FF00FF"/>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sp>
          <p:nvSpPr>
            <p:cNvPr id="10517" name="Rectangle 146"/>
            <p:cNvSpPr>
              <a:spLocks noChangeArrowheads="1"/>
            </p:cNvSpPr>
            <p:nvPr/>
          </p:nvSpPr>
          <p:spPr bwMode="auto">
            <a:xfrm>
              <a:off x="2928" y="2503"/>
              <a:ext cx="47" cy="47"/>
            </a:xfrm>
            <a:prstGeom prst="rect">
              <a:avLst/>
            </a:prstGeom>
            <a:solidFill>
              <a:srgbClr val="FF00FF"/>
            </a:solidFill>
            <a:ln w="12700">
              <a:solidFill>
                <a:srgbClr val="FF00FF"/>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sp>
          <p:nvSpPr>
            <p:cNvPr id="10518" name="Rectangle 147"/>
            <p:cNvSpPr>
              <a:spLocks noChangeArrowheads="1"/>
            </p:cNvSpPr>
            <p:nvPr/>
          </p:nvSpPr>
          <p:spPr bwMode="auto">
            <a:xfrm>
              <a:off x="3024" y="2466"/>
              <a:ext cx="47" cy="47"/>
            </a:xfrm>
            <a:prstGeom prst="rect">
              <a:avLst/>
            </a:prstGeom>
            <a:solidFill>
              <a:srgbClr val="FF00FF"/>
            </a:solidFill>
            <a:ln w="12700">
              <a:solidFill>
                <a:srgbClr val="FF00FF"/>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sp>
          <p:nvSpPr>
            <p:cNvPr id="10519" name="Rectangle 148"/>
            <p:cNvSpPr>
              <a:spLocks noChangeArrowheads="1"/>
            </p:cNvSpPr>
            <p:nvPr/>
          </p:nvSpPr>
          <p:spPr bwMode="auto">
            <a:xfrm>
              <a:off x="3120" y="2470"/>
              <a:ext cx="47" cy="47"/>
            </a:xfrm>
            <a:prstGeom prst="rect">
              <a:avLst/>
            </a:prstGeom>
            <a:solidFill>
              <a:srgbClr val="FF00FF"/>
            </a:solidFill>
            <a:ln w="12700">
              <a:solidFill>
                <a:srgbClr val="FF00FF"/>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sp>
          <p:nvSpPr>
            <p:cNvPr id="10520" name="Rectangle 149"/>
            <p:cNvSpPr>
              <a:spLocks noChangeArrowheads="1"/>
            </p:cNvSpPr>
            <p:nvPr/>
          </p:nvSpPr>
          <p:spPr bwMode="auto">
            <a:xfrm>
              <a:off x="3216" y="2449"/>
              <a:ext cx="47" cy="47"/>
            </a:xfrm>
            <a:prstGeom prst="rect">
              <a:avLst/>
            </a:prstGeom>
            <a:solidFill>
              <a:srgbClr val="FF00FF"/>
            </a:solidFill>
            <a:ln w="12700">
              <a:solidFill>
                <a:srgbClr val="FF00FF"/>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sp>
          <p:nvSpPr>
            <p:cNvPr id="10521" name="Rectangle 150"/>
            <p:cNvSpPr>
              <a:spLocks noChangeArrowheads="1"/>
            </p:cNvSpPr>
            <p:nvPr/>
          </p:nvSpPr>
          <p:spPr bwMode="auto">
            <a:xfrm>
              <a:off x="3312" y="2448"/>
              <a:ext cx="47" cy="47"/>
            </a:xfrm>
            <a:prstGeom prst="rect">
              <a:avLst/>
            </a:prstGeom>
            <a:solidFill>
              <a:srgbClr val="FF00FF"/>
            </a:solidFill>
            <a:ln w="12700">
              <a:solidFill>
                <a:srgbClr val="FF00FF"/>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sp>
          <p:nvSpPr>
            <p:cNvPr id="10522" name="Rectangle 151"/>
            <p:cNvSpPr>
              <a:spLocks noChangeArrowheads="1"/>
            </p:cNvSpPr>
            <p:nvPr/>
          </p:nvSpPr>
          <p:spPr bwMode="auto">
            <a:xfrm>
              <a:off x="3408" y="2436"/>
              <a:ext cx="47" cy="47"/>
            </a:xfrm>
            <a:prstGeom prst="rect">
              <a:avLst/>
            </a:prstGeom>
            <a:solidFill>
              <a:srgbClr val="FF00FF"/>
            </a:solidFill>
            <a:ln w="12700">
              <a:solidFill>
                <a:srgbClr val="FF00FF"/>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sp>
          <p:nvSpPr>
            <p:cNvPr id="10523" name="Rectangle 152"/>
            <p:cNvSpPr>
              <a:spLocks noChangeArrowheads="1"/>
            </p:cNvSpPr>
            <p:nvPr/>
          </p:nvSpPr>
          <p:spPr bwMode="auto">
            <a:xfrm>
              <a:off x="3504" y="2400"/>
              <a:ext cx="47" cy="47"/>
            </a:xfrm>
            <a:prstGeom prst="rect">
              <a:avLst/>
            </a:prstGeom>
            <a:solidFill>
              <a:srgbClr val="FF00FF"/>
            </a:solidFill>
            <a:ln w="12700">
              <a:solidFill>
                <a:srgbClr val="FF00FF"/>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sp>
          <p:nvSpPr>
            <p:cNvPr id="10524" name="Rectangle 153"/>
            <p:cNvSpPr>
              <a:spLocks noChangeArrowheads="1"/>
            </p:cNvSpPr>
            <p:nvPr/>
          </p:nvSpPr>
          <p:spPr bwMode="auto">
            <a:xfrm>
              <a:off x="3600" y="2422"/>
              <a:ext cx="47" cy="47"/>
            </a:xfrm>
            <a:prstGeom prst="rect">
              <a:avLst/>
            </a:prstGeom>
            <a:solidFill>
              <a:srgbClr val="FF00FF"/>
            </a:solidFill>
            <a:ln w="12700">
              <a:solidFill>
                <a:srgbClr val="FF00FF"/>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sp>
          <p:nvSpPr>
            <p:cNvPr id="10525" name="Rectangle 154"/>
            <p:cNvSpPr>
              <a:spLocks noChangeArrowheads="1"/>
            </p:cNvSpPr>
            <p:nvPr/>
          </p:nvSpPr>
          <p:spPr bwMode="auto">
            <a:xfrm>
              <a:off x="3696" y="2361"/>
              <a:ext cx="47" cy="47"/>
            </a:xfrm>
            <a:prstGeom prst="rect">
              <a:avLst/>
            </a:prstGeom>
            <a:solidFill>
              <a:srgbClr val="FF00FF"/>
            </a:solidFill>
            <a:ln w="12700">
              <a:solidFill>
                <a:srgbClr val="FF00FF"/>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sp>
          <p:nvSpPr>
            <p:cNvPr id="10526" name="Rectangle 155"/>
            <p:cNvSpPr>
              <a:spLocks noChangeArrowheads="1"/>
            </p:cNvSpPr>
            <p:nvPr/>
          </p:nvSpPr>
          <p:spPr bwMode="auto">
            <a:xfrm>
              <a:off x="3792" y="2345"/>
              <a:ext cx="47" cy="47"/>
            </a:xfrm>
            <a:prstGeom prst="rect">
              <a:avLst/>
            </a:prstGeom>
            <a:solidFill>
              <a:srgbClr val="FF00FF"/>
            </a:solidFill>
            <a:ln w="12700">
              <a:solidFill>
                <a:srgbClr val="FF00FF"/>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sp>
          <p:nvSpPr>
            <p:cNvPr id="10527" name="Rectangle 156"/>
            <p:cNvSpPr>
              <a:spLocks noChangeArrowheads="1"/>
            </p:cNvSpPr>
            <p:nvPr/>
          </p:nvSpPr>
          <p:spPr bwMode="auto">
            <a:xfrm>
              <a:off x="3888" y="2346"/>
              <a:ext cx="47" cy="47"/>
            </a:xfrm>
            <a:prstGeom prst="rect">
              <a:avLst/>
            </a:prstGeom>
            <a:solidFill>
              <a:srgbClr val="FF00FF"/>
            </a:solidFill>
            <a:ln w="12700">
              <a:solidFill>
                <a:srgbClr val="FF00FF"/>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sp>
          <p:nvSpPr>
            <p:cNvPr id="10528" name="Rectangle 157"/>
            <p:cNvSpPr>
              <a:spLocks noChangeArrowheads="1"/>
            </p:cNvSpPr>
            <p:nvPr/>
          </p:nvSpPr>
          <p:spPr bwMode="auto">
            <a:xfrm>
              <a:off x="3984" y="2357"/>
              <a:ext cx="47" cy="47"/>
            </a:xfrm>
            <a:prstGeom prst="rect">
              <a:avLst/>
            </a:prstGeom>
            <a:solidFill>
              <a:srgbClr val="FF00FF"/>
            </a:solidFill>
            <a:ln w="12700">
              <a:solidFill>
                <a:srgbClr val="FF00FF"/>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sp>
          <p:nvSpPr>
            <p:cNvPr id="10529" name="Rectangle 158"/>
            <p:cNvSpPr>
              <a:spLocks noChangeArrowheads="1"/>
            </p:cNvSpPr>
            <p:nvPr/>
          </p:nvSpPr>
          <p:spPr bwMode="auto">
            <a:xfrm>
              <a:off x="4080" y="2304"/>
              <a:ext cx="47" cy="47"/>
            </a:xfrm>
            <a:prstGeom prst="rect">
              <a:avLst/>
            </a:prstGeom>
            <a:solidFill>
              <a:srgbClr val="FF00FF"/>
            </a:solidFill>
            <a:ln w="12700">
              <a:solidFill>
                <a:srgbClr val="FF00FF"/>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sp>
          <p:nvSpPr>
            <p:cNvPr id="10530" name="Rectangle 159"/>
            <p:cNvSpPr>
              <a:spLocks noChangeArrowheads="1"/>
            </p:cNvSpPr>
            <p:nvPr/>
          </p:nvSpPr>
          <p:spPr bwMode="auto">
            <a:xfrm>
              <a:off x="4176" y="2260"/>
              <a:ext cx="47" cy="47"/>
            </a:xfrm>
            <a:prstGeom prst="rect">
              <a:avLst/>
            </a:prstGeom>
            <a:solidFill>
              <a:srgbClr val="FF00FF"/>
            </a:solidFill>
            <a:ln w="12700">
              <a:solidFill>
                <a:srgbClr val="FF00FF"/>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sp>
          <p:nvSpPr>
            <p:cNvPr id="10531" name="Rectangle 160"/>
            <p:cNvSpPr>
              <a:spLocks noChangeArrowheads="1"/>
            </p:cNvSpPr>
            <p:nvPr/>
          </p:nvSpPr>
          <p:spPr bwMode="auto">
            <a:xfrm>
              <a:off x="4272" y="2235"/>
              <a:ext cx="47" cy="47"/>
            </a:xfrm>
            <a:prstGeom prst="rect">
              <a:avLst/>
            </a:prstGeom>
            <a:solidFill>
              <a:srgbClr val="FF00FF"/>
            </a:solidFill>
            <a:ln w="12700">
              <a:solidFill>
                <a:srgbClr val="FF00FF"/>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sp>
          <p:nvSpPr>
            <p:cNvPr id="10532" name="Rectangle 161"/>
            <p:cNvSpPr>
              <a:spLocks noChangeArrowheads="1"/>
            </p:cNvSpPr>
            <p:nvPr/>
          </p:nvSpPr>
          <p:spPr bwMode="auto">
            <a:xfrm>
              <a:off x="4368" y="2234"/>
              <a:ext cx="47" cy="47"/>
            </a:xfrm>
            <a:prstGeom prst="rect">
              <a:avLst/>
            </a:prstGeom>
            <a:solidFill>
              <a:srgbClr val="FF00FF"/>
            </a:solidFill>
            <a:ln w="12700">
              <a:solidFill>
                <a:srgbClr val="FF00FF"/>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sp>
          <p:nvSpPr>
            <p:cNvPr id="10533" name="Rectangle 162"/>
            <p:cNvSpPr>
              <a:spLocks noChangeArrowheads="1"/>
            </p:cNvSpPr>
            <p:nvPr/>
          </p:nvSpPr>
          <p:spPr bwMode="auto">
            <a:xfrm>
              <a:off x="4464" y="2205"/>
              <a:ext cx="47" cy="47"/>
            </a:xfrm>
            <a:prstGeom prst="rect">
              <a:avLst/>
            </a:prstGeom>
            <a:solidFill>
              <a:srgbClr val="FF00FF"/>
            </a:solidFill>
            <a:ln w="12700">
              <a:solidFill>
                <a:srgbClr val="FF00FF"/>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sp>
          <p:nvSpPr>
            <p:cNvPr id="10534" name="Rectangle 163"/>
            <p:cNvSpPr>
              <a:spLocks noChangeArrowheads="1"/>
            </p:cNvSpPr>
            <p:nvPr/>
          </p:nvSpPr>
          <p:spPr bwMode="auto">
            <a:xfrm>
              <a:off x="4560" y="2216"/>
              <a:ext cx="47" cy="47"/>
            </a:xfrm>
            <a:prstGeom prst="rect">
              <a:avLst/>
            </a:prstGeom>
            <a:solidFill>
              <a:srgbClr val="FF00FF"/>
            </a:solidFill>
            <a:ln w="12700">
              <a:solidFill>
                <a:srgbClr val="FF00FF"/>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sp>
          <p:nvSpPr>
            <p:cNvPr id="10535" name="Rectangle 164"/>
            <p:cNvSpPr>
              <a:spLocks noChangeArrowheads="1"/>
            </p:cNvSpPr>
            <p:nvPr/>
          </p:nvSpPr>
          <p:spPr bwMode="auto">
            <a:xfrm>
              <a:off x="4656" y="2168"/>
              <a:ext cx="47" cy="47"/>
            </a:xfrm>
            <a:prstGeom prst="rect">
              <a:avLst/>
            </a:prstGeom>
            <a:solidFill>
              <a:srgbClr val="FF00FF"/>
            </a:solidFill>
            <a:ln w="12700">
              <a:solidFill>
                <a:srgbClr val="FF00FF"/>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sp>
          <p:nvSpPr>
            <p:cNvPr id="10536" name="Rectangle 165"/>
            <p:cNvSpPr>
              <a:spLocks noChangeArrowheads="1"/>
            </p:cNvSpPr>
            <p:nvPr/>
          </p:nvSpPr>
          <p:spPr bwMode="auto">
            <a:xfrm>
              <a:off x="4752" y="2150"/>
              <a:ext cx="47" cy="47"/>
            </a:xfrm>
            <a:prstGeom prst="rect">
              <a:avLst/>
            </a:prstGeom>
            <a:solidFill>
              <a:srgbClr val="FF00FF"/>
            </a:solidFill>
            <a:ln w="12700">
              <a:solidFill>
                <a:srgbClr val="FF00FF"/>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sp>
          <p:nvSpPr>
            <p:cNvPr id="10537" name="Rectangle 166"/>
            <p:cNvSpPr>
              <a:spLocks noChangeArrowheads="1"/>
            </p:cNvSpPr>
            <p:nvPr/>
          </p:nvSpPr>
          <p:spPr bwMode="auto">
            <a:xfrm>
              <a:off x="4848" y="2140"/>
              <a:ext cx="47" cy="47"/>
            </a:xfrm>
            <a:prstGeom prst="rect">
              <a:avLst/>
            </a:prstGeom>
            <a:solidFill>
              <a:srgbClr val="FF00FF"/>
            </a:solidFill>
            <a:ln w="12700">
              <a:solidFill>
                <a:srgbClr val="FF00FF"/>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sp>
          <p:nvSpPr>
            <p:cNvPr id="10538" name="Rectangle 167"/>
            <p:cNvSpPr>
              <a:spLocks noChangeArrowheads="1"/>
            </p:cNvSpPr>
            <p:nvPr/>
          </p:nvSpPr>
          <p:spPr bwMode="auto">
            <a:xfrm>
              <a:off x="4944" y="2109"/>
              <a:ext cx="47" cy="47"/>
            </a:xfrm>
            <a:prstGeom prst="rect">
              <a:avLst/>
            </a:prstGeom>
            <a:solidFill>
              <a:srgbClr val="FF00FF"/>
            </a:solidFill>
            <a:ln w="12700">
              <a:solidFill>
                <a:srgbClr val="FF00FF"/>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sp>
          <p:nvSpPr>
            <p:cNvPr id="10539" name="Rectangle 168"/>
            <p:cNvSpPr>
              <a:spLocks noChangeArrowheads="1"/>
            </p:cNvSpPr>
            <p:nvPr/>
          </p:nvSpPr>
          <p:spPr bwMode="auto">
            <a:xfrm>
              <a:off x="5040" y="2105"/>
              <a:ext cx="47" cy="47"/>
            </a:xfrm>
            <a:prstGeom prst="rect">
              <a:avLst/>
            </a:prstGeom>
            <a:solidFill>
              <a:srgbClr val="FF00FF"/>
            </a:solidFill>
            <a:ln w="12700">
              <a:solidFill>
                <a:srgbClr val="FF00FF"/>
              </a:solidFill>
              <a:miter lim="800000"/>
              <a:headEnd/>
              <a:tailEnd/>
            </a:ln>
          </p:spPr>
          <p:txBody>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endParaRPr lang="ja-JP" altLang="ja-JP" sz="1800">
                <a:solidFill>
                  <a:srgbClr val="000000"/>
                </a:solidFill>
              </a:endParaRPr>
            </a:p>
          </p:txBody>
        </p:sp>
      </p:grpSp>
      <p:grpSp>
        <p:nvGrpSpPr>
          <p:cNvPr id="30889" name="Group 169"/>
          <p:cNvGrpSpPr>
            <a:grpSpLocks/>
          </p:cNvGrpSpPr>
          <p:nvPr/>
        </p:nvGrpSpPr>
        <p:grpSpPr bwMode="auto">
          <a:xfrm>
            <a:off x="1141413" y="2182813"/>
            <a:ext cx="6935787" cy="2127250"/>
            <a:chOff x="719" y="1375"/>
            <a:chExt cx="4369" cy="1340"/>
          </a:xfrm>
        </p:grpSpPr>
        <p:sp>
          <p:nvSpPr>
            <p:cNvPr id="10446" name="Freeform 170"/>
            <p:cNvSpPr>
              <a:spLocks/>
            </p:cNvSpPr>
            <p:nvPr/>
          </p:nvSpPr>
          <p:spPr bwMode="auto">
            <a:xfrm>
              <a:off x="743" y="1399"/>
              <a:ext cx="4321" cy="1292"/>
            </a:xfrm>
            <a:custGeom>
              <a:avLst/>
              <a:gdLst>
                <a:gd name="T0" fmla="*/ 0 w 4501"/>
                <a:gd name="T1" fmla="*/ 893 h 1346"/>
                <a:gd name="T2" fmla="*/ 66 w 4501"/>
                <a:gd name="T3" fmla="*/ 846 h 1346"/>
                <a:gd name="T4" fmla="*/ 132 w 4501"/>
                <a:gd name="T5" fmla="*/ 823 h 1346"/>
                <a:gd name="T6" fmla="*/ 199 w 4501"/>
                <a:gd name="T7" fmla="*/ 815 h 1346"/>
                <a:gd name="T8" fmla="*/ 265 w 4501"/>
                <a:gd name="T9" fmla="*/ 792 h 1346"/>
                <a:gd name="T10" fmla="*/ 333 w 4501"/>
                <a:gd name="T11" fmla="*/ 797 h 1346"/>
                <a:gd name="T12" fmla="*/ 399 w 4501"/>
                <a:gd name="T13" fmla="*/ 736 h 1346"/>
                <a:gd name="T14" fmla="*/ 465 w 4501"/>
                <a:gd name="T15" fmla="*/ 714 h 1346"/>
                <a:gd name="T16" fmla="*/ 533 w 4501"/>
                <a:gd name="T17" fmla="*/ 710 h 1346"/>
                <a:gd name="T18" fmla="*/ 598 w 4501"/>
                <a:gd name="T19" fmla="*/ 695 h 1346"/>
                <a:gd name="T20" fmla="*/ 665 w 4501"/>
                <a:gd name="T21" fmla="*/ 653 h 1346"/>
                <a:gd name="T22" fmla="*/ 732 w 4501"/>
                <a:gd name="T23" fmla="*/ 629 h 1346"/>
                <a:gd name="T24" fmla="*/ 798 w 4501"/>
                <a:gd name="T25" fmla="*/ 586 h 1346"/>
                <a:gd name="T26" fmla="*/ 864 w 4501"/>
                <a:gd name="T27" fmla="*/ 562 h 1346"/>
                <a:gd name="T28" fmla="*/ 929 w 4501"/>
                <a:gd name="T29" fmla="*/ 522 h 1346"/>
                <a:gd name="T30" fmla="*/ 997 w 4501"/>
                <a:gd name="T31" fmla="*/ 539 h 1346"/>
                <a:gd name="T32" fmla="*/ 1065 w 4501"/>
                <a:gd name="T33" fmla="*/ 511 h 1346"/>
                <a:gd name="T34" fmla="*/ 1131 w 4501"/>
                <a:gd name="T35" fmla="*/ 475 h 1346"/>
                <a:gd name="T36" fmla="*/ 1197 w 4501"/>
                <a:gd name="T37" fmla="*/ 469 h 1346"/>
                <a:gd name="T38" fmla="*/ 1263 w 4501"/>
                <a:gd name="T39" fmla="*/ 439 h 1346"/>
                <a:gd name="T40" fmla="*/ 1329 w 4501"/>
                <a:gd name="T41" fmla="*/ 421 h 1346"/>
                <a:gd name="T42" fmla="*/ 1396 w 4501"/>
                <a:gd name="T43" fmla="*/ 388 h 1346"/>
                <a:gd name="T44" fmla="*/ 1463 w 4501"/>
                <a:gd name="T45" fmla="*/ 356 h 1346"/>
                <a:gd name="T46" fmla="*/ 1531 w 4501"/>
                <a:gd name="T47" fmla="*/ 364 h 1346"/>
                <a:gd name="T48" fmla="*/ 1596 w 4501"/>
                <a:gd name="T49" fmla="*/ 329 h 1346"/>
                <a:gd name="T50" fmla="*/ 1663 w 4501"/>
                <a:gd name="T51" fmla="*/ 328 h 1346"/>
                <a:gd name="T52" fmla="*/ 1730 w 4501"/>
                <a:gd name="T53" fmla="*/ 306 h 1346"/>
                <a:gd name="T54" fmla="*/ 1794 w 4501"/>
                <a:gd name="T55" fmla="*/ 298 h 1346"/>
                <a:gd name="T56" fmla="*/ 1862 w 4501"/>
                <a:gd name="T57" fmla="*/ 275 h 1346"/>
                <a:gd name="T58" fmla="*/ 1928 w 4501"/>
                <a:gd name="T59" fmla="*/ 243 h 1346"/>
                <a:gd name="T60" fmla="*/ 1995 w 4501"/>
                <a:gd name="T61" fmla="*/ 251 h 1346"/>
                <a:gd name="T62" fmla="*/ 2062 w 4501"/>
                <a:gd name="T63" fmla="*/ 201 h 1346"/>
                <a:gd name="T64" fmla="*/ 2129 w 4501"/>
                <a:gd name="T65" fmla="*/ 183 h 1346"/>
                <a:gd name="T66" fmla="*/ 2195 w 4501"/>
                <a:gd name="T67" fmla="*/ 169 h 1346"/>
                <a:gd name="T68" fmla="*/ 2262 w 4501"/>
                <a:gd name="T69" fmla="*/ 172 h 1346"/>
                <a:gd name="T70" fmla="*/ 2328 w 4501"/>
                <a:gd name="T71" fmla="*/ 129 h 1346"/>
                <a:gd name="T72" fmla="*/ 2395 w 4501"/>
                <a:gd name="T73" fmla="*/ 107 h 1346"/>
                <a:gd name="T74" fmla="*/ 2461 w 4501"/>
                <a:gd name="T75" fmla="*/ 84 h 1346"/>
                <a:gd name="T76" fmla="*/ 2528 w 4501"/>
                <a:gd name="T77" fmla="*/ 77 h 1346"/>
                <a:gd name="T78" fmla="*/ 2594 w 4501"/>
                <a:gd name="T79" fmla="*/ 60 h 1346"/>
                <a:gd name="T80" fmla="*/ 2661 w 4501"/>
                <a:gd name="T81" fmla="*/ 68 h 1346"/>
                <a:gd name="T82" fmla="*/ 2728 w 4501"/>
                <a:gd name="T83" fmla="*/ 44 h 1346"/>
                <a:gd name="T84" fmla="*/ 2794 w 4501"/>
                <a:gd name="T85" fmla="*/ 32 h 1346"/>
                <a:gd name="T86" fmla="*/ 2860 w 4501"/>
                <a:gd name="T87" fmla="*/ 28 h 1346"/>
                <a:gd name="T88" fmla="*/ 2926 w 4501"/>
                <a:gd name="T89" fmla="*/ 0 h 1346"/>
                <a:gd name="T90" fmla="*/ 2992 w 4501"/>
                <a:gd name="T91" fmla="*/ 6 h 134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01"/>
                <a:gd name="T139" fmla="*/ 0 h 1346"/>
                <a:gd name="T140" fmla="*/ 4501 w 4501"/>
                <a:gd name="T141" fmla="*/ 1346 h 134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01" h="1346">
                  <a:moveTo>
                    <a:pt x="0" y="1346"/>
                  </a:moveTo>
                  <a:lnTo>
                    <a:pt x="100" y="1273"/>
                  </a:lnTo>
                  <a:lnTo>
                    <a:pt x="200" y="1240"/>
                  </a:lnTo>
                  <a:lnTo>
                    <a:pt x="300" y="1228"/>
                  </a:lnTo>
                  <a:lnTo>
                    <a:pt x="400" y="1193"/>
                  </a:lnTo>
                  <a:lnTo>
                    <a:pt x="500" y="1200"/>
                  </a:lnTo>
                  <a:lnTo>
                    <a:pt x="600" y="1108"/>
                  </a:lnTo>
                  <a:lnTo>
                    <a:pt x="700" y="1075"/>
                  </a:lnTo>
                  <a:lnTo>
                    <a:pt x="800" y="1070"/>
                  </a:lnTo>
                  <a:lnTo>
                    <a:pt x="900" y="1046"/>
                  </a:lnTo>
                  <a:lnTo>
                    <a:pt x="1000" y="982"/>
                  </a:lnTo>
                  <a:lnTo>
                    <a:pt x="1100" y="946"/>
                  </a:lnTo>
                  <a:lnTo>
                    <a:pt x="1200" y="882"/>
                  </a:lnTo>
                  <a:lnTo>
                    <a:pt x="1300" y="845"/>
                  </a:lnTo>
                  <a:lnTo>
                    <a:pt x="1400" y="788"/>
                  </a:lnTo>
                  <a:lnTo>
                    <a:pt x="1500" y="811"/>
                  </a:lnTo>
                  <a:lnTo>
                    <a:pt x="1600" y="768"/>
                  </a:lnTo>
                  <a:lnTo>
                    <a:pt x="1700" y="714"/>
                  </a:lnTo>
                  <a:lnTo>
                    <a:pt x="1800" y="705"/>
                  </a:lnTo>
                  <a:lnTo>
                    <a:pt x="1900" y="663"/>
                  </a:lnTo>
                  <a:lnTo>
                    <a:pt x="2000" y="635"/>
                  </a:lnTo>
                  <a:lnTo>
                    <a:pt x="2100" y="586"/>
                  </a:lnTo>
                  <a:lnTo>
                    <a:pt x="2200" y="537"/>
                  </a:lnTo>
                  <a:lnTo>
                    <a:pt x="2301" y="547"/>
                  </a:lnTo>
                  <a:lnTo>
                    <a:pt x="2401" y="496"/>
                  </a:lnTo>
                  <a:lnTo>
                    <a:pt x="2501" y="493"/>
                  </a:lnTo>
                  <a:lnTo>
                    <a:pt x="2601" y="460"/>
                  </a:lnTo>
                  <a:lnTo>
                    <a:pt x="2701" y="448"/>
                  </a:lnTo>
                  <a:lnTo>
                    <a:pt x="2801" y="415"/>
                  </a:lnTo>
                  <a:lnTo>
                    <a:pt x="2901" y="367"/>
                  </a:lnTo>
                  <a:lnTo>
                    <a:pt x="3001" y="378"/>
                  </a:lnTo>
                  <a:lnTo>
                    <a:pt x="3101" y="302"/>
                  </a:lnTo>
                  <a:lnTo>
                    <a:pt x="3201" y="276"/>
                  </a:lnTo>
                  <a:lnTo>
                    <a:pt x="3301" y="254"/>
                  </a:lnTo>
                  <a:lnTo>
                    <a:pt x="3401" y="260"/>
                  </a:lnTo>
                  <a:lnTo>
                    <a:pt x="3501" y="194"/>
                  </a:lnTo>
                  <a:lnTo>
                    <a:pt x="3601" y="160"/>
                  </a:lnTo>
                  <a:lnTo>
                    <a:pt x="3701" y="126"/>
                  </a:lnTo>
                  <a:lnTo>
                    <a:pt x="3801" y="115"/>
                  </a:lnTo>
                  <a:lnTo>
                    <a:pt x="3901" y="90"/>
                  </a:lnTo>
                  <a:lnTo>
                    <a:pt x="4001" y="102"/>
                  </a:lnTo>
                  <a:lnTo>
                    <a:pt x="4101" y="66"/>
                  </a:lnTo>
                  <a:lnTo>
                    <a:pt x="4201" y="47"/>
                  </a:lnTo>
                  <a:lnTo>
                    <a:pt x="4301" y="40"/>
                  </a:lnTo>
                  <a:lnTo>
                    <a:pt x="4401" y="0"/>
                  </a:lnTo>
                  <a:lnTo>
                    <a:pt x="4501" y="6"/>
                  </a:lnTo>
                </a:path>
              </a:pathLst>
            </a:custGeom>
            <a:noFill/>
            <a:ln w="36513">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ja-JP" altLang="en-US">
                <a:solidFill>
                  <a:prstClr val="black"/>
                </a:solidFill>
              </a:endParaRPr>
            </a:p>
          </p:txBody>
        </p:sp>
        <p:sp>
          <p:nvSpPr>
            <p:cNvPr id="10447" name="Freeform 171"/>
            <p:cNvSpPr>
              <a:spLocks/>
            </p:cNvSpPr>
            <p:nvPr/>
          </p:nvSpPr>
          <p:spPr bwMode="auto">
            <a:xfrm>
              <a:off x="719" y="2667"/>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00"/>
            </a:solidFill>
            <a:ln w="12700">
              <a:solidFill>
                <a:srgbClr val="FF660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448" name="Freeform 172"/>
            <p:cNvSpPr>
              <a:spLocks/>
            </p:cNvSpPr>
            <p:nvPr/>
          </p:nvSpPr>
          <p:spPr bwMode="auto">
            <a:xfrm>
              <a:off x="815" y="2597"/>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00"/>
            </a:solidFill>
            <a:ln w="12700">
              <a:solidFill>
                <a:srgbClr val="FF660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449" name="Freeform 173"/>
            <p:cNvSpPr>
              <a:spLocks/>
            </p:cNvSpPr>
            <p:nvPr/>
          </p:nvSpPr>
          <p:spPr bwMode="auto">
            <a:xfrm>
              <a:off x="911" y="256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00"/>
            </a:solidFill>
            <a:ln w="12700">
              <a:solidFill>
                <a:srgbClr val="FF660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450" name="Freeform 174"/>
            <p:cNvSpPr>
              <a:spLocks/>
            </p:cNvSpPr>
            <p:nvPr/>
          </p:nvSpPr>
          <p:spPr bwMode="auto">
            <a:xfrm>
              <a:off x="1007" y="255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00"/>
            </a:solidFill>
            <a:ln w="12700">
              <a:solidFill>
                <a:srgbClr val="FF660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451" name="Freeform 175"/>
            <p:cNvSpPr>
              <a:spLocks/>
            </p:cNvSpPr>
            <p:nvPr/>
          </p:nvSpPr>
          <p:spPr bwMode="auto">
            <a:xfrm>
              <a:off x="1103" y="2521"/>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00"/>
            </a:solidFill>
            <a:ln w="12700">
              <a:solidFill>
                <a:srgbClr val="FF660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452" name="Freeform 176"/>
            <p:cNvSpPr>
              <a:spLocks/>
            </p:cNvSpPr>
            <p:nvPr/>
          </p:nvSpPr>
          <p:spPr bwMode="auto">
            <a:xfrm>
              <a:off x="1199" y="2527"/>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00"/>
            </a:solidFill>
            <a:ln w="12700">
              <a:solidFill>
                <a:srgbClr val="FF660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453" name="Freeform 177"/>
            <p:cNvSpPr>
              <a:spLocks/>
            </p:cNvSpPr>
            <p:nvPr/>
          </p:nvSpPr>
          <p:spPr bwMode="auto">
            <a:xfrm>
              <a:off x="1295" y="2439"/>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00"/>
            </a:solidFill>
            <a:ln w="12700">
              <a:solidFill>
                <a:srgbClr val="FF660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454" name="Freeform 178"/>
            <p:cNvSpPr>
              <a:spLocks/>
            </p:cNvSpPr>
            <p:nvPr/>
          </p:nvSpPr>
          <p:spPr bwMode="auto">
            <a:xfrm>
              <a:off x="1391" y="2407"/>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00"/>
            </a:solidFill>
            <a:ln w="12700">
              <a:solidFill>
                <a:srgbClr val="FF660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455" name="Freeform 179"/>
            <p:cNvSpPr>
              <a:spLocks/>
            </p:cNvSpPr>
            <p:nvPr/>
          </p:nvSpPr>
          <p:spPr bwMode="auto">
            <a:xfrm>
              <a:off x="1487" y="240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00"/>
            </a:solidFill>
            <a:ln w="12700">
              <a:solidFill>
                <a:srgbClr val="FF660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456" name="Freeform 180"/>
            <p:cNvSpPr>
              <a:spLocks/>
            </p:cNvSpPr>
            <p:nvPr/>
          </p:nvSpPr>
          <p:spPr bwMode="auto">
            <a:xfrm>
              <a:off x="1583" y="2379"/>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00"/>
            </a:solidFill>
            <a:ln w="12700">
              <a:solidFill>
                <a:srgbClr val="FF660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457" name="Freeform 181"/>
            <p:cNvSpPr>
              <a:spLocks/>
            </p:cNvSpPr>
            <p:nvPr/>
          </p:nvSpPr>
          <p:spPr bwMode="auto">
            <a:xfrm>
              <a:off x="1679" y="231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00"/>
            </a:solidFill>
            <a:ln w="12700">
              <a:solidFill>
                <a:srgbClr val="FF660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458" name="Freeform 182"/>
            <p:cNvSpPr>
              <a:spLocks/>
            </p:cNvSpPr>
            <p:nvPr/>
          </p:nvSpPr>
          <p:spPr bwMode="auto">
            <a:xfrm>
              <a:off x="1775" y="2283"/>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00"/>
            </a:solidFill>
            <a:ln w="12700">
              <a:solidFill>
                <a:srgbClr val="FF660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459" name="Freeform 183"/>
            <p:cNvSpPr>
              <a:spLocks/>
            </p:cNvSpPr>
            <p:nvPr/>
          </p:nvSpPr>
          <p:spPr bwMode="auto">
            <a:xfrm>
              <a:off x="1871" y="222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00"/>
            </a:solidFill>
            <a:ln w="12700">
              <a:solidFill>
                <a:srgbClr val="FF660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460" name="Freeform 184"/>
            <p:cNvSpPr>
              <a:spLocks/>
            </p:cNvSpPr>
            <p:nvPr/>
          </p:nvSpPr>
          <p:spPr bwMode="auto">
            <a:xfrm>
              <a:off x="1967" y="218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00"/>
            </a:solidFill>
            <a:ln w="12700">
              <a:solidFill>
                <a:srgbClr val="FF660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461" name="Freeform 185"/>
            <p:cNvSpPr>
              <a:spLocks/>
            </p:cNvSpPr>
            <p:nvPr/>
          </p:nvSpPr>
          <p:spPr bwMode="auto">
            <a:xfrm>
              <a:off x="2063" y="213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00"/>
            </a:solidFill>
            <a:ln w="12700">
              <a:solidFill>
                <a:srgbClr val="FF660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462" name="Freeform 186"/>
            <p:cNvSpPr>
              <a:spLocks/>
            </p:cNvSpPr>
            <p:nvPr/>
          </p:nvSpPr>
          <p:spPr bwMode="auto">
            <a:xfrm>
              <a:off x="2159" y="215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00"/>
            </a:solidFill>
            <a:ln w="12700">
              <a:solidFill>
                <a:srgbClr val="FF660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463" name="Freeform 187"/>
            <p:cNvSpPr>
              <a:spLocks/>
            </p:cNvSpPr>
            <p:nvPr/>
          </p:nvSpPr>
          <p:spPr bwMode="auto">
            <a:xfrm>
              <a:off x="2255" y="2113"/>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00"/>
            </a:solidFill>
            <a:ln w="12700">
              <a:solidFill>
                <a:srgbClr val="FF660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464" name="Freeform 188"/>
            <p:cNvSpPr>
              <a:spLocks/>
            </p:cNvSpPr>
            <p:nvPr/>
          </p:nvSpPr>
          <p:spPr bwMode="auto">
            <a:xfrm>
              <a:off x="2351" y="2061"/>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00"/>
            </a:solidFill>
            <a:ln w="12700">
              <a:solidFill>
                <a:srgbClr val="FF660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465" name="Freeform 189"/>
            <p:cNvSpPr>
              <a:spLocks/>
            </p:cNvSpPr>
            <p:nvPr/>
          </p:nvSpPr>
          <p:spPr bwMode="auto">
            <a:xfrm>
              <a:off x="2447" y="205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00"/>
            </a:solidFill>
            <a:ln w="12700">
              <a:solidFill>
                <a:srgbClr val="FF660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466" name="Freeform 190"/>
            <p:cNvSpPr>
              <a:spLocks/>
            </p:cNvSpPr>
            <p:nvPr/>
          </p:nvSpPr>
          <p:spPr bwMode="auto">
            <a:xfrm>
              <a:off x="2543" y="201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00"/>
            </a:solidFill>
            <a:ln w="12700">
              <a:solidFill>
                <a:srgbClr val="FF660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467" name="Freeform 191"/>
            <p:cNvSpPr>
              <a:spLocks/>
            </p:cNvSpPr>
            <p:nvPr/>
          </p:nvSpPr>
          <p:spPr bwMode="auto">
            <a:xfrm>
              <a:off x="2639" y="1985"/>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00"/>
            </a:solidFill>
            <a:ln w="12700">
              <a:solidFill>
                <a:srgbClr val="FF660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468" name="Freeform 192"/>
            <p:cNvSpPr>
              <a:spLocks/>
            </p:cNvSpPr>
            <p:nvPr/>
          </p:nvSpPr>
          <p:spPr bwMode="auto">
            <a:xfrm>
              <a:off x="2735" y="193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00"/>
            </a:solidFill>
            <a:ln w="12700">
              <a:solidFill>
                <a:srgbClr val="FF660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469" name="Freeform 193"/>
            <p:cNvSpPr>
              <a:spLocks/>
            </p:cNvSpPr>
            <p:nvPr/>
          </p:nvSpPr>
          <p:spPr bwMode="auto">
            <a:xfrm>
              <a:off x="2831" y="1891"/>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00"/>
            </a:solidFill>
            <a:ln w="12700">
              <a:solidFill>
                <a:srgbClr val="FF660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470" name="Freeform 194"/>
            <p:cNvSpPr>
              <a:spLocks/>
            </p:cNvSpPr>
            <p:nvPr/>
          </p:nvSpPr>
          <p:spPr bwMode="auto">
            <a:xfrm>
              <a:off x="2928" y="190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00"/>
            </a:solidFill>
            <a:ln w="12700">
              <a:solidFill>
                <a:srgbClr val="FF660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471" name="Freeform 195"/>
            <p:cNvSpPr>
              <a:spLocks/>
            </p:cNvSpPr>
            <p:nvPr/>
          </p:nvSpPr>
          <p:spPr bwMode="auto">
            <a:xfrm>
              <a:off x="3024" y="1851"/>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00"/>
            </a:solidFill>
            <a:ln w="12700">
              <a:solidFill>
                <a:srgbClr val="FF660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472" name="Freeform 196"/>
            <p:cNvSpPr>
              <a:spLocks/>
            </p:cNvSpPr>
            <p:nvPr/>
          </p:nvSpPr>
          <p:spPr bwMode="auto">
            <a:xfrm>
              <a:off x="3120" y="1849"/>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00"/>
            </a:solidFill>
            <a:ln w="12700">
              <a:solidFill>
                <a:srgbClr val="FF660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473" name="Freeform 197"/>
            <p:cNvSpPr>
              <a:spLocks/>
            </p:cNvSpPr>
            <p:nvPr/>
          </p:nvSpPr>
          <p:spPr bwMode="auto">
            <a:xfrm>
              <a:off x="3216" y="1817"/>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00"/>
            </a:solidFill>
            <a:ln w="12700">
              <a:solidFill>
                <a:srgbClr val="FF660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474" name="Freeform 198"/>
            <p:cNvSpPr>
              <a:spLocks/>
            </p:cNvSpPr>
            <p:nvPr/>
          </p:nvSpPr>
          <p:spPr bwMode="auto">
            <a:xfrm>
              <a:off x="3312" y="1805"/>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00"/>
            </a:solidFill>
            <a:ln w="12700">
              <a:solidFill>
                <a:srgbClr val="FF660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475" name="Freeform 199"/>
            <p:cNvSpPr>
              <a:spLocks/>
            </p:cNvSpPr>
            <p:nvPr/>
          </p:nvSpPr>
          <p:spPr bwMode="auto">
            <a:xfrm>
              <a:off x="3408" y="177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00"/>
            </a:solidFill>
            <a:ln w="12700">
              <a:solidFill>
                <a:srgbClr val="FF660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476" name="Freeform 200"/>
            <p:cNvSpPr>
              <a:spLocks/>
            </p:cNvSpPr>
            <p:nvPr/>
          </p:nvSpPr>
          <p:spPr bwMode="auto">
            <a:xfrm>
              <a:off x="3504" y="172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00"/>
            </a:solidFill>
            <a:ln w="12700">
              <a:solidFill>
                <a:srgbClr val="FF660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477" name="Freeform 201"/>
            <p:cNvSpPr>
              <a:spLocks/>
            </p:cNvSpPr>
            <p:nvPr/>
          </p:nvSpPr>
          <p:spPr bwMode="auto">
            <a:xfrm>
              <a:off x="3600" y="173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00"/>
            </a:solidFill>
            <a:ln w="12700">
              <a:solidFill>
                <a:srgbClr val="FF660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478" name="Freeform 202"/>
            <p:cNvSpPr>
              <a:spLocks/>
            </p:cNvSpPr>
            <p:nvPr/>
          </p:nvSpPr>
          <p:spPr bwMode="auto">
            <a:xfrm>
              <a:off x="3696" y="1665"/>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00"/>
            </a:solidFill>
            <a:ln w="12700">
              <a:solidFill>
                <a:srgbClr val="FF660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479" name="Freeform 203"/>
            <p:cNvSpPr>
              <a:spLocks/>
            </p:cNvSpPr>
            <p:nvPr/>
          </p:nvSpPr>
          <p:spPr bwMode="auto">
            <a:xfrm>
              <a:off x="3792" y="164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00"/>
            </a:solidFill>
            <a:ln w="12700">
              <a:solidFill>
                <a:srgbClr val="FF660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480" name="Freeform 204"/>
            <p:cNvSpPr>
              <a:spLocks/>
            </p:cNvSpPr>
            <p:nvPr/>
          </p:nvSpPr>
          <p:spPr bwMode="auto">
            <a:xfrm>
              <a:off x="3888" y="1619"/>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00"/>
            </a:solidFill>
            <a:ln w="12700">
              <a:solidFill>
                <a:srgbClr val="FF660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481" name="Freeform 205"/>
            <p:cNvSpPr>
              <a:spLocks/>
            </p:cNvSpPr>
            <p:nvPr/>
          </p:nvSpPr>
          <p:spPr bwMode="auto">
            <a:xfrm>
              <a:off x="3984" y="1625"/>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00"/>
            </a:solidFill>
            <a:ln w="12700">
              <a:solidFill>
                <a:srgbClr val="FF660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482" name="Freeform 206"/>
            <p:cNvSpPr>
              <a:spLocks/>
            </p:cNvSpPr>
            <p:nvPr/>
          </p:nvSpPr>
          <p:spPr bwMode="auto">
            <a:xfrm>
              <a:off x="4080" y="156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00"/>
            </a:solidFill>
            <a:ln w="12700">
              <a:solidFill>
                <a:srgbClr val="FF660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483" name="Freeform 207"/>
            <p:cNvSpPr>
              <a:spLocks/>
            </p:cNvSpPr>
            <p:nvPr/>
          </p:nvSpPr>
          <p:spPr bwMode="auto">
            <a:xfrm>
              <a:off x="4176" y="1529"/>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00"/>
            </a:solidFill>
            <a:ln w="12700">
              <a:solidFill>
                <a:srgbClr val="FF660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484" name="Freeform 208"/>
            <p:cNvSpPr>
              <a:spLocks/>
            </p:cNvSpPr>
            <p:nvPr/>
          </p:nvSpPr>
          <p:spPr bwMode="auto">
            <a:xfrm>
              <a:off x="4272" y="149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00"/>
            </a:solidFill>
            <a:ln w="12700">
              <a:solidFill>
                <a:srgbClr val="FF660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485" name="Freeform 209"/>
            <p:cNvSpPr>
              <a:spLocks/>
            </p:cNvSpPr>
            <p:nvPr/>
          </p:nvSpPr>
          <p:spPr bwMode="auto">
            <a:xfrm>
              <a:off x="4368" y="148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00"/>
            </a:solidFill>
            <a:ln w="12700">
              <a:solidFill>
                <a:srgbClr val="FF660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486" name="Freeform 210"/>
            <p:cNvSpPr>
              <a:spLocks/>
            </p:cNvSpPr>
            <p:nvPr/>
          </p:nvSpPr>
          <p:spPr bwMode="auto">
            <a:xfrm>
              <a:off x="4464" y="146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00"/>
            </a:solidFill>
            <a:ln w="12700">
              <a:solidFill>
                <a:srgbClr val="FF660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487" name="Freeform 211"/>
            <p:cNvSpPr>
              <a:spLocks/>
            </p:cNvSpPr>
            <p:nvPr/>
          </p:nvSpPr>
          <p:spPr bwMode="auto">
            <a:xfrm>
              <a:off x="4560" y="1473"/>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00"/>
            </a:solidFill>
            <a:ln w="12700">
              <a:solidFill>
                <a:srgbClr val="FF660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488" name="Freeform 212"/>
            <p:cNvSpPr>
              <a:spLocks/>
            </p:cNvSpPr>
            <p:nvPr/>
          </p:nvSpPr>
          <p:spPr bwMode="auto">
            <a:xfrm>
              <a:off x="4656" y="1439"/>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00"/>
            </a:solidFill>
            <a:ln w="12700">
              <a:solidFill>
                <a:srgbClr val="FF660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489" name="Freeform 213"/>
            <p:cNvSpPr>
              <a:spLocks/>
            </p:cNvSpPr>
            <p:nvPr/>
          </p:nvSpPr>
          <p:spPr bwMode="auto">
            <a:xfrm>
              <a:off x="4752" y="142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00"/>
            </a:solidFill>
            <a:ln w="12700">
              <a:solidFill>
                <a:srgbClr val="FF660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490" name="Freeform 214"/>
            <p:cNvSpPr>
              <a:spLocks/>
            </p:cNvSpPr>
            <p:nvPr/>
          </p:nvSpPr>
          <p:spPr bwMode="auto">
            <a:xfrm>
              <a:off x="4848" y="141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00"/>
            </a:solidFill>
            <a:ln w="12700">
              <a:solidFill>
                <a:srgbClr val="FF660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491" name="Freeform 215"/>
            <p:cNvSpPr>
              <a:spLocks/>
            </p:cNvSpPr>
            <p:nvPr/>
          </p:nvSpPr>
          <p:spPr bwMode="auto">
            <a:xfrm>
              <a:off x="4944" y="1375"/>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00"/>
            </a:solidFill>
            <a:ln w="12700">
              <a:solidFill>
                <a:srgbClr val="FF6600"/>
              </a:solidFill>
              <a:prstDash val="solid"/>
              <a:round/>
              <a:headEnd/>
              <a:tailEnd/>
            </a:ln>
          </p:spPr>
          <p:txBody>
            <a:bodyPr/>
            <a:lstStyle/>
            <a:p>
              <a:pPr fontAlgn="base">
                <a:spcBef>
                  <a:spcPct val="0"/>
                </a:spcBef>
                <a:spcAft>
                  <a:spcPct val="0"/>
                </a:spcAft>
              </a:pPr>
              <a:endParaRPr lang="ja-JP" altLang="en-US">
                <a:solidFill>
                  <a:prstClr val="black"/>
                </a:solidFill>
              </a:endParaRPr>
            </a:p>
          </p:txBody>
        </p:sp>
        <p:sp>
          <p:nvSpPr>
            <p:cNvPr id="10492" name="Freeform 216"/>
            <p:cNvSpPr>
              <a:spLocks/>
            </p:cNvSpPr>
            <p:nvPr/>
          </p:nvSpPr>
          <p:spPr bwMode="auto">
            <a:xfrm>
              <a:off x="5040" y="1381"/>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00"/>
            </a:solidFill>
            <a:ln w="12700">
              <a:solidFill>
                <a:srgbClr val="FF6600"/>
              </a:solidFill>
              <a:prstDash val="solid"/>
              <a:round/>
              <a:headEnd/>
              <a:tailEnd/>
            </a:ln>
          </p:spPr>
          <p:txBody>
            <a:bodyPr/>
            <a:lstStyle/>
            <a:p>
              <a:pPr fontAlgn="base">
                <a:spcBef>
                  <a:spcPct val="0"/>
                </a:spcBef>
                <a:spcAft>
                  <a:spcPct val="0"/>
                </a:spcAft>
              </a:pPr>
              <a:endParaRPr lang="ja-JP" altLang="en-US">
                <a:solidFill>
                  <a:prstClr val="black"/>
                </a:solidFill>
              </a:endParaRPr>
            </a:p>
          </p:txBody>
        </p:sp>
      </p:grpSp>
      <p:sp>
        <p:nvSpPr>
          <p:cNvPr id="10342" name="Rectangle 299"/>
          <p:cNvSpPr>
            <a:spLocks noChangeArrowheads="1"/>
          </p:cNvSpPr>
          <p:nvPr/>
        </p:nvSpPr>
        <p:spPr bwMode="auto">
          <a:xfrm>
            <a:off x="820738" y="5210175"/>
            <a:ext cx="1555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r>
              <a:rPr lang="en-US" altLang="ja-JP" sz="1100">
                <a:solidFill>
                  <a:srgbClr val="000000"/>
                </a:solidFill>
              </a:rPr>
              <a:t>49</a:t>
            </a:r>
            <a:endParaRPr lang="en-US" altLang="ja-JP" sz="1800">
              <a:solidFill>
                <a:srgbClr val="000000"/>
              </a:solidFill>
            </a:endParaRPr>
          </a:p>
        </p:txBody>
      </p:sp>
      <p:sp>
        <p:nvSpPr>
          <p:cNvPr id="10343" name="Rectangle 300"/>
          <p:cNvSpPr>
            <a:spLocks noChangeArrowheads="1"/>
          </p:cNvSpPr>
          <p:nvPr/>
        </p:nvSpPr>
        <p:spPr bwMode="auto">
          <a:xfrm>
            <a:off x="820738" y="4865688"/>
            <a:ext cx="1555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r>
              <a:rPr lang="en-US" altLang="ja-JP" sz="1100">
                <a:solidFill>
                  <a:srgbClr val="000000"/>
                </a:solidFill>
              </a:rPr>
              <a:t>51</a:t>
            </a:r>
            <a:endParaRPr lang="en-US" altLang="ja-JP" sz="1800">
              <a:solidFill>
                <a:srgbClr val="000000"/>
              </a:solidFill>
            </a:endParaRPr>
          </a:p>
        </p:txBody>
      </p:sp>
      <p:sp>
        <p:nvSpPr>
          <p:cNvPr id="10344" name="Rectangle 301"/>
          <p:cNvSpPr>
            <a:spLocks noChangeArrowheads="1"/>
          </p:cNvSpPr>
          <p:nvPr/>
        </p:nvSpPr>
        <p:spPr bwMode="auto">
          <a:xfrm>
            <a:off x="820738" y="4522788"/>
            <a:ext cx="1555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r>
              <a:rPr lang="en-US" altLang="ja-JP" sz="1100">
                <a:solidFill>
                  <a:srgbClr val="000000"/>
                </a:solidFill>
              </a:rPr>
              <a:t>53</a:t>
            </a:r>
            <a:endParaRPr lang="en-US" altLang="ja-JP" sz="1800">
              <a:solidFill>
                <a:srgbClr val="000000"/>
              </a:solidFill>
            </a:endParaRPr>
          </a:p>
        </p:txBody>
      </p:sp>
      <p:sp>
        <p:nvSpPr>
          <p:cNvPr id="10345" name="Rectangle 302"/>
          <p:cNvSpPr>
            <a:spLocks noChangeArrowheads="1"/>
          </p:cNvSpPr>
          <p:nvPr/>
        </p:nvSpPr>
        <p:spPr bwMode="auto">
          <a:xfrm>
            <a:off x="820738" y="4178300"/>
            <a:ext cx="1555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r>
              <a:rPr lang="en-US" altLang="ja-JP" sz="1100">
                <a:solidFill>
                  <a:srgbClr val="000000"/>
                </a:solidFill>
              </a:rPr>
              <a:t>55</a:t>
            </a:r>
            <a:endParaRPr lang="en-US" altLang="ja-JP" sz="1800">
              <a:solidFill>
                <a:srgbClr val="000000"/>
              </a:solidFill>
            </a:endParaRPr>
          </a:p>
        </p:txBody>
      </p:sp>
      <p:sp>
        <p:nvSpPr>
          <p:cNvPr id="10346" name="Rectangle 303"/>
          <p:cNvSpPr>
            <a:spLocks noChangeArrowheads="1"/>
          </p:cNvSpPr>
          <p:nvPr/>
        </p:nvSpPr>
        <p:spPr bwMode="auto">
          <a:xfrm>
            <a:off x="820738" y="3833813"/>
            <a:ext cx="1555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r>
              <a:rPr lang="en-US" altLang="ja-JP" sz="1100">
                <a:solidFill>
                  <a:srgbClr val="000000"/>
                </a:solidFill>
              </a:rPr>
              <a:t>57</a:t>
            </a:r>
            <a:endParaRPr lang="en-US" altLang="ja-JP" sz="1800">
              <a:solidFill>
                <a:srgbClr val="000000"/>
              </a:solidFill>
            </a:endParaRPr>
          </a:p>
        </p:txBody>
      </p:sp>
      <p:sp>
        <p:nvSpPr>
          <p:cNvPr id="10347" name="Rectangle 304"/>
          <p:cNvSpPr>
            <a:spLocks noChangeArrowheads="1"/>
          </p:cNvSpPr>
          <p:nvPr/>
        </p:nvSpPr>
        <p:spPr bwMode="auto">
          <a:xfrm>
            <a:off x="820738" y="3489325"/>
            <a:ext cx="1555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r>
              <a:rPr lang="en-US" altLang="ja-JP" sz="1100">
                <a:solidFill>
                  <a:srgbClr val="000000"/>
                </a:solidFill>
              </a:rPr>
              <a:t>59</a:t>
            </a:r>
            <a:endParaRPr lang="en-US" altLang="ja-JP" sz="1800">
              <a:solidFill>
                <a:srgbClr val="000000"/>
              </a:solidFill>
            </a:endParaRPr>
          </a:p>
        </p:txBody>
      </p:sp>
      <p:sp>
        <p:nvSpPr>
          <p:cNvPr id="10348" name="Rectangle 305"/>
          <p:cNvSpPr>
            <a:spLocks noChangeArrowheads="1"/>
          </p:cNvSpPr>
          <p:nvPr/>
        </p:nvSpPr>
        <p:spPr bwMode="auto">
          <a:xfrm>
            <a:off x="820738" y="3146425"/>
            <a:ext cx="1555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r>
              <a:rPr lang="en-US" altLang="ja-JP" sz="1100">
                <a:solidFill>
                  <a:srgbClr val="000000"/>
                </a:solidFill>
              </a:rPr>
              <a:t>61</a:t>
            </a:r>
            <a:endParaRPr lang="en-US" altLang="ja-JP" sz="1800">
              <a:solidFill>
                <a:srgbClr val="000000"/>
              </a:solidFill>
            </a:endParaRPr>
          </a:p>
        </p:txBody>
      </p:sp>
      <p:sp>
        <p:nvSpPr>
          <p:cNvPr id="10349" name="Rectangle 306"/>
          <p:cNvSpPr>
            <a:spLocks noChangeArrowheads="1"/>
          </p:cNvSpPr>
          <p:nvPr/>
        </p:nvSpPr>
        <p:spPr bwMode="auto">
          <a:xfrm>
            <a:off x="820738" y="2801938"/>
            <a:ext cx="1555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r>
              <a:rPr lang="en-US" altLang="ja-JP" sz="1100">
                <a:solidFill>
                  <a:srgbClr val="000000"/>
                </a:solidFill>
              </a:rPr>
              <a:t>63</a:t>
            </a:r>
            <a:endParaRPr lang="en-US" altLang="ja-JP" sz="1800">
              <a:solidFill>
                <a:srgbClr val="000000"/>
              </a:solidFill>
            </a:endParaRPr>
          </a:p>
        </p:txBody>
      </p:sp>
      <p:sp>
        <p:nvSpPr>
          <p:cNvPr id="10350" name="Rectangle 307"/>
          <p:cNvSpPr>
            <a:spLocks noChangeArrowheads="1"/>
          </p:cNvSpPr>
          <p:nvPr/>
        </p:nvSpPr>
        <p:spPr bwMode="auto">
          <a:xfrm>
            <a:off x="820738" y="2457450"/>
            <a:ext cx="1555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r>
              <a:rPr lang="en-US" altLang="ja-JP" sz="1100">
                <a:solidFill>
                  <a:srgbClr val="000000"/>
                </a:solidFill>
              </a:rPr>
              <a:t>65</a:t>
            </a:r>
            <a:endParaRPr lang="en-US" altLang="ja-JP" sz="1800">
              <a:solidFill>
                <a:srgbClr val="000000"/>
              </a:solidFill>
            </a:endParaRPr>
          </a:p>
        </p:txBody>
      </p:sp>
      <p:sp>
        <p:nvSpPr>
          <p:cNvPr id="10351" name="Rectangle 308"/>
          <p:cNvSpPr>
            <a:spLocks noChangeArrowheads="1"/>
          </p:cNvSpPr>
          <p:nvPr/>
        </p:nvSpPr>
        <p:spPr bwMode="auto">
          <a:xfrm>
            <a:off x="820738" y="2112963"/>
            <a:ext cx="1555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r>
              <a:rPr lang="en-US" altLang="ja-JP" sz="1100">
                <a:solidFill>
                  <a:srgbClr val="000000"/>
                </a:solidFill>
              </a:rPr>
              <a:t>67</a:t>
            </a:r>
            <a:endParaRPr lang="en-US" altLang="ja-JP" sz="1800">
              <a:solidFill>
                <a:srgbClr val="000000"/>
              </a:solidFill>
            </a:endParaRPr>
          </a:p>
        </p:txBody>
      </p:sp>
      <p:sp>
        <p:nvSpPr>
          <p:cNvPr id="10352" name="Rectangle 309"/>
          <p:cNvSpPr>
            <a:spLocks noChangeArrowheads="1"/>
          </p:cNvSpPr>
          <p:nvPr/>
        </p:nvSpPr>
        <p:spPr bwMode="auto">
          <a:xfrm>
            <a:off x="820738" y="1770063"/>
            <a:ext cx="1555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r>
              <a:rPr lang="en-US" altLang="ja-JP" sz="1100">
                <a:solidFill>
                  <a:srgbClr val="000000"/>
                </a:solidFill>
              </a:rPr>
              <a:t>69</a:t>
            </a:r>
            <a:endParaRPr lang="en-US" altLang="ja-JP" sz="1800">
              <a:solidFill>
                <a:srgbClr val="000000"/>
              </a:solidFill>
            </a:endParaRPr>
          </a:p>
        </p:txBody>
      </p:sp>
      <p:sp>
        <p:nvSpPr>
          <p:cNvPr id="10353" name="Rectangle 310"/>
          <p:cNvSpPr>
            <a:spLocks noChangeArrowheads="1"/>
          </p:cNvSpPr>
          <p:nvPr/>
        </p:nvSpPr>
        <p:spPr bwMode="auto">
          <a:xfrm>
            <a:off x="820738" y="1425575"/>
            <a:ext cx="1555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r>
              <a:rPr lang="en-US" altLang="ja-JP" sz="1100">
                <a:solidFill>
                  <a:srgbClr val="000000"/>
                </a:solidFill>
              </a:rPr>
              <a:t>71</a:t>
            </a:r>
            <a:endParaRPr lang="en-US" altLang="ja-JP" sz="1800">
              <a:solidFill>
                <a:srgbClr val="000000"/>
              </a:solidFill>
            </a:endParaRPr>
          </a:p>
        </p:txBody>
      </p:sp>
      <p:sp>
        <p:nvSpPr>
          <p:cNvPr id="10354" name="Rectangle 311"/>
          <p:cNvSpPr>
            <a:spLocks noChangeArrowheads="1"/>
          </p:cNvSpPr>
          <p:nvPr/>
        </p:nvSpPr>
        <p:spPr bwMode="auto">
          <a:xfrm>
            <a:off x="820738" y="1081088"/>
            <a:ext cx="1555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r>
              <a:rPr lang="en-US" altLang="ja-JP" sz="1100">
                <a:solidFill>
                  <a:srgbClr val="000000"/>
                </a:solidFill>
              </a:rPr>
              <a:t>73</a:t>
            </a:r>
            <a:endParaRPr lang="en-US" altLang="ja-JP" sz="1800">
              <a:solidFill>
                <a:srgbClr val="000000"/>
              </a:solidFill>
            </a:endParaRPr>
          </a:p>
        </p:txBody>
      </p:sp>
      <p:sp>
        <p:nvSpPr>
          <p:cNvPr id="10355" name="Rectangle 312"/>
          <p:cNvSpPr>
            <a:spLocks noChangeArrowheads="1"/>
          </p:cNvSpPr>
          <p:nvPr/>
        </p:nvSpPr>
        <p:spPr bwMode="auto">
          <a:xfrm>
            <a:off x="1039813" y="5389563"/>
            <a:ext cx="311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r>
              <a:rPr lang="en-US" altLang="ja-JP" sz="1100">
                <a:solidFill>
                  <a:srgbClr val="000000"/>
                </a:solidFill>
              </a:rPr>
              <a:t>1965</a:t>
            </a:r>
            <a:endParaRPr lang="en-US" altLang="ja-JP" sz="1800">
              <a:solidFill>
                <a:srgbClr val="000000"/>
              </a:solidFill>
            </a:endParaRPr>
          </a:p>
        </p:txBody>
      </p:sp>
      <p:sp>
        <p:nvSpPr>
          <p:cNvPr id="10356" name="Rectangle 313"/>
          <p:cNvSpPr>
            <a:spLocks noChangeArrowheads="1"/>
          </p:cNvSpPr>
          <p:nvPr/>
        </p:nvSpPr>
        <p:spPr bwMode="auto">
          <a:xfrm>
            <a:off x="1801813" y="5389563"/>
            <a:ext cx="311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r>
              <a:rPr lang="en-US" altLang="ja-JP" sz="1100">
                <a:solidFill>
                  <a:srgbClr val="000000"/>
                </a:solidFill>
              </a:rPr>
              <a:t>1970</a:t>
            </a:r>
            <a:endParaRPr lang="en-US" altLang="ja-JP" sz="1800">
              <a:solidFill>
                <a:srgbClr val="000000"/>
              </a:solidFill>
            </a:endParaRPr>
          </a:p>
        </p:txBody>
      </p:sp>
      <p:sp>
        <p:nvSpPr>
          <p:cNvPr id="10357" name="Rectangle 314"/>
          <p:cNvSpPr>
            <a:spLocks noChangeArrowheads="1"/>
          </p:cNvSpPr>
          <p:nvPr/>
        </p:nvSpPr>
        <p:spPr bwMode="auto">
          <a:xfrm>
            <a:off x="2563813" y="5389563"/>
            <a:ext cx="311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r>
              <a:rPr lang="en-US" altLang="ja-JP" sz="1100">
                <a:solidFill>
                  <a:srgbClr val="000000"/>
                </a:solidFill>
              </a:rPr>
              <a:t>1975</a:t>
            </a:r>
            <a:endParaRPr lang="en-US" altLang="ja-JP" sz="1800">
              <a:solidFill>
                <a:srgbClr val="000000"/>
              </a:solidFill>
            </a:endParaRPr>
          </a:p>
        </p:txBody>
      </p:sp>
      <p:sp>
        <p:nvSpPr>
          <p:cNvPr id="10358" name="Rectangle 315"/>
          <p:cNvSpPr>
            <a:spLocks noChangeArrowheads="1"/>
          </p:cNvSpPr>
          <p:nvPr/>
        </p:nvSpPr>
        <p:spPr bwMode="auto">
          <a:xfrm>
            <a:off x="3325813" y="5389563"/>
            <a:ext cx="311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r>
              <a:rPr lang="en-US" altLang="ja-JP" sz="1100">
                <a:solidFill>
                  <a:srgbClr val="000000"/>
                </a:solidFill>
              </a:rPr>
              <a:t>1980</a:t>
            </a:r>
            <a:endParaRPr lang="en-US" altLang="ja-JP" sz="1800">
              <a:solidFill>
                <a:srgbClr val="000000"/>
              </a:solidFill>
            </a:endParaRPr>
          </a:p>
        </p:txBody>
      </p:sp>
      <p:sp>
        <p:nvSpPr>
          <p:cNvPr id="10359" name="Rectangle 316"/>
          <p:cNvSpPr>
            <a:spLocks noChangeArrowheads="1"/>
          </p:cNvSpPr>
          <p:nvPr/>
        </p:nvSpPr>
        <p:spPr bwMode="auto">
          <a:xfrm>
            <a:off x="4087813" y="5389563"/>
            <a:ext cx="311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r>
              <a:rPr lang="en-US" altLang="ja-JP" sz="1100">
                <a:solidFill>
                  <a:srgbClr val="000000"/>
                </a:solidFill>
              </a:rPr>
              <a:t>1985</a:t>
            </a:r>
            <a:endParaRPr lang="en-US" altLang="ja-JP" sz="1800">
              <a:solidFill>
                <a:srgbClr val="000000"/>
              </a:solidFill>
            </a:endParaRPr>
          </a:p>
        </p:txBody>
      </p:sp>
      <p:sp>
        <p:nvSpPr>
          <p:cNvPr id="10360" name="Rectangle 317"/>
          <p:cNvSpPr>
            <a:spLocks noChangeArrowheads="1"/>
          </p:cNvSpPr>
          <p:nvPr/>
        </p:nvSpPr>
        <p:spPr bwMode="auto">
          <a:xfrm>
            <a:off x="4851400" y="5389563"/>
            <a:ext cx="311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r>
              <a:rPr lang="en-US" altLang="ja-JP" sz="1100">
                <a:solidFill>
                  <a:srgbClr val="000000"/>
                </a:solidFill>
              </a:rPr>
              <a:t>1990</a:t>
            </a:r>
            <a:endParaRPr lang="en-US" altLang="ja-JP" sz="1800">
              <a:solidFill>
                <a:srgbClr val="000000"/>
              </a:solidFill>
            </a:endParaRPr>
          </a:p>
        </p:txBody>
      </p:sp>
      <p:sp>
        <p:nvSpPr>
          <p:cNvPr id="10361" name="Rectangle 318"/>
          <p:cNvSpPr>
            <a:spLocks noChangeArrowheads="1"/>
          </p:cNvSpPr>
          <p:nvPr/>
        </p:nvSpPr>
        <p:spPr bwMode="auto">
          <a:xfrm>
            <a:off x="5613400" y="5389563"/>
            <a:ext cx="311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r>
              <a:rPr lang="en-US" altLang="ja-JP" sz="1100">
                <a:solidFill>
                  <a:srgbClr val="000000"/>
                </a:solidFill>
              </a:rPr>
              <a:t>1995</a:t>
            </a:r>
            <a:endParaRPr lang="en-US" altLang="ja-JP" sz="1800">
              <a:solidFill>
                <a:srgbClr val="000000"/>
              </a:solidFill>
            </a:endParaRPr>
          </a:p>
        </p:txBody>
      </p:sp>
      <p:sp>
        <p:nvSpPr>
          <p:cNvPr id="10362" name="Rectangle 319"/>
          <p:cNvSpPr>
            <a:spLocks noChangeArrowheads="1"/>
          </p:cNvSpPr>
          <p:nvPr/>
        </p:nvSpPr>
        <p:spPr bwMode="auto">
          <a:xfrm>
            <a:off x="6375400" y="5389563"/>
            <a:ext cx="311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r>
              <a:rPr lang="en-US" altLang="ja-JP" sz="1100">
                <a:solidFill>
                  <a:srgbClr val="000000"/>
                </a:solidFill>
              </a:rPr>
              <a:t>2000</a:t>
            </a:r>
            <a:endParaRPr lang="en-US" altLang="ja-JP" sz="1800">
              <a:solidFill>
                <a:srgbClr val="000000"/>
              </a:solidFill>
            </a:endParaRPr>
          </a:p>
        </p:txBody>
      </p:sp>
      <p:sp>
        <p:nvSpPr>
          <p:cNvPr id="10363" name="Rectangle 320"/>
          <p:cNvSpPr>
            <a:spLocks noChangeArrowheads="1"/>
          </p:cNvSpPr>
          <p:nvPr/>
        </p:nvSpPr>
        <p:spPr bwMode="auto">
          <a:xfrm>
            <a:off x="7137400" y="5389563"/>
            <a:ext cx="311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r>
              <a:rPr lang="en-US" altLang="ja-JP" sz="1100">
                <a:solidFill>
                  <a:srgbClr val="000000"/>
                </a:solidFill>
              </a:rPr>
              <a:t>2005</a:t>
            </a:r>
            <a:endParaRPr lang="en-US" altLang="ja-JP" sz="1800">
              <a:solidFill>
                <a:srgbClr val="000000"/>
              </a:solidFill>
            </a:endParaRPr>
          </a:p>
        </p:txBody>
      </p:sp>
      <p:sp>
        <p:nvSpPr>
          <p:cNvPr id="10364" name="Rectangle 321"/>
          <p:cNvSpPr>
            <a:spLocks noChangeArrowheads="1"/>
          </p:cNvSpPr>
          <p:nvPr/>
        </p:nvSpPr>
        <p:spPr bwMode="auto">
          <a:xfrm>
            <a:off x="7899400" y="5389563"/>
            <a:ext cx="311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r>
              <a:rPr lang="en-US" altLang="ja-JP" sz="1100">
                <a:solidFill>
                  <a:srgbClr val="000000"/>
                </a:solidFill>
              </a:rPr>
              <a:t>2010</a:t>
            </a:r>
            <a:endParaRPr lang="en-US" altLang="ja-JP" sz="1800">
              <a:solidFill>
                <a:srgbClr val="000000"/>
              </a:solidFill>
            </a:endParaRPr>
          </a:p>
        </p:txBody>
      </p:sp>
      <p:sp>
        <p:nvSpPr>
          <p:cNvPr id="10365" name="Rectangle 322"/>
          <p:cNvSpPr>
            <a:spLocks noChangeArrowheads="1"/>
          </p:cNvSpPr>
          <p:nvPr/>
        </p:nvSpPr>
        <p:spPr bwMode="auto">
          <a:xfrm>
            <a:off x="1116013" y="909638"/>
            <a:ext cx="4572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fontAlgn="base" hangingPunct="1">
              <a:spcBef>
                <a:spcPct val="0"/>
              </a:spcBef>
              <a:spcAft>
                <a:spcPct val="0"/>
              </a:spcAft>
              <a:buFontTx/>
              <a:buNone/>
            </a:pPr>
            <a:r>
              <a:rPr lang="en-US" altLang="ja-JP" sz="1100">
                <a:solidFill>
                  <a:srgbClr val="000000"/>
                </a:solidFill>
              </a:rPr>
              <a:t>(Years)</a:t>
            </a:r>
            <a:endParaRPr lang="en-US" altLang="ja-JP" sz="1800">
              <a:solidFill>
                <a:srgbClr val="000000"/>
              </a:solidFill>
            </a:endParaRPr>
          </a:p>
        </p:txBody>
      </p:sp>
    </p:spTree>
    <p:extLst>
      <p:ext uri="{BB962C8B-B14F-4D97-AF65-F5344CB8AC3E}">
        <p14:creationId xmlns:p14="http://schemas.microsoft.com/office/powerpoint/2010/main" val="1352915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nodeType="clickEffect">
                                  <p:stCondLst>
                                    <p:cond delay="0"/>
                                  </p:stCondLst>
                                  <p:childTnLst>
                                    <p:set>
                                      <p:cBhvr>
                                        <p:cTn id="6" dur="1" fill="hold">
                                          <p:stCondLst>
                                            <p:cond delay="0"/>
                                          </p:stCondLst>
                                        </p:cTn>
                                        <p:tgtEl>
                                          <p:spTgt spid="30841"/>
                                        </p:tgtEl>
                                        <p:attrNameLst>
                                          <p:attrName>style.visibility</p:attrName>
                                        </p:attrNameLst>
                                      </p:cBhvr>
                                      <p:to>
                                        <p:strVal val="visible"/>
                                      </p:to>
                                    </p:set>
                                    <p:animEffect transition="in" filter="strips(upRight)">
                                      <p:cBhvr>
                                        <p:cTn id="7" dur="1000"/>
                                        <p:tgtEl>
                                          <p:spTgt spid="308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3" fill="hold" nodeType="clickEffect">
                                  <p:stCondLst>
                                    <p:cond delay="0"/>
                                  </p:stCondLst>
                                  <p:childTnLst>
                                    <p:set>
                                      <p:cBhvr>
                                        <p:cTn id="11" dur="1" fill="hold">
                                          <p:stCondLst>
                                            <p:cond delay="0"/>
                                          </p:stCondLst>
                                        </p:cTn>
                                        <p:tgtEl>
                                          <p:spTgt spid="30889"/>
                                        </p:tgtEl>
                                        <p:attrNameLst>
                                          <p:attrName>style.visibility</p:attrName>
                                        </p:attrNameLst>
                                      </p:cBhvr>
                                      <p:to>
                                        <p:strVal val="visible"/>
                                      </p:to>
                                    </p:set>
                                    <p:animEffect transition="in" filter="strips(upRight)">
                                      <p:cBhvr>
                                        <p:cTn id="12" dur="1000"/>
                                        <p:tgtEl>
                                          <p:spTgt spid="3088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3" fill="hold" nodeType="clickEffect">
                                  <p:stCondLst>
                                    <p:cond delay="0"/>
                                  </p:stCondLst>
                                  <p:childTnLst>
                                    <p:set>
                                      <p:cBhvr>
                                        <p:cTn id="16" dur="1" fill="hold">
                                          <p:stCondLst>
                                            <p:cond delay="0"/>
                                          </p:stCondLst>
                                        </p:cTn>
                                        <p:tgtEl>
                                          <p:spTgt spid="30817"/>
                                        </p:tgtEl>
                                        <p:attrNameLst>
                                          <p:attrName>style.visibility</p:attrName>
                                        </p:attrNameLst>
                                      </p:cBhvr>
                                      <p:to>
                                        <p:strVal val="visible"/>
                                      </p:to>
                                    </p:set>
                                    <p:animEffect transition="in" filter="strips(upRight)">
                                      <p:cBhvr>
                                        <p:cTn id="17" dur="500"/>
                                        <p:tgtEl>
                                          <p:spTgt spid="30817"/>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0735"/>
                                        </p:tgtEl>
                                        <p:attrNameLst>
                                          <p:attrName>style.visibility</p:attrName>
                                        </p:attrNameLst>
                                      </p:cBhvr>
                                      <p:to>
                                        <p:strVal val="visible"/>
                                      </p:to>
                                    </p:set>
                                    <p:animEffect transition="in" filter="dissolve">
                                      <p:cBhvr>
                                        <p:cTn id="20" dur="500"/>
                                        <p:tgtEl>
                                          <p:spTgt spid="30735"/>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0736"/>
                                        </p:tgtEl>
                                        <p:attrNameLst>
                                          <p:attrName>style.visibility</p:attrName>
                                        </p:attrNameLst>
                                      </p:cBhvr>
                                      <p:to>
                                        <p:strVal val="visible"/>
                                      </p:to>
                                    </p:set>
                                    <p:animEffect transition="in" filter="dissolve">
                                      <p:cBhvr>
                                        <p:cTn id="23" dur="500"/>
                                        <p:tgtEl>
                                          <p:spTgt spid="30736"/>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0737"/>
                                        </p:tgtEl>
                                        <p:attrNameLst>
                                          <p:attrName>style.visibility</p:attrName>
                                        </p:attrNameLst>
                                      </p:cBhvr>
                                      <p:to>
                                        <p:strVal val="visible"/>
                                      </p:to>
                                    </p:set>
                                    <p:animEffect transition="in" filter="dissolve">
                                      <p:cBhvr>
                                        <p:cTn id="26" dur="500"/>
                                        <p:tgtEl>
                                          <p:spTgt spid="30737"/>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0738"/>
                                        </p:tgtEl>
                                        <p:attrNameLst>
                                          <p:attrName>style.visibility</p:attrName>
                                        </p:attrNameLst>
                                      </p:cBhvr>
                                      <p:to>
                                        <p:strVal val="visible"/>
                                      </p:to>
                                    </p:set>
                                    <p:animEffect transition="in" filter="dissolve">
                                      <p:cBhvr>
                                        <p:cTn id="29" dur="500"/>
                                        <p:tgtEl>
                                          <p:spTgt spid="307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5" grpId="0" animBg="1"/>
      <p:bldP spid="30736" grpId="0"/>
      <p:bldP spid="30737" grpId="0" animBg="1"/>
      <p:bldP spid="3073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5"/>
          <p:cNvSpPr>
            <a:spLocks noChangeArrowheads="1"/>
          </p:cNvSpPr>
          <p:nvPr/>
        </p:nvSpPr>
        <p:spPr bwMode="auto">
          <a:xfrm>
            <a:off x="939800" y="1287334"/>
            <a:ext cx="7734300" cy="41862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200"/>
            <a:endParaRPr kumimoji="0" lang="ja-JP" altLang="en-US" dirty="0">
              <a:solidFill>
                <a:prstClr val="black"/>
              </a:solidFill>
            </a:endParaRPr>
          </a:p>
        </p:txBody>
      </p:sp>
      <p:sp>
        <p:nvSpPr>
          <p:cNvPr id="3" name="Rectangle 139"/>
          <p:cNvSpPr>
            <a:spLocks noChangeArrowheads="1"/>
          </p:cNvSpPr>
          <p:nvPr/>
        </p:nvSpPr>
        <p:spPr bwMode="auto">
          <a:xfrm>
            <a:off x="1008433" y="5503801"/>
            <a:ext cx="2628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ja-JP" altLang="ja-JP" sz="1000" dirty="0">
                <a:solidFill>
                  <a:prstClr val="black"/>
                </a:solidFill>
                <a:latin typeface="Times New Roman" panose="02020603050405020304" pitchFamily="18" charset="0"/>
                <a:cs typeface="Times New Roman" panose="02020603050405020304" pitchFamily="18" charset="0"/>
              </a:rPr>
              <a:t>1</a:t>
            </a:r>
            <a:r>
              <a:rPr kumimoji="0" lang="en-US" altLang="ja-JP" sz="1000" dirty="0">
                <a:solidFill>
                  <a:prstClr val="black"/>
                </a:solidFill>
                <a:latin typeface="Times New Roman" panose="02020603050405020304" pitchFamily="18" charset="0"/>
                <a:cs typeface="Times New Roman" panose="02020603050405020304" pitchFamily="18" charset="0"/>
              </a:rPr>
              <a:t>920</a:t>
            </a:r>
            <a:endParaRPr kumimoji="0" lang="ja-JP" altLang="ja-JP" dirty="0">
              <a:solidFill>
                <a:prstClr val="black"/>
              </a:solidFill>
              <a:latin typeface="Times New Roman" panose="02020603050405020304" pitchFamily="18" charset="0"/>
              <a:cs typeface="Times New Roman" panose="02020603050405020304" pitchFamily="18" charset="0"/>
            </a:endParaRPr>
          </a:p>
        </p:txBody>
      </p:sp>
      <p:sp>
        <p:nvSpPr>
          <p:cNvPr id="4" name="Rectangle 140"/>
          <p:cNvSpPr>
            <a:spLocks noChangeArrowheads="1"/>
          </p:cNvSpPr>
          <p:nvPr/>
        </p:nvSpPr>
        <p:spPr bwMode="auto">
          <a:xfrm>
            <a:off x="1372899" y="5495009"/>
            <a:ext cx="2564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ja-JP" sz="1000" dirty="0">
                <a:solidFill>
                  <a:prstClr val="black"/>
                </a:solidFill>
                <a:latin typeface="Times New Roman" panose="02020603050405020304" pitchFamily="18" charset="0"/>
                <a:cs typeface="Times New Roman" panose="02020603050405020304" pitchFamily="18" charset="0"/>
              </a:rPr>
              <a:t>1925</a:t>
            </a:r>
            <a:endParaRPr kumimoji="0" lang="ja-JP" altLang="ja-JP" dirty="0">
              <a:solidFill>
                <a:prstClr val="black"/>
              </a:solidFill>
              <a:latin typeface="Times New Roman" panose="02020603050405020304" pitchFamily="18" charset="0"/>
              <a:cs typeface="Times New Roman" panose="02020603050405020304" pitchFamily="18" charset="0"/>
            </a:endParaRPr>
          </a:p>
        </p:txBody>
      </p:sp>
      <p:sp>
        <p:nvSpPr>
          <p:cNvPr id="5" name="Rectangle 141"/>
          <p:cNvSpPr>
            <a:spLocks noChangeArrowheads="1"/>
          </p:cNvSpPr>
          <p:nvPr/>
        </p:nvSpPr>
        <p:spPr bwMode="auto">
          <a:xfrm>
            <a:off x="1757932" y="5503801"/>
            <a:ext cx="2628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ja-JP" sz="1000" dirty="0">
                <a:solidFill>
                  <a:prstClr val="black"/>
                </a:solidFill>
                <a:latin typeface="Times New Roman" panose="02020603050405020304" pitchFamily="18" charset="0"/>
                <a:cs typeface="Times New Roman" panose="02020603050405020304" pitchFamily="18" charset="0"/>
              </a:rPr>
              <a:t>1930</a:t>
            </a:r>
            <a:endParaRPr kumimoji="0" lang="ja-JP" altLang="ja-JP" dirty="0">
              <a:solidFill>
                <a:prstClr val="black"/>
              </a:solidFill>
              <a:latin typeface="Times New Roman" panose="02020603050405020304" pitchFamily="18" charset="0"/>
              <a:cs typeface="Times New Roman" panose="02020603050405020304" pitchFamily="18" charset="0"/>
            </a:endParaRPr>
          </a:p>
        </p:txBody>
      </p:sp>
      <p:sp>
        <p:nvSpPr>
          <p:cNvPr id="6" name="Rectangle 142"/>
          <p:cNvSpPr>
            <a:spLocks noChangeArrowheads="1"/>
          </p:cNvSpPr>
          <p:nvPr/>
        </p:nvSpPr>
        <p:spPr bwMode="auto">
          <a:xfrm>
            <a:off x="2147155" y="5503801"/>
            <a:ext cx="2628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ja-JP" sz="1000" dirty="0">
                <a:solidFill>
                  <a:prstClr val="black"/>
                </a:solidFill>
                <a:latin typeface="Times New Roman" panose="02020603050405020304" pitchFamily="18" charset="0"/>
                <a:cs typeface="Times New Roman" panose="02020603050405020304" pitchFamily="18" charset="0"/>
              </a:rPr>
              <a:t>1935</a:t>
            </a:r>
            <a:endParaRPr kumimoji="0" lang="ja-JP" altLang="ja-JP" dirty="0">
              <a:solidFill>
                <a:prstClr val="black"/>
              </a:solidFill>
              <a:latin typeface="Times New Roman" panose="02020603050405020304" pitchFamily="18" charset="0"/>
              <a:cs typeface="Times New Roman" panose="02020603050405020304" pitchFamily="18" charset="0"/>
            </a:endParaRPr>
          </a:p>
        </p:txBody>
      </p:sp>
      <p:sp>
        <p:nvSpPr>
          <p:cNvPr id="7" name="Rectangle 143"/>
          <p:cNvSpPr>
            <a:spLocks noChangeArrowheads="1"/>
          </p:cNvSpPr>
          <p:nvPr/>
        </p:nvSpPr>
        <p:spPr bwMode="auto">
          <a:xfrm>
            <a:off x="2568390" y="5503801"/>
            <a:ext cx="2628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ja-JP" sz="1000" dirty="0">
                <a:solidFill>
                  <a:prstClr val="black"/>
                </a:solidFill>
                <a:latin typeface="Times New Roman" panose="02020603050405020304" pitchFamily="18" charset="0"/>
                <a:cs typeface="Times New Roman" panose="02020603050405020304" pitchFamily="18" charset="0"/>
              </a:rPr>
              <a:t>1940</a:t>
            </a:r>
            <a:endParaRPr kumimoji="0" lang="ja-JP" altLang="ja-JP" dirty="0">
              <a:solidFill>
                <a:prstClr val="black"/>
              </a:solidFill>
              <a:latin typeface="Times New Roman" panose="02020603050405020304" pitchFamily="18" charset="0"/>
              <a:cs typeface="Times New Roman" panose="02020603050405020304" pitchFamily="18" charset="0"/>
            </a:endParaRPr>
          </a:p>
        </p:txBody>
      </p:sp>
      <p:sp>
        <p:nvSpPr>
          <p:cNvPr id="8" name="Rectangle 144"/>
          <p:cNvSpPr>
            <a:spLocks noChangeArrowheads="1"/>
          </p:cNvSpPr>
          <p:nvPr/>
        </p:nvSpPr>
        <p:spPr bwMode="auto">
          <a:xfrm>
            <a:off x="2944628" y="5503801"/>
            <a:ext cx="2564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ja-JP" sz="1000" dirty="0">
                <a:solidFill>
                  <a:prstClr val="black"/>
                </a:solidFill>
                <a:latin typeface="Times New Roman" panose="02020603050405020304" pitchFamily="18" charset="0"/>
                <a:cs typeface="Times New Roman" panose="02020603050405020304" pitchFamily="18" charset="0"/>
              </a:rPr>
              <a:t>1945</a:t>
            </a:r>
            <a:endParaRPr kumimoji="0" lang="ja-JP" altLang="ja-JP" dirty="0">
              <a:solidFill>
                <a:prstClr val="black"/>
              </a:solidFill>
              <a:latin typeface="Times New Roman" panose="02020603050405020304" pitchFamily="18" charset="0"/>
              <a:cs typeface="Times New Roman" panose="02020603050405020304" pitchFamily="18" charset="0"/>
            </a:endParaRPr>
          </a:p>
        </p:txBody>
      </p:sp>
      <p:sp>
        <p:nvSpPr>
          <p:cNvPr id="9" name="Rectangle 145"/>
          <p:cNvSpPr>
            <a:spLocks noChangeArrowheads="1"/>
          </p:cNvSpPr>
          <p:nvPr/>
        </p:nvSpPr>
        <p:spPr bwMode="auto">
          <a:xfrm>
            <a:off x="3365517" y="5503801"/>
            <a:ext cx="2628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ja-JP" sz="1000" dirty="0">
                <a:solidFill>
                  <a:prstClr val="black"/>
                </a:solidFill>
                <a:latin typeface="Times New Roman" panose="02020603050405020304" pitchFamily="18" charset="0"/>
                <a:cs typeface="Times New Roman" panose="02020603050405020304" pitchFamily="18" charset="0"/>
              </a:rPr>
              <a:t>1950</a:t>
            </a:r>
            <a:endParaRPr kumimoji="0" lang="ja-JP" altLang="ja-JP" dirty="0">
              <a:solidFill>
                <a:prstClr val="black"/>
              </a:solidFill>
              <a:latin typeface="Times New Roman" panose="02020603050405020304" pitchFamily="18" charset="0"/>
              <a:cs typeface="Times New Roman" panose="02020603050405020304" pitchFamily="18" charset="0"/>
            </a:endParaRPr>
          </a:p>
        </p:txBody>
      </p:sp>
      <p:sp>
        <p:nvSpPr>
          <p:cNvPr id="10" name="Rectangle 146"/>
          <p:cNvSpPr>
            <a:spLocks noChangeArrowheads="1"/>
          </p:cNvSpPr>
          <p:nvPr/>
        </p:nvSpPr>
        <p:spPr bwMode="auto">
          <a:xfrm>
            <a:off x="3732957" y="5503801"/>
            <a:ext cx="2628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ja-JP" sz="1000" dirty="0">
                <a:solidFill>
                  <a:prstClr val="black"/>
                </a:solidFill>
                <a:latin typeface="Times New Roman" panose="02020603050405020304" pitchFamily="18" charset="0"/>
                <a:cs typeface="Times New Roman" panose="02020603050405020304" pitchFamily="18" charset="0"/>
              </a:rPr>
              <a:t>1955</a:t>
            </a:r>
            <a:endParaRPr kumimoji="0" lang="ja-JP" altLang="ja-JP" dirty="0">
              <a:solidFill>
                <a:prstClr val="black"/>
              </a:solidFill>
              <a:latin typeface="Times New Roman" panose="02020603050405020304" pitchFamily="18" charset="0"/>
              <a:cs typeface="Times New Roman" panose="02020603050405020304" pitchFamily="18" charset="0"/>
            </a:endParaRPr>
          </a:p>
        </p:txBody>
      </p:sp>
      <p:sp>
        <p:nvSpPr>
          <p:cNvPr id="11" name="Rectangle 147"/>
          <p:cNvSpPr>
            <a:spLocks noChangeArrowheads="1"/>
          </p:cNvSpPr>
          <p:nvPr/>
        </p:nvSpPr>
        <p:spPr bwMode="auto">
          <a:xfrm>
            <a:off x="4107611" y="5503801"/>
            <a:ext cx="2628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ja-JP" sz="1000" dirty="0">
                <a:solidFill>
                  <a:prstClr val="black"/>
                </a:solidFill>
                <a:latin typeface="Calibri" panose="020F0502020204030204" pitchFamily="34" charset="0"/>
              </a:rPr>
              <a:t>1960</a:t>
            </a:r>
            <a:endParaRPr kumimoji="0" lang="ja-JP" altLang="ja-JP" dirty="0">
              <a:solidFill>
                <a:prstClr val="black"/>
              </a:solidFill>
            </a:endParaRPr>
          </a:p>
        </p:txBody>
      </p:sp>
      <p:sp>
        <p:nvSpPr>
          <p:cNvPr id="12" name="Rectangle 148"/>
          <p:cNvSpPr>
            <a:spLocks noChangeArrowheads="1"/>
          </p:cNvSpPr>
          <p:nvPr/>
        </p:nvSpPr>
        <p:spPr bwMode="auto">
          <a:xfrm>
            <a:off x="4484091" y="5503801"/>
            <a:ext cx="2628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ja-JP" sz="1000" dirty="0">
                <a:solidFill>
                  <a:prstClr val="black"/>
                </a:solidFill>
                <a:latin typeface="Times New Roman" panose="02020603050405020304" pitchFamily="18" charset="0"/>
                <a:cs typeface="Times New Roman" panose="02020603050405020304" pitchFamily="18" charset="0"/>
              </a:rPr>
              <a:t>1965</a:t>
            </a:r>
            <a:endParaRPr kumimoji="0" lang="ja-JP" altLang="ja-JP" dirty="0">
              <a:solidFill>
                <a:prstClr val="black"/>
              </a:solidFill>
              <a:latin typeface="Times New Roman" panose="02020603050405020304" pitchFamily="18" charset="0"/>
              <a:cs typeface="Times New Roman" panose="02020603050405020304" pitchFamily="18" charset="0"/>
            </a:endParaRPr>
          </a:p>
        </p:txBody>
      </p:sp>
      <p:sp>
        <p:nvSpPr>
          <p:cNvPr id="13" name="Rectangle 149"/>
          <p:cNvSpPr>
            <a:spLocks noChangeArrowheads="1"/>
          </p:cNvSpPr>
          <p:nvPr/>
        </p:nvSpPr>
        <p:spPr bwMode="auto">
          <a:xfrm>
            <a:off x="4877915" y="5503801"/>
            <a:ext cx="2628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ja-JP" altLang="ja-JP" sz="1000" dirty="0">
                <a:solidFill>
                  <a:prstClr val="black"/>
                </a:solidFill>
                <a:latin typeface="Times New Roman" panose="02020603050405020304" pitchFamily="18" charset="0"/>
                <a:cs typeface="Times New Roman" panose="02020603050405020304" pitchFamily="18" charset="0"/>
              </a:rPr>
              <a:t>1</a:t>
            </a:r>
            <a:r>
              <a:rPr kumimoji="0" lang="en-US" altLang="ja-JP" sz="1000" dirty="0">
                <a:solidFill>
                  <a:prstClr val="black"/>
                </a:solidFill>
                <a:latin typeface="Times New Roman" panose="02020603050405020304" pitchFamily="18" charset="0"/>
                <a:cs typeface="Times New Roman" panose="02020603050405020304" pitchFamily="18" charset="0"/>
              </a:rPr>
              <a:t>970</a:t>
            </a:r>
            <a:endParaRPr kumimoji="0" lang="ja-JP" altLang="ja-JP" dirty="0">
              <a:solidFill>
                <a:prstClr val="black"/>
              </a:solidFill>
              <a:latin typeface="Times New Roman" panose="02020603050405020304" pitchFamily="18" charset="0"/>
              <a:cs typeface="Times New Roman" panose="02020603050405020304" pitchFamily="18" charset="0"/>
            </a:endParaRPr>
          </a:p>
        </p:txBody>
      </p:sp>
      <p:sp>
        <p:nvSpPr>
          <p:cNvPr id="14" name="Rectangle 150"/>
          <p:cNvSpPr>
            <a:spLocks noChangeArrowheads="1"/>
          </p:cNvSpPr>
          <p:nvPr/>
        </p:nvSpPr>
        <p:spPr bwMode="auto">
          <a:xfrm>
            <a:off x="5252565" y="5503801"/>
            <a:ext cx="2628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ja-JP" altLang="ja-JP" sz="1000" dirty="0">
                <a:solidFill>
                  <a:prstClr val="black"/>
                </a:solidFill>
                <a:latin typeface="Times New Roman" panose="02020603050405020304" pitchFamily="18" charset="0"/>
                <a:cs typeface="Times New Roman" panose="02020603050405020304" pitchFamily="18" charset="0"/>
              </a:rPr>
              <a:t>1</a:t>
            </a:r>
            <a:r>
              <a:rPr kumimoji="0" lang="en-US" altLang="ja-JP" sz="1000" dirty="0">
                <a:solidFill>
                  <a:prstClr val="black"/>
                </a:solidFill>
                <a:latin typeface="Times New Roman" panose="02020603050405020304" pitchFamily="18" charset="0"/>
                <a:cs typeface="Times New Roman" panose="02020603050405020304" pitchFamily="18" charset="0"/>
              </a:rPr>
              <a:t>975</a:t>
            </a:r>
            <a:endParaRPr kumimoji="0" lang="ja-JP" altLang="ja-JP" dirty="0">
              <a:solidFill>
                <a:prstClr val="black"/>
              </a:solidFill>
              <a:latin typeface="Times New Roman" panose="02020603050405020304" pitchFamily="18" charset="0"/>
              <a:cs typeface="Times New Roman" panose="02020603050405020304" pitchFamily="18" charset="0"/>
            </a:endParaRPr>
          </a:p>
        </p:txBody>
      </p:sp>
      <p:sp>
        <p:nvSpPr>
          <p:cNvPr id="15" name="Rectangle 151"/>
          <p:cNvSpPr>
            <a:spLocks noChangeArrowheads="1"/>
          </p:cNvSpPr>
          <p:nvPr/>
        </p:nvSpPr>
        <p:spPr bwMode="auto">
          <a:xfrm>
            <a:off x="5628802" y="5503801"/>
            <a:ext cx="2628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ja-JP" altLang="ja-JP" sz="1000" dirty="0">
                <a:solidFill>
                  <a:prstClr val="black"/>
                </a:solidFill>
                <a:latin typeface="Times New Roman" panose="02020603050405020304" pitchFamily="18" charset="0"/>
                <a:cs typeface="Times New Roman" panose="02020603050405020304" pitchFamily="18" charset="0"/>
              </a:rPr>
              <a:t>1</a:t>
            </a:r>
            <a:r>
              <a:rPr kumimoji="0" lang="en-US" altLang="ja-JP" sz="1000" dirty="0">
                <a:solidFill>
                  <a:prstClr val="black"/>
                </a:solidFill>
                <a:latin typeface="Times New Roman" panose="02020603050405020304" pitchFamily="18" charset="0"/>
                <a:cs typeface="Times New Roman" panose="02020603050405020304" pitchFamily="18" charset="0"/>
              </a:rPr>
              <a:t>980</a:t>
            </a:r>
            <a:endParaRPr kumimoji="0" lang="ja-JP" altLang="ja-JP" dirty="0">
              <a:solidFill>
                <a:prstClr val="black"/>
              </a:solidFill>
              <a:latin typeface="Times New Roman" panose="02020603050405020304" pitchFamily="18" charset="0"/>
              <a:cs typeface="Times New Roman" panose="02020603050405020304" pitchFamily="18" charset="0"/>
            </a:endParaRPr>
          </a:p>
        </p:txBody>
      </p:sp>
      <p:sp>
        <p:nvSpPr>
          <p:cNvPr id="16" name="Rectangle 152"/>
          <p:cNvSpPr>
            <a:spLocks noChangeArrowheads="1"/>
          </p:cNvSpPr>
          <p:nvPr/>
        </p:nvSpPr>
        <p:spPr bwMode="auto">
          <a:xfrm>
            <a:off x="5996245" y="5503801"/>
            <a:ext cx="2628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ja-JP" altLang="ja-JP" sz="1000" dirty="0">
                <a:solidFill>
                  <a:prstClr val="black"/>
                </a:solidFill>
                <a:latin typeface="Times New Roman" panose="02020603050405020304" pitchFamily="18" charset="0"/>
                <a:cs typeface="Times New Roman" panose="02020603050405020304" pitchFamily="18" charset="0"/>
              </a:rPr>
              <a:t>1</a:t>
            </a:r>
            <a:r>
              <a:rPr kumimoji="0" lang="en-US" altLang="ja-JP" sz="1000" dirty="0">
                <a:solidFill>
                  <a:prstClr val="black"/>
                </a:solidFill>
                <a:latin typeface="Times New Roman" panose="02020603050405020304" pitchFamily="18" charset="0"/>
                <a:cs typeface="Times New Roman" panose="02020603050405020304" pitchFamily="18" charset="0"/>
              </a:rPr>
              <a:t>985</a:t>
            </a:r>
            <a:endParaRPr kumimoji="0" lang="ja-JP" altLang="ja-JP" dirty="0">
              <a:solidFill>
                <a:prstClr val="black"/>
              </a:solidFill>
              <a:latin typeface="Times New Roman" panose="02020603050405020304" pitchFamily="18" charset="0"/>
              <a:cs typeface="Times New Roman" panose="02020603050405020304" pitchFamily="18" charset="0"/>
            </a:endParaRPr>
          </a:p>
        </p:txBody>
      </p:sp>
      <p:sp>
        <p:nvSpPr>
          <p:cNvPr id="17" name="Rectangle 153"/>
          <p:cNvSpPr>
            <a:spLocks noChangeArrowheads="1"/>
          </p:cNvSpPr>
          <p:nvPr/>
        </p:nvSpPr>
        <p:spPr bwMode="auto">
          <a:xfrm>
            <a:off x="6392268" y="5503801"/>
            <a:ext cx="2564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ja-JP" sz="1000" dirty="0">
                <a:solidFill>
                  <a:prstClr val="black"/>
                </a:solidFill>
                <a:latin typeface="Times New Roman" panose="02020603050405020304" pitchFamily="18" charset="0"/>
                <a:cs typeface="Times New Roman" panose="02020603050405020304" pitchFamily="18" charset="0"/>
              </a:rPr>
              <a:t>1990</a:t>
            </a:r>
            <a:endParaRPr kumimoji="0" lang="ja-JP" altLang="ja-JP" dirty="0">
              <a:solidFill>
                <a:prstClr val="black"/>
              </a:solidFill>
              <a:latin typeface="Times New Roman" panose="02020603050405020304" pitchFamily="18" charset="0"/>
              <a:cs typeface="Times New Roman" panose="02020603050405020304" pitchFamily="18" charset="0"/>
            </a:endParaRPr>
          </a:p>
        </p:txBody>
      </p:sp>
      <p:sp>
        <p:nvSpPr>
          <p:cNvPr id="18" name="Rectangle 154"/>
          <p:cNvSpPr>
            <a:spLocks noChangeArrowheads="1"/>
          </p:cNvSpPr>
          <p:nvPr/>
        </p:nvSpPr>
        <p:spPr bwMode="auto">
          <a:xfrm>
            <a:off x="6786090" y="5503801"/>
            <a:ext cx="2628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ja-JP" altLang="ja-JP" sz="1000" dirty="0">
                <a:solidFill>
                  <a:prstClr val="black"/>
                </a:solidFill>
                <a:latin typeface="Times New Roman" panose="02020603050405020304" pitchFamily="18" charset="0"/>
                <a:cs typeface="Times New Roman" panose="02020603050405020304" pitchFamily="18" charset="0"/>
              </a:rPr>
              <a:t>1</a:t>
            </a:r>
            <a:r>
              <a:rPr kumimoji="0" lang="en-US" altLang="ja-JP" sz="1000" dirty="0">
                <a:solidFill>
                  <a:prstClr val="black"/>
                </a:solidFill>
                <a:latin typeface="Times New Roman" panose="02020603050405020304" pitchFamily="18" charset="0"/>
                <a:cs typeface="Times New Roman" panose="02020603050405020304" pitchFamily="18" charset="0"/>
              </a:rPr>
              <a:t>995</a:t>
            </a:r>
            <a:endParaRPr kumimoji="0" lang="ja-JP" altLang="ja-JP" dirty="0">
              <a:solidFill>
                <a:prstClr val="black"/>
              </a:solidFill>
              <a:latin typeface="Times New Roman" panose="02020603050405020304" pitchFamily="18" charset="0"/>
              <a:cs typeface="Times New Roman" panose="02020603050405020304" pitchFamily="18" charset="0"/>
            </a:endParaRPr>
          </a:p>
        </p:txBody>
      </p:sp>
      <p:sp>
        <p:nvSpPr>
          <p:cNvPr id="19" name="Rectangle 155"/>
          <p:cNvSpPr>
            <a:spLocks noChangeArrowheads="1"/>
          </p:cNvSpPr>
          <p:nvPr/>
        </p:nvSpPr>
        <p:spPr bwMode="auto">
          <a:xfrm>
            <a:off x="7153535" y="5503801"/>
            <a:ext cx="2628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ja-JP" sz="1000" dirty="0">
                <a:solidFill>
                  <a:prstClr val="black"/>
                </a:solidFill>
                <a:latin typeface="Times New Roman" panose="02020603050405020304" pitchFamily="18" charset="0"/>
                <a:cs typeface="Times New Roman" panose="02020603050405020304" pitchFamily="18" charset="0"/>
              </a:rPr>
              <a:t>2000</a:t>
            </a:r>
            <a:endParaRPr kumimoji="0" lang="ja-JP" altLang="ja-JP" dirty="0">
              <a:solidFill>
                <a:prstClr val="black"/>
              </a:solidFill>
              <a:latin typeface="Times New Roman" panose="02020603050405020304" pitchFamily="18" charset="0"/>
              <a:cs typeface="Times New Roman" panose="02020603050405020304" pitchFamily="18" charset="0"/>
            </a:endParaRPr>
          </a:p>
        </p:txBody>
      </p:sp>
      <p:sp>
        <p:nvSpPr>
          <p:cNvPr id="20" name="Rectangle 156"/>
          <p:cNvSpPr>
            <a:spLocks noChangeArrowheads="1"/>
          </p:cNvSpPr>
          <p:nvPr/>
        </p:nvSpPr>
        <p:spPr bwMode="auto">
          <a:xfrm>
            <a:off x="7556760" y="5503801"/>
            <a:ext cx="2628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ja-JP" sz="1000" dirty="0">
                <a:solidFill>
                  <a:prstClr val="black"/>
                </a:solidFill>
                <a:latin typeface="Times New Roman" panose="02020603050405020304" pitchFamily="18" charset="0"/>
                <a:cs typeface="Times New Roman" panose="02020603050405020304" pitchFamily="18" charset="0"/>
              </a:rPr>
              <a:t>2005</a:t>
            </a:r>
            <a:endParaRPr kumimoji="0" lang="ja-JP" altLang="ja-JP" dirty="0">
              <a:solidFill>
                <a:prstClr val="black"/>
              </a:solidFill>
              <a:latin typeface="Times New Roman" panose="02020603050405020304" pitchFamily="18" charset="0"/>
              <a:cs typeface="Times New Roman" panose="02020603050405020304" pitchFamily="18" charset="0"/>
            </a:endParaRPr>
          </a:p>
        </p:txBody>
      </p:sp>
      <p:sp>
        <p:nvSpPr>
          <p:cNvPr id="21" name="Rectangle 157"/>
          <p:cNvSpPr>
            <a:spLocks noChangeArrowheads="1"/>
          </p:cNvSpPr>
          <p:nvPr/>
        </p:nvSpPr>
        <p:spPr bwMode="auto">
          <a:xfrm>
            <a:off x="7950582" y="5503801"/>
            <a:ext cx="2628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ja-JP" sz="1000" dirty="0">
                <a:solidFill>
                  <a:prstClr val="black"/>
                </a:solidFill>
                <a:latin typeface="Times New Roman" panose="02020603050405020304" pitchFamily="18" charset="0"/>
                <a:cs typeface="Times New Roman" panose="02020603050405020304" pitchFamily="18" charset="0"/>
              </a:rPr>
              <a:t>2010</a:t>
            </a:r>
            <a:endParaRPr kumimoji="0" lang="ja-JP" altLang="ja-JP" dirty="0">
              <a:solidFill>
                <a:prstClr val="black"/>
              </a:solidFill>
              <a:latin typeface="Times New Roman" panose="02020603050405020304" pitchFamily="18" charset="0"/>
              <a:cs typeface="Times New Roman" panose="02020603050405020304" pitchFamily="18" charset="0"/>
            </a:endParaRPr>
          </a:p>
        </p:txBody>
      </p:sp>
      <p:sp>
        <p:nvSpPr>
          <p:cNvPr id="22" name="Rectangle 158"/>
          <p:cNvSpPr>
            <a:spLocks noChangeArrowheads="1"/>
          </p:cNvSpPr>
          <p:nvPr/>
        </p:nvSpPr>
        <p:spPr bwMode="auto">
          <a:xfrm>
            <a:off x="8326819" y="5503801"/>
            <a:ext cx="2628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ja-JP" altLang="ja-JP" sz="1000" dirty="0">
                <a:solidFill>
                  <a:prstClr val="black"/>
                </a:solidFill>
                <a:latin typeface="Times New Roman" panose="02020603050405020304" pitchFamily="18" charset="0"/>
                <a:cs typeface="Times New Roman" panose="02020603050405020304" pitchFamily="18" charset="0"/>
              </a:rPr>
              <a:t>2</a:t>
            </a:r>
            <a:r>
              <a:rPr kumimoji="0" lang="en-US" altLang="ja-JP" sz="1000" dirty="0">
                <a:solidFill>
                  <a:prstClr val="black"/>
                </a:solidFill>
                <a:latin typeface="Times New Roman" panose="02020603050405020304" pitchFamily="18" charset="0"/>
                <a:cs typeface="Times New Roman" panose="02020603050405020304" pitchFamily="18" charset="0"/>
              </a:rPr>
              <a:t>015</a:t>
            </a:r>
            <a:endParaRPr kumimoji="0" lang="ja-JP" altLang="ja-JP" dirty="0">
              <a:solidFill>
                <a:prstClr val="black"/>
              </a:solidFill>
              <a:latin typeface="Times New Roman" panose="02020603050405020304" pitchFamily="18" charset="0"/>
              <a:cs typeface="Times New Roman" panose="02020603050405020304" pitchFamily="18" charset="0"/>
            </a:endParaRPr>
          </a:p>
        </p:txBody>
      </p:sp>
      <p:cxnSp>
        <p:nvCxnSpPr>
          <p:cNvPr id="23" name="直線コネクタ 22"/>
          <p:cNvCxnSpPr/>
          <p:nvPr/>
        </p:nvCxnSpPr>
        <p:spPr>
          <a:xfrm>
            <a:off x="1106752" y="5466606"/>
            <a:ext cx="735105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1109735" y="5403708"/>
            <a:ext cx="0" cy="570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495213" y="5412680"/>
            <a:ext cx="0" cy="570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1889647" y="5406704"/>
            <a:ext cx="0" cy="570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2275125" y="5400872"/>
            <a:ext cx="0" cy="627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2654639" y="5406706"/>
            <a:ext cx="0" cy="570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a:off x="3040117" y="5409702"/>
            <a:ext cx="0" cy="570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3434551" y="5403726"/>
            <a:ext cx="0" cy="570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4211497" y="5403724"/>
            <a:ext cx="0" cy="570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4596975" y="5406720"/>
            <a:ext cx="0" cy="570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4991409" y="5406720"/>
            <a:ext cx="0" cy="570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5744477" y="5406716"/>
            <a:ext cx="0" cy="570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6138911" y="5406716"/>
            <a:ext cx="0" cy="570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7301335" y="5403734"/>
            <a:ext cx="0" cy="570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8454826" y="5403723"/>
            <a:ext cx="0" cy="570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1106752" y="5476131"/>
            <a:ext cx="735105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1109735" y="5413233"/>
            <a:ext cx="0" cy="570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1495213" y="5422205"/>
            <a:ext cx="0" cy="570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1889647" y="5416229"/>
            <a:ext cx="0" cy="570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2275125" y="5410397"/>
            <a:ext cx="0" cy="627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a:off x="2654639" y="5416231"/>
            <a:ext cx="0" cy="570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3040117" y="5419227"/>
            <a:ext cx="0" cy="570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3434551" y="5413251"/>
            <a:ext cx="0" cy="570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a:off x="3820029" y="5407419"/>
            <a:ext cx="0" cy="627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a:off x="4211497" y="5413249"/>
            <a:ext cx="0" cy="570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a:off x="4596975" y="5416245"/>
            <a:ext cx="0" cy="570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a:off x="4991409" y="5416245"/>
            <a:ext cx="0" cy="570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5376887" y="5404437"/>
            <a:ext cx="0" cy="627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5744477" y="5416241"/>
            <a:ext cx="0" cy="570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6138911" y="5416241"/>
            <a:ext cx="0" cy="570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a:off x="6524389" y="5404433"/>
            <a:ext cx="0" cy="627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7301335" y="5413259"/>
            <a:ext cx="0" cy="570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a:off x="7695769" y="5407283"/>
            <a:ext cx="0" cy="570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a:off x="8081247" y="5407427"/>
            <a:ext cx="0" cy="627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a:off x="8454826" y="5413248"/>
            <a:ext cx="0" cy="570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a:off x="6914914" y="5404433"/>
            <a:ext cx="0" cy="627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AutoShape 3"/>
          <p:cNvSpPr>
            <a:spLocks noChangeAspect="1" noChangeArrowheads="1" noTextEdit="1"/>
          </p:cNvSpPr>
          <p:nvPr/>
        </p:nvSpPr>
        <p:spPr bwMode="auto">
          <a:xfrm>
            <a:off x="377825" y="825500"/>
            <a:ext cx="8555038" cy="496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200"/>
            <a:endParaRPr kumimoji="0" lang="ja-JP" altLang="en-US">
              <a:solidFill>
                <a:prstClr val="black"/>
              </a:solidFill>
            </a:endParaRPr>
          </a:p>
        </p:txBody>
      </p:sp>
      <p:sp>
        <p:nvSpPr>
          <p:cNvPr id="63" name="Freeform 6"/>
          <p:cNvSpPr>
            <a:spLocks noEditPoints="1"/>
          </p:cNvSpPr>
          <p:nvPr/>
        </p:nvSpPr>
        <p:spPr bwMode="auto">
          <a:xfrm>
            <a:off x="931863" y="1279397"/>
            <a:ext cx="7751763" cy="3597275"/>
          </a:xfrm>
          <a:custGeom>
            <a:avLst/>
            <a:gdLst>
              <a:gd name="T0" fmla="*/ 0 w 4883"/>
              <a:gd name="T1" fmla="*/ 2266 h 2266"/>
              <a:gd name="T2" fmla="*/ 4883 w 4883"/>
              <a:gd name="T3" fmla="*/ 2266 h 2266"/>
              <a:gd name="T4" fmla="*/ 0 w 4883"/>
              <a:gd name="T5" fmla="*/ 1885 h 2266"/>
              <a:gd name="T6" fmla="*/ 4883 w 4883"/>
              <a:gd name="T7" fmla="*/ 1885 h 2266"/>
              <a:gd name="T8" fmla="*/ 0 w 4883"/>
              <a:gd name="T9" fmla="*/ 1514 h 2266"/>
              <a:gd name="T10" fmla="*/ 4883 w 4883"/>
              <a:gd name="T11" fmla="*/ 1514 h 2266"/>
              <a:gd name="T12" fmla="*/ 0 w 4883"/>
              <a:gd name="T13" fmla="*/ 1133 h 2266"/>
              <a:gd name="T14" fmla="*/ 4883 w 4883"/>
              <a:gd name="T15" fmla="*/ 1133 h 2266"/>
              <a:gd name="T16" fmla="*/ 0 w 4883"/>
              <a:gd name="T17" fmla="*/ 751 h 2266"/>
              <a:gd name="T18" fmla="*/ 4883 w 4883"/>
              <a:gd name="T19" fmla="*/ 751 h 2266"/>
              <a:gd name="T20" fmla="*/ 0 w 4883"/>
              <a:gd name="T21" fmla="*/ 381 h 2266"/>
              <a:gd name="T22" fmla="*/ 4883 w 4883"/>
              <a:gd name="T23" fmla="*/ 381 h 2266"/>
              <a:gd name="T24" fmla="*/ 0 w 4883"/>
              <a:gd name="T25" fmla="*/ 0 h 2266"/>
              <a:gd name="T26" fmla="*/ 4883 w 4883"/>
              <a:gd name="T27" fmla="*/ 0 h 2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83" h="2266">
                <a:moveTo>
                  <a:pt x="0" y="2266"/>
                </a:moveTo>
                <a:lnTo>
                  <a:pt x="4883" y="2266"/>
                </a:lnTo>
                <a:moveTo>
                  <a:pt x="0" y="1885"/>
                </a:moveTo>
                <a:lnTo>
                  <a:pt x="4883" y="1885"/>
                </a:lnTo>
                <a:moveTo>
                  <a:pt x="0" y="1514"/>
                </a:moveTo>
                <a:lnTo>
                  <a:pt x="4883" y="1514"/>
                </a:lnTo>
                <a:moveTo>
                  <a:pt x="0" y="1133"/>
                </a:moveTo>
                <a:lnTo>
                  <a:pt x="4883" y="1133"/>
                </a:lnTo>
                <a:moveTo>
                  <a:pt x="0" y="751"/>
                </a:moveTo>
                <a:lnTo>
                  <a:pt x="4883" y="751"/>
                </a:lnTo>
                <a:moveTo>
                  <a:pt x="0" y="381"/>
                </a:moveTo>
                <a:lnTo>
                  <a:pt x="4883" y="381"/>
                </a:lnTo>
                <a:moveTo>
                  <a:pt x="0" y="0"/>
                </a:moveTo>
                <a:lnTo>
                  <a:pt x="4883" y="0"/>
                </a:lnTo>
              </a:path>
            </a:pathLst>
          </a:custGeom>
          <a:noFill/>
          <a:ln w="17463"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200"/>
            <a:endParaRPr kumimoji="0" lang="ja-JP" altLang="en-US">
              <a:solidFill>
                <a:prstClr val="black"/>
              </a:solidFill>
            </a:endParaRPr>
          </a:p>
        </p:txBody>
      </p:sp>
      <p:sp>
        <p:nvSpPr>
          <p:cNvPr id="64" name="Rectangle 7"/>
          <p:cNvSpPr>
            <a:spLocks noChangeArrowheads="1"/>
          </p:cNvSpPr>
          <p:nvPr/>
        </p:nvSpPr>
        <p:spPr bwMode="auto">
          <a:xfrm>
            <a:off x="931863" y="1279397"/>
            <a:ext cx="7751763" cy="4202113"/>
          </a:xfrm>
          <a:prstGeom prst="rect">
            <a:avLst/>
          </a:prstGeom>
          <a:noFill/>
          <a:ln w="17463"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200"/>
            <a:endParaRPr kumimoji="0" lang="ja-JP" altLang="en-US">
              <a:solidFill>
                <a:prstClr val="black"/>
              </a:solidFill>
            </a:endParaRPr>
          </a:p>
        </p:txBody>
      </p:sp>
      <p:sp>
        <p:nvSpPr>
          <p:cNvPr id="65" name="Line 8"/>
          <p:cNvSpPr>
            <a:spLocks noChangeShapeType="1"/>
          </p:cNvSpPr>
          <p:nvPr/>
        </p:nvSpPr>
        <p:spPr bwMode="auto">
          <a:xfrm flipV="1">
            <a:off x="931863" y="1279397"/>
            <a:ext cx="0" cy="4202113"/>
          </a:xfrm>
          <a:prstGeom prst="line">
            <a:avLst/>
          </a:prstGeom>
          <a:noFill/>
          <a:ln w="174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457200"/>
            <a:endParaRPr kumimoji="0" lang="ja-JP" altLang="en-US">
              <a:solidFill>
                <a:prstClr val="black"/>
              </a:solidFill>
            </a:endParaRPr>
          </a:p>
        </p:txBody>
      </p:sp>
      <p:sp>
        <p:nvSpPr>
          <p:cNvPr id="66" name="Freeform 9"/>
          <p:cNvSpPr>
            <a:spLocks noEditPoints="1"/>
          </p:cNvSpPr>
          <p:nvPr/>
        </p:nvSpPr>
        <p:spPr bwMode="auto">
          <a:xfrm>
            <a:off x="931863" y="1279397"/>
            <a:ext cx="71438" cy="4202113"/>
          </a:xfrm>
          <a:custGeom>
            <a:avLst/>
            <a:gdLst>
              <a:gd name="T0" fmla="*/ 0 w 45"/>
              <a:gd name="T1" fmla="*/ 2647 h 2647"/>
              <a:gd name="T2" fmla="*/ 45 w 45"/>
              <a:gd name="T3" fmla="*/ 2647 h 2647"/>
              <a:gd name="T4" fmla="*/ 0 w 45"/>
              <a:gd name="T5" fmla="*/ 2266 h 2647"/>
              <a:gd name="T6" fmla="*/ 45 w 45"/>
              <a:gd name="T7" fmla="*/ 2266 h 2647"/>
              <a:gd name="T8" fmla="*/ 0 w 45"/>
              <a:gd name="T9" fmla="*/ 1885 h 2647"/>
              <a:gd name="T10" fmla="*/ 45 w 45"/>
              <a:gd name="T11" fmla="*/ 1885 h 2647"/>
              <a:gd name="T12" fmla="*/ 0 w 45"/>
              <a:gd name="T13" fmla="*/ 1514 h 2647"/>
              <a:gd name="T14" fmla="*/ 45 w 45"/>
              <a:gd name="T15" fmla="*/ 1514 h 2647"/>
              <a:gd name="T16" fmla="*/ 0 w 45"/>
              <a:gd name="T17" fmla="*/ 1133 h 2647"/>
              <a:gd name="T18" fmla="*/ 45 w 45"/>
              <a:gd name="T19" fmla="*/ 1133 h 2647"/>
              <a:gd name="T20" fmla="*/ 0 w 45"/>
              <a:gd name="T21" fmla="*/ 751 h 2647"/>
              <a:gd name="T22" fmla="*/ 45 w 45"/>
              <a:gd name="T23" fmla="*/ 751 h 2647"/>
              <a:gd name="T24" fmla="*/ 0 w 45"/>
              <a:gd name="T25" fmla="*/ 381 h 2647"/>
              <a:gd name="T26" fmla="*/ 45 w 45"/>
              <a:gd name="T27" fmla="*/ 381 h 2647"/>
              <a:gd name="T28" fmla="*/ 0 w 45"/>
              <a:gd name="T29" fmla="*/ 0 h 2647"/>
              <a:gd name="T30" fmla="*/ 45 w 45"/>
              <a:gd name="T31" fmla="*/ 0 h 2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2647">
                <a:moveTo>
                  <a:pt x="0" y="2647"/>
                </a:moveTo>
                <a:lnTo>
                  <a:pt x="45" y="2647"/>
                </a:lnTo>
                <a:moveTo>
                  <a:pt x="0" y="2266"/>
                </a:moveTo>
                <a:lnTo>
                  <a:pt x="45" y="2266"/>
                </a:lnTo>
                <a:moveTo>
                  <a:pt x="0" y="1885"/>
                </a:moveTo>
                <a:lnTo>
                  <a:pt x="45" y="1885"/>
                </a:lnTo>
                <a:moveTo>
                  <a:pt x="0" y="1514"/>
                </a:moveTo>
                <a:lnTo>
                  <a:pt x="45" y="1514"/>
                </a:lnTo>
                <a:moveTo>
                  <a:pt x="0" y="1133"/>
                </a:moveTo>
                <a:lnTo>
                  <a:pt x="45" y="1133"/>
                </a:lnTo>
                <a:moveTo>
                  <a:pt x="0" y="751"/>
                </a:moveTo>
                <a:lnTo>
                  <a:pt x="45" y="751"/>
                </a:lnTo>
                <a:moveTo>
                  <a:pt x="0" y="381"/>
                </a:moveTo>
                <a:lnTo>
                  <a:pt x="45" y="381"/>
                </a:lnTo>
                <a:moveTo>
                  <a:pt x="0" y="0"/>
                </a:moveTo>
                <a:lnTo>
                  <a:pt x="45" y="0"/>
                </a:lnTo>
              </a:path>
            </a:pathLst>
          </a:custGeom>
          <a:noFill/>
          <a:ln w="17463"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200"/>
            <a:endParaRPr kumimoji="0" lang="ja-JP" altLang="en-US">
              <a:solidFill>
                <a:prstClr val="black"/>
              </a:solidFill>
            </a:endParaRPr>
          </a:p>
        </p:txBody>
      </p:sp>
      <p:sp>
        <p:nvSpPr>
          <p:cNvPr id="67" name="Line 10"/>
          <p:cNvSpPr>
            <a:spLocks noChangeShapeType="1"/>
          </p:cNvSpPr>
          <p:nvPr/>
        </p:nvSpPr>
        <p:spPr bwMode="auto">
          <a:xfrm>
            <a:off x="931863" y="5472717"/>
            <a:ext cx="7751763" cy="0"/>
          </a:xfrm>
          <a:prstGeom prst="line">
            <a:avLst/>
          </a:prstGeom>
          <a:noFill/>
          <a:ln w="174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457200"/>
            <a:endParaRPr kumimoji="0" lang="ja-JP" altLang="en-US">
              <a:solidFill>
                <a:prstClr val="black"/>
              </a:solidFill>
            </a:endParaRPr>
          </a:p>
        </p:txBody>
      </p:sp>
      <p:sp>
        <p:nvSpPr>
          <p:cNvPr id="68" name="Freeform 11"/>
          <p:cNvSpPr>
            <a:spLocks/>
          </p:cNvSpPr>
          <p:nvPr/>
        </p:nvSpPr>
        <p:spPr bwMode="auto">
          <a:xfrm>
            <a:off x="1128713" y="1711197"/>
            <a:ext cx="7358063" cy="2698750"/>
          </a:xfrm>
          <a:custGeom>
            <a:avLst/>
            <a:gdLst>
              <a:gd name="T0" fmla="*/ 0 w 4635"/>
              <a:gd name="T1" fmla="*/ 1613 h 1700"/>
              <a:gd name="T2" fmla="*/ 247 w 4635"/>
              <a:gd name="T3" fmla="*/ 1656 h 1700"/>
              <a:gd name="T4" fmla="*/ 495 w 4635"/>
              <a:gd name="T5" fmla="*/ 1667 h 1700"/>
              <a:gd name="T6" fmla="*/ 731 w 4635"/>
              <a:gd name="T7" fmla="*/ 1656 h 1700"/>
              <a:gd name="T8" fmla="*/ 978 w 4635"/>
              <a:gd name="T9" fmla="*/ 1700 h 1700"/>
              <a:gd name="T10" fmla="*/ 1226 w 4635"/>
              <a:gd name="T11" fmla="*/ 1602 h 1700"/>
              <a:gd name="T12" fmla="*/ 1462 w 4635"/>
              <a:gd name="T13" fmla="*/ 1656 h 1700"/>
              <a:gd name="T14" fmla="*/ 1710 w 4635"/>
              <a:gd name="T15" fmla="*/ 1602 h 1700"/>
              <a:gd name="T16" fmla="*/ 1957 w 4635"/>
              <a:gd name="T17" fmla="*/ 1504 h 1700"/>
              <a:gd name="T18" fmla="*/ 2193 w 4635"/>
              <a:gd name="T19" fmla="*/ 1416 h 1700"/>
              <a:gd name="T20" fmla="*/ 2441 w 4635"/>
              <a:gd name="T21" fmla="*/ 1329 h 1700"/>
              <a:gd name="T22" fmla="*/ 2689 w 4635"/>
              <a:gd name="T23" fmla="*/ 1231 h 1700"/>
              <a:gd name="T24" fmla="*/ 2925 w 4635"/>
              <a:gd name="T25" fmla="*/ 1111 h 1700"/>
              <a:gd name="T26" fmla="*/ 3172 w 4635"/>
              <a:gd name="T27" fmla="*/ 959 h 1700"/>
              <a:gd name="T28" fmla="*/ 3420 w 4635"/>
              <a:gd name="T29" fmla="*/ 806 h 1700"/>
              <a:gd name="T30" fmla="*/ 3656 w 4635"/>
              <a:gd name="T31" fmla="*/ 643 h 1700"/>
              <a:gd name="T32" fmla="*/ 3904 w 4635"/>
              <a:gd name="T33" fmla="*/ 468 h 1700"/>
              <a:gd name="T34" fmla="*/ 4151 w 4635"/>
              <a:gd name="T35" fmla="*/ 305 h 1700"/>
              <a:gd name="T36" fmla="*/ 4387 w 4635"/>
              <a:gd name="T37" fmla="*/ 152 h 1700"/>
              <a:gd name="T38" fmla="*/ 4635 w 4635"/>
              <a:gd name="T39" fmla="*/ 0 h 1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35" h="1700">
                <a:moveTo>
                  <a:pt x="0" y="1613"/>
                </a:moveTo>
                <a:lnTo>
                  <a:pt x="247" y="1656"/>
                </a:lnTo>
                <a:lnTo>
                  <a:pt x="495" y="1667"/>
                </a:lnTo>
                <a:lnTo>
                  <a:pt x="731" y="1656"/>
                </a:lnTo>
                <a:lnTo>
                  <a:pt x="978" y="1700"/>
                </a:lnTo>
                <a:lnTo>
                  <a:pt x="1226" y="1602"/>
                </a:lnTo>
                <a:lnTo>
                  <a:pt x="1462" y="1656"/>
                </a:lnTo>
                <a:lnTo>
                  <a:pt x="1710" y="1602"/>
                </a:lnTo>
                <a:lnTo>
                  <a:pt x="1957" y="1504"/>
                </a:lnTo>
                <a:lnTo>
                  <a:pt x="2193" y="1416"/>
                </a:lnTo>
                <a:lnTo>
                  <a:pt x="2441" y="1329"/>
                </a:lnTo>
                <a:lnTo>
                  <a:pt x="2689" y="1231"/>
                </a:lnTo>
                <a:lnTo>
                  <a:pt x="2925" y="1111"/>
                </a:lnTo>
                <a:lnTo>
                  <a:pt x="3172" y="959"/>
                </a:lnTo>
                <a:lnTo>
                  <a:pt x="3420" y="806"/>
                </a:lnTo>
                <a:lnTo>
                  <a:pt x="3656" y="643"/>
                </a:lnTo>
                <a:lnTo>
                  <a:pt x="3904" y="468"/>
                </a:lnTo>
                <a:lnTo>
                  <a:pt x="4151" y="305"/>
                </a:lnTo>
                <a:lnTo>
                  <a:pt x="4387" y="152"/>
                </a:lnTo>
                <a:lnTo>
                  <a:pt x="4635" y="0"/>
                </a:lnTo>
              </a:path>
            </a:pathLst>
          </a:custGeom>
          <a:noFill/>
          <a:ln w="38100" cap="rnd">
            <a:solidFill>
              <a:schemeClr val="accent6">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200"/>
            <a:endParaRPr kumimoji="0" lang="ja-JP" altLang="en-US">
              <a:solidFill>
                <a:prstClr val="black"/>
              </a:solidFill>
            </a:endParaRPr>
          </a:p>
        </p:txBody>
      </p:sp>
      <p:sp>
        <p:nvSpPr>
          <p:cNvPr id="98" name="テキスト ボックス 97"/>
          <p:cNvSpPr txBox="1"/>
          <p:nvPr/>
        </p:nvSpPr>
        <p:spPr>
          <a:xfrm>
            <a:off x="42619" y="228814"/>
            <a:ext cx="8930393" cy="646331"/>
          </a:xfrm>
          <a:prstGeom prst="rect">
            <a:avLst/>
          </a:prstGeom>
          <a:noFill/>
        </p:spPr>
        <p:txBody>
          <a:bodyPr wrap="none" rtlCol="0">
            <a:spAutoFit/>
          </a:bodyPr>
          <a:lstStyle/>
          <a:p>
            <a:pPr algn="ctr" defTabSz="457200"/>
            <a:r>
              <a:rPr lang="en-US" altLang="ja-JP" dirty="0">
                <a:solidFill>
                  <a:prstClr val="black"/>
                </a:solidFill>
                <a:latin typeface="Tahoma" panose="020B0604030504040204" pitchFamily="34" charset="0"/>
                <a:cs typeface="Tahoma" panose="020B0604030504040204" pitchFamily="34" charset="0"/>
              </a:rPr>
              <a:t>Change in the mandatory retirement age, assuming that the proportion of those older</a:t>
            </a:r>
          </a:p>
          <a:p>
            <a:pPr algn="ctr" defTabSz="457200"/>
            <a:r>
              <a:rPr lang="en-US" altLang="ja-JP" dirty="0">
                <a:solidFill>
                  <a:prstClr val="black"/>
                </a:solidFill>
                <a:latin typeface="Tahoma" panose="020B0604030504040204" pitchFamily="34" charset="0"/>
                <a:cs typeface="Tahoma" panose="020B0604030504040204" pitchFamily="34" charset="0"/>
              </a:rPr>
              <a:t> than the 1920 retirement age (55 years old) remains unchanged up to </a:t>
            </a:r>
            <a:r>
              <a:rPr lang="en-US" altLang="ja-JP" dirty="0">
                <a:solidFill>
                  <a:srgbClr val="FF0000"/>
                </a:solidFill>
                <a:latin typeface="Tahoma" panose="020B0604030504040204" pitchFamily="34" charset="0"/>
                <a:cs typeface="Tahoma" panose="020B0604030504040204" pitchFamily="34" charset="0"/>
              </a:rPr>
              <a:t>2015</a:t>
            </a:r>
            <a:r>
              <a:rPr lang="en-US" altLang="ja-JP" dirty="0">
                <a:solidFill>
                  <a:prstClr val="black"/>
                </a:solidFill>
                <a:latin typeface="Tahoma" panose="020B0604030504040204" pitchFamily="34" charset="0"/>
                <a:cs typeface="Tahoma" panose="020B0604030504040204" pitchFamily="34" charset="0"/>
              </a:rPr>
              <a:t> </a:t>
            </a:r>
            <a:endParaRPr lang="ja-JP" altLang="en-US" dirty="0">
              <a:solidFill>
                <a:prstClr val="black"/>
              </a:solidFill>
              <a:latin typeface="Times New Roman" panose="02020603050405020304" pitchFamily="18" charset="0"/>
              <a:cs typeface="Times New Roman" panose="02020603050405020304" pitchFamily="18" charset="0"/>
            </a:endParaRPr>
          </a:p>
        </p:txBody>
      </p:sp>
      <p:sp>
        <p:nvSpPr>
          <p:cNvPr id="99" name="Rectangle 21"/>
          <p:cNvSpPr>
            <a:spLocks noChangeArrowheads="1"/>
          </p:cNvSpPr>
          <p:nvPr/>
        </p:nvSpPr>
        <p:spPr bwMode="auto">
          <a:xfrm>
            <a:off x="950489" y="1002398"/>
            <a:ext cx="30136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ja-JP" sz="1400" dirty="0">
                <a:solidFill>
                  <a:prstClr val="black"/>
                </a:solidFill>
                <a:latin typeface="Tahoma" panose="020B0604030504040204" pitchFamily="34" charset="0"/>
                <a:ea typeface="Tahoma" panose="020B0604030504040204" pitchFamily="34" charset="0"/>
                <a:cs typeface="Tahoma" panose="020B0604030504040204" pitchFamily="34" charset="0"/>
              </a:rPr>
              <a:t>Age</a:t>
            </a:r>
            <a:endParaRPr kumimoji="0" lang="ja-JP" altLang="ja-JP" sz="1400" dirty="0">
              <a:solidFill>
                <a:prstClr val="black"/>
              </a:solidFill>
              <a:latin typeface="Times New Roman" panose="02020603050405020304" pitchFamily="18" charset="0"/>
              <a:cs typeface="Times New Roman" panose="02020603050405020304" pitchFamily="18" charset="0"/>
            </a:endParaRPr>
          </a:p>
        </p:txBody>
      </p:sp>
      <p:sp>
        <p:nvSpPr>
          <p:cNvPr id="100" name="Rectangle 14"/>
          <p:cNvSpPr>
            <a:spLocks noChangeArrowheads="1"/>
          </p:cNvSpPr>
          <p:nvPr/>
        </p:nvSpPr>
        <p:spPr bwMode="auto">
          <a:xfrm>
            <a:off x="687158" y="5338636"/>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ja-JP" altLang="ja-JP" sz="1400" dirty="0">
                <a:solidFill>
                  <a:srgbClr val="595959"/>
                </a:solidFill>
                <a:latin typeface="Times New Roman" panose="02020603050405020304" pitchFamily="18" charset="0"/>
                <a:cs typeface="Times New Roman" panose="02020603050405020304" pitchFamily="18" charset="0"/>
              </a:rPr>
              <a:t>45</a:t>
            </a:r>
            <a:endParaRPr kumimoji="0" lang="ja-JP" altLang="ja-JP" dirty="0">
              <a:solidFill>
                <a:prstClr val="black"/>
              </a:solidFill>
              <a:latin typeface="Times New Roman" panose="02020603050405020304" pitchFamily="18" charset="0"/>
              <a:cs typeface="Times New Roman" panose="02020603050405020304" pitchFamily="18" charset="0"/>
            </a:endParaRPr>
          </a:p>
        </p:txBody>
      </p:sp>
      <p:sp>
        <p:nvSpPr>
          <p:cNvPr id="101" name="Rectangle 15"/>
          <p:cNvSpPr>
            <a:spLocks noChangeArrowheads="1"/>
          </p:cNvSpPr>
          <p:nvPr/>
        </p:nvSpPr>
        <p:spPr bwMode="auto">
          <a:xfrm>
            <a:off x="687158" y="4726963"/>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ja-JP" altLang="ja-JP" sz="1400" dirty="0">
                <a:solidFill>
                  <a:srgbClr val="595959"/>
                </a:solidFill>
                <a:latin typeface="Times New Roman" panose="02020603050405020304" pitchFamily="18" charset="0"/>
                <a:cs typeface="Times New Roman" panose="02020603050405020304" pitchFamily="18" charset="0"/>
              </a:rPr>
              <a:t>50</a:t>
            </a:r>
            <a:endParaRPr kumimoji="0" lang="ja-JP" altLang="ja-JP" dirty="0">
              <a:solidFill>
                <a:prstClr val="black"/>
              </a:solidFill>
              <a:latin typeface="Times New Roman" panose="02020603050405020304" pitchFamily="18" charset="0"/>
              <a:cs typeface="Times New Roman" panose="02020603050405020304" pitchFamily="18" charset="0"/>
            </a:endParaRPr>
          </a:p>
        </p:txBody>
      </p:sp>
      <p:sp>
        <p:nvSpPr>
          <p:cNvPr id="102" name="Rectangle 16"/>
          <p:cNvSpPr>
            <a:spLocks noChangeArrowheads="1"/>
          </p:cNvSpPr>
          <p:nvPr/>
        </p:nvSpPr>
        <p:spPr bwMode="auto">
          <a:xfrm>
            <a:off x="687158" y="4156073"/>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ja-JP" altLang="ja-JP" sz="1400" dirty="0">
                <a:solidFill>
                  <a:srgbClr val="595959"/>
                </a:solidFill>
                <a:latin typeface="Times New Roman" panose="02020603050405020304" pitchFamily="18" charset="0"/>
                <a:cs typeface="Times New Roman" panose="02020603050405020304" pitchFamily="18" charset="0"/>
              </a:rPr>
              <a:t>55</a:t>
            </a:r>
            <a:endParaRPr kumimoji="0" lang="ja-JP" altLang="ja-JP" dirty="0">
              <a:solidFill>
                <a:prstClr val="black"/>
              </a:solidFill>
              <a:latin typeface="Times New Roman" panose="02020603050405020304" pitchFamily="18" charset="0"/>
              <a:cs typeface="Times New Roman" panose="02020603050405020304" pitchFamily="18" charset="0"/>
            </a:endParaRPr>
          </a:p>
        </p:txBody>
      </p:sp>
      <p:sp>
        <p:nvSpPr>
          <p:cNvPr id="103" name="Rectangle 17"/>
          <p:cNvSpPr>
            <a:spLocks noChangeArrowheads="1"/>
          </p:cNvSpPr>
          <p:nvPr/>
        </p:nvSpPr>
        <p:spPr bwMode="auto">
          <a:xfrm>
            <a:off x="687158" y="3574797"/>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ja-JP" altLang="ja-JP" sz="1400" dirty="0">
                <a:solidFill>
                  <a:srgbClr val="595959"/>
                </a:solidFill>
                <a:latin typeface="Times New Roman" panose="02020603050405020304" pitchFamily="18" charset="0"/>
                <a:cs typeface="Times New Roman" panose="02020603050405020304" pitchFamily="18" charset="0"/>
              </a:rPr>
              <a:t>60</a:t>
            </a:r>
            <a:endParaRPr kumimoji="0" lang="ja-JP" altLang="ja-JP" dirty="0">
              <a:solidFill>
                <a:prstClr val="black"/>
              </a:solidFill>
              <a:latin typeface="Times New Roman" panose="02020603050405020304" pitchFamily="18" charset="0"/>
              <a:cs typeface="Times New Roman" panose="02020603050405020304" pitchFamily="18" charset="0"/>
            </a:endParaRPr>
          </a:p>
        </p:txBody>
      </p:sp>
      <p:sp>
        <p:nvSpPr>
          <p:cNvPr id="104" name="Rectangle 18"/>
          <p:cNvSpPr>
            <a:spLocks noChangeArrowheads="1"/>
          </p:cNvSpPr>
          <p:nvPr/>
        </p:nvSpPr>
        <p:spPr bwMode="auto">
          <a:xfrm>
            <a:off x="687158" y="2963118"/>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ja-JP" altLang="ja-JP" sz="1400" dirty="0">
                <a:solidFill>
                  <a:srgbClr val="595959"/>
                </a:solidFill>
                <a:latin typeface="Times New Roman" panose="02020603050405020304" pitchFamily="18" charset="0"/>
                <a:cs typeface="Times New Roman" panose="02020603050405020304" pitchFamily="18" charset="0"/>
              </a:rPr>
              <a:t>65</a:t>
            </a:r>
            <a:endParaRPr kumimoji="0" lang="ja-JP" altLang="ja-JP" dirty="0">
              <a:solidFill>
                <a:prstClr val="black"/>
              </a:solidFill>
              <a:latin typeface="Times New Roman" panose="02020603050405020304" pitchFamily="18" charset="0"/>
              <a:cs typeface="Times New Roman" panose="02020603050405020304" pitchFamily="18" charset="0"/>
            </a:endParaRPr>
          </a:p>
        </p:txBody>
      </p:sp>
      <p:sp>
        <p:nvSpPr>
          <p:cNvPr id="105" name="Rectangle 19"/>
          <p:cNvSpPr>
            <a:spLocks noChangeArrowheads="1"/>
          </p:cNvSpPr>
          <p:nvPr/>
        </p:nvSpPr>
        <p:spPr bwMode="auto">
          <a:xfrm>
            <a:off x="687158" y="2355474"/>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ja-JP" altLang="ja-JP" sz="1400" dirty="0">
                <a:solidFill>
                  <a:srgbClr val="595959"/>
                </a:solidFill>
                <a:latin typeface="Times New Roman" panose="02020603050405020304" pitchFamily="18" charset="0"/>
                <a:cs typeface="Times New Roman" panose="02020603050405020304" pitchFamily="18" charset="0"/>
              </a:rPr>
              <a:t>70</a:t>
            </a:r>
            <a:endParaRPr kumimoji="0" lang="ja-JP" altLang="ja-JP" dirty="0">
              <a:solidFill>
                <a:prstClr val="black"/>
              </a:solidFill>
              <a:latin typeface="Times New Roman" panose="02020603050405020304" pitchFamily="18" charset="0"/>
              <a:cs typeface="Times New Roman" panose="02020603050405020304" pitchFamily="18" charset="0"/>
            </a:endParaRPr>
          </a:p>
        </p:txBody>
      </p:sp>
      <p:sp>
        <p:nvSpPr>
          <p:cNvPr id="106" name="Rectangle 20"/>
          <p:cNvSpPr>
            <a:spLocks noChangeArrowheads="1"/>
          </p:cNvSpPr>
          <p:nvPr/>
        </p:nvSpPr>
        <p:spPr bwMode="auto">
          <a:xfrm>
            <a:off x="687158" y="1770176"/>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ja-JP" altLang="ja-JP" sz="1400" dirty="0">
                <a:solidFill>
                  <a:srgbClr val="595959"/>
                </a:solidFill>
                <a:latin typeface="Times New Roman" panose="02020603050405020304" pitchFamily="18" charset="0"/>
                <a:cs typeface="Times New Roman" panose="02020603050405020304" pitchFamily="18" charset="0"/>
              </a:rPr>
              <a:t>75</a:t>
            </a:r>
            <a:endParaRPr kumimoji="0" lang="ja-JP" altLang="ja-JP" dirty="0">
              <a:solidFill>
                <a:prstClr val="black"/>
              </a:solidFill>
              <a:latin typeface="Times New Roman" panose="02020603050405020304" pitchFamily="18" charset="0"/>
              <a:cs typeface="Times New Roman" panose="02020603050405020304" pitchFamily="18" charset="0"/>
            </a:endParaRPr>
          </a:p>
        </p:txBody>
      </p:sp>
      <p:sp>
        <p:nvSpPr>
          <p:cNvPr id="107" name="Rectangle 21"/>
          <p:cNvSpPr>
            <a:spLocks noChangeArrowheads="1"/>
          </p:cNvSpPr>
          <p:nvPr/>
        </p:nvSpPr>
        <p:spPr bwMode="auto">
          <a:xfrm>
            <a:off x="687158" y="1155331"/>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ja-JP" altLang="ja-JP" sz="1400" dirty="0">
                <a:solidFill>
                  <a:srgbClr val="595959"/>
                </a:solidFill>
                <a:latin typeface="Times New Roman" panose="02020603050405020304" pitchFamily="18" charset="0"/>
                <a:cs typeface="Times New Roman" panose="02020603050405020304" pitchFamily="18" charset="0"/>
              </a:rPr>
              <a:t>80</a:t>
            </a:r>
            <a:endParaRPr kumimoji="0" lang="ja-JP" altLang="ja-JP" dirty="0">
              <a:solidFill>
                <a:prstClr val="black"/>
              </a:solidFill>
              <a:latin typeface="Times New Roman" panose="02020603050405020304" pitchFamily="18" charset="0"/>
              <a:cs typeface="Times New Roman" panose="02020603050405020304" pitchFamily="18" charset="0"/>
            </a:endParaRPr>
          </a:p>
        </p:txBody>
      </p:sp>
      <p:sp>
        <p:nvSpPr>
          <p:cNvPr id="108" name="テキスト ボックス 107"/>
          <p:cNvSpPr txBox="1"/>
          <p:nvPr/>
        </p:nvSpPr>
        <p:spPr>
          <a:xfrm>
            <a:off x="4991409" y="6144481"/>
            <a:ext cx="3606949" cy="276999"/>
          </a:xfrm>
          <a:prstGeom prst="rect">
            <a:avLst/>
          </a:prstGeom>
          <a:noFill/>
        </p:spPr>
        <p:txBody>
          <a:bodyPr wrap="none" rtlCol="0">
            <a:spAutoFit/>
          </a:bodyPr>
          <a:lstStyle/>
          <a:p>
            <a:pPr defTabSz="457200"/>
            <a:r>
              <a:rPr lang="en-US" altLang="ja-JP" sz="1200" dirty="0">
                <a:solidFill>
                  <a:prstClr val="black"/>
                </a:solidFill>
                <a:latin typeface="Tahoma" panose="020B0604030504040204" pitchFamily="34" charset="0"/>
                <a:ea typeface="Tahoma" panose="020B0604030504040204" pitchFamily="34" charset="0"/>
                <a:cs typeface="Tahoma" panose="020B0604030504040204" pitchFamily="34" charset="0"/>
              </a:rPr>
              <a:t>Source: Population Census of Japan, various years</a:t>
            </a:r>
            <a:endParaRPr lang="ja-JP" altLang="en-US" sz="1200" dirty="0">
              <a:solidFill>
                <a:prstClr val="black"/>
              </a:solidFill>
              <a:latin typeface="Tahoma" panose="020B0604030504040204" pitchFamily="34" charset="0"/>
              <a:cs typeface="Tahoma" panose="020B0604030504040204" pitchFamily="34" charset="0"/>
            </a:endParaRPr>
          </a:p>
        </p:txBody>
      </p:sp>
      <p:sp>
        <p:nvSpPr>
          <p:cNvPr id="109" name="テキスト ボックス 108"/>
          <p:cNvSpPr txBox="1"/>
          <p:nvPr/>
        </p:nvSpPr>
        <p:spPr>
          <a:xfrm>
            <a:off x="4306109" y="5753167"/>
            <a:ext cx="579518" cy="338554"/>
          </a:xfrm>
          <a:prstGeom prst="rect">
            <a:avLst/>
          </a:prstGeom>
          <a:noFill/>
        </p:spPr>
        <p:txBody>
          <a:bodyPr wrap="none" rtlCol="0">
            <a:spAutoFit/>
          </a:bodyPr>
          <a:lstStyle/>
          <a:p>
            <a:pPr defTabSz="457200"/>
            <a:r>
              <a:rPr lang="en-US" altLang="ja-JP" sz="1600" dirty="0">
                <a:solidFill>
                  <a:prstClr val="black"/>
                </a:solidFill>
                <a:latin typeface="Tahoma" panose="020B0604030504040204" pitchFamily="34" charset="0"/>
                <a:ea typeface="Tahoma" panose="020B0604030504040204" pitchFamily="34" charset="0"/>
                <a:cs typeface="Tahoma" panose="020B0604030504040204" pitchFamily="34" charset="0"/>
              </a:rPr>
              <a:t>Year</a:t>
            </a:r>
            <a:endParaRPr lang="en-US" altLang="ja-JP" sz="105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79" name="テキスト ボックス 78"/>
          <p:cNvSpPr txBox="1"/>
          <p:nvPr/>
        </p:nvSpPr>
        <p:spPr>
          <a:xfrm>
            <a:off x="328734" y="6175259"/>
            <a:ext cx="4604722" cy="276999"/>
          </a:xfrm>
          <a:prstGeom prst="rect">
            <a:avLst/>
          </a:prstGeom>
          <a:noFill/>
        </p:spPr>
        <p:txBody>
          <a:bodyPr wrap="none" rtlCol="0">
            <a:spAutoFit/>
          </a:bodyPr>
          <a:lstStyle/>
          <a:p>
            <a:pPr defTabSz="457200"/>
            <a:r>
              <a:rPr lang="en-US" altLang="ja-JP" sz="1200" dirty="0">
                <a:solidFill>
                  <a:srgbClr val="FF0000"/>
                </a:solidFill>
                <a:latin typeface="Tahoma" panose="020B0604030504040204" pitchFamily="34" charset="0"/>
                <a:ea typeface="Tahoma" panose="020B0604030504040204" pitchFamily="34" charset="0"/>
                <a:cs typeface="Tahoma" panose="020B0604030504040204" pitchFamily="34" charset="0"/>
              </a:rPr>
              <a:t>The proportion of those aged 55 and over in 1920 was 11.503%.</a:t>
            </a:r>
            <a:endParaRPr lang="ja-JP" altLang="en-US" sz="1200" dirty="0">
              <a:solidFill>
                <a:srgbClr val="FF0000"/>
              </a:solidFill>
              <a:latin typeface="Tahoma" panose="020B0604030504040204" pitchFamily="34" charset="0"/>
              <a:cs typeface="Tahoma" panose="020B0604030504040204" pitchFamily="34" charset="0"/>
            </a:endParaRPr>
          </a:p>
        </p:txBody>
      </p:sp>
      <p:sp>
        <p:nvSpPr>
          <p:cNvPr id="80" name="正方形/長方形 79"/>
          <p:cNvSpPr/>
          <p:nvPr/>
        </p:nvSpPr>
        <p:spPr>
          <a:xfrm>
            <a:off x="328734" y="6121178"/>
            <a:ext cx="4604722" cy="36927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ja-JP" altLang="en-US">
              <a:solidFill>
                <a:prstClr val="white"/>
              </a:solidFill>
            </a:endParaRPr>
          </a:p>
        </p:txBody>
      </p:sp>
    </p:spTree>
    <p:extLst>
      <p:ext uri="{BB962C8B-B14F-4D97-AF65-F5344CB8AC3E}">
        <p14:creationId xmlns:p14="http://schemas.microsoft.com/office/powerpoint/2010/main" val="21676743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 y="387350"/>
            <a:ext cx="9309100" cy="608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テキスト ボックス 2"/>
          <p:cNvSpPr txBox="1"/>
          <p:nvPr/>
        </p:nvSpPr>
        <p:spPr>
          <a:xfrm>
            <a:off x="730671" y="116632"/>
            <a:ext cx="7704856" cy="369332"/>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ja-JP" sz="1800" b="0" i="0" u="none" strike="noStrike" kern="1200" cap="none" spc="0" normalizeH="0" baseline="0" noProof="0" dirty="0">
                <a:ln>
                  <a:noFill/>
                </a:ln>
                <a:solidFill>
                  <a:prstClr val="black"/>
                </a:solidFill>
                <a:effectLst/>
                <a:uLnTx/>
                <a:uFillTx/>
                <a:latin typeface="Arial"/>
                <a:ea typeface="ＭＳ Ｐゴシック"/>
                <a:cs typeface="+mn-cs"/>
              </a:rPr>
              <a:t>Distribution of Mandatory Retirement Age among Japanese Firms</a:t>
            </a:r>
            <a:endParaRPr kumimoji="0" lang="ja-JP" altLang="en-US" sz="1800" b="0" i="0" u="none" strike="noStrike" kern="1200" cap="none" spc="0" normalizeH="0" baseline="0" noProof="0" dirty="0">
              <a:ln>
                <a:noFill/>
              </a:ln>
              <a:solidFill>
                <a:prstClr val="black"/>
              </a:solidFill>
              <a:effectLst/>
              <a:uLnTx/>
              <a:uFillTx/>
              <a:latin typeface="Arial"/>
              <a:ea typeface="ＭＳ Ｐゴシック"/>
              <a:cs typeface="+mn-cs"/>
            </a:endParaRPr>
          </a:p>
        </p:txBody>
      </p:sp>
    </p:spTree>
    <p:extLst>
      <p:ext uri="{BB962C8B-B14F-4D97-AF65-F5344CB8AC3E}">
        <p14:creationId xmlns:p14="http://schemas.microsoft.com/office/powerpoint/2010/main" val="1830357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正方形/長方形 1"/>
          <p:cNvSpPr>
            <a:spLocks noChangeArrowheads="1"/>
          </p:cNvSpPr>
          <p:nvPr/>
        </p:nvSpPr>
        <p:spPr bwMode="auto">
          <a:xfrm>
            <a:off x="971600" y="2420888"/>
            <a:ext cx="7488832"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742950" indent="-28575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6002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0574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5146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29718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4290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38862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eaLnBrk="1" hangingPunct="1">
              <a:spcBef>
                <a:spcPct val="0"/>
              </a:spcBef>
            </a:pPr>
            <a:r>
              <a:rPr lang="en-US" altLang="ja-JP" dirty="0">
                <a:solidFill>
                  <a:srgbClr val="000000"/>
                </a:solidFill>
              </a:rPr>
              <a:t> The estimated regression for those </a:t>
            </a:r>
          </a:p>
          <a:p>
            <a:pPr marL="0" indent="0" eaLnBrk="1" hangingPunct="1">
              <a:spcBef>
                <a:spcPct val="0"/>
              </a:spcBef>
              <a:buNone/>
            </a:pPr>
            <a:r>
              <a:rPr lang="en-US" altLang="ja-JP" dirty="0">
                <a:solidFill>
                  <a:srgbClr val="FF0000"/>
                </a:solidFill>
              </a:rPr>
              <a:t>50-59</a:t>
            </a:r>
            <a:r>
              <a:rPr lang="en-US" altLang="ja-JP" dirty="0">
                <a:solidFill>
                  <a:srgbClr val="000000"/>
                </a:solidFill>
              </a:rPr>
              <a:t> was applied to those aged </a:t>
            </a:r>
            <a:r>
              <a:rPr lang="en-US" altLang="ja-JP" dirty="0">
                <a:solidFill>
                  <a:srgbClr val="FF0000"/>
                </a:solidFill>
              </a:rPr>
              <a:t>60-79</a:t>
            </a:r>
            <a:r>
              <a:rPr lang="en-US" altLang="ja-JP" dirty="0">
                <a:solidFill>
                  <a:srgbClr val="000000"/>
                </a:solidFill>
              </a:rPr>
              <a:t> to compute the additional work force to be generated</a:t>
            </a:r>
          </a:p>
        </p:txBody>
      </p:sp>
      <p:sp>
        <p:nvSpPr>
          <p:cNvPr id="54275" name="タイトル 1"/>
          <p:cNvSpPr txBox="1">
            <a:spLocks/>
          </p:cNvSpPr>
          <p:nvPr/>
        </p:nvSpPr>
        <p:spPr bwMode="auto">
          <a:xfrm>
            <a:off x="601216" y="98072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742950" indent="-28575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6002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0574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5146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29718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4290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38862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algn="ctr" eaLnBrk="1" hangingPunct="1">
              <a:spcBef>
                <a:spcPct val="0"/>
              </a:spcBef>
              <a:buFontTx/>
              <a:buNone/>
            </a:pPr>
            <a:r>
              <a:rPr lang="en-US" altLang="ja-JP" sz="4400" dirty="0">
                <a:solidFill>
                  <a:srgbClr val="000000"/>
                </a:solidFill>
              </a:rPr>
              <a:t>“Untapped Work Capacity”</a:t>
            </a:r>
            <a:endParaRPr lang="ja-JP" altLang="en-US" sz="4400" dirty="0">
              <a:solidFill>
                <a:srgbClr val="000000"/>
              </a:solidFill>
            </a:endParaRPr>
          </a:p>
        </p:txBody>
      </p:sp>
    </p:spTree>
    <p:extLst>
      <p:ext uri="{BB962C8B-B14F-4D97-AF65-F5344CB8AC3E}">
        <p14:creationId xmlns:p14="http://schemas.microsoft.com/office/powerpoint/2010/main" val="702840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舞　台">
            <a:extLst>
              <a:ext uri="{FF2B5EF4-FFF2-40B4-BE49-F238E27FC236}">
                <a16:creationId xmlns:a16="http://schemas.microsoft.com/office/drawing/2014/main" id="{01714059-7B0B-CBAD-A18D-592B34553EAF}"/>
              </a:ext>
            </a:extLst>
          </p:cNvPr>
          <p:cNvGrpSpPr/>
          <p:nvPr/>
        </p:nvGrpSpPr>
        <p:grpSpPr>
          <a:xfrm>
            <a:off x="304572" y="69791"/>
            <a:ext cx="8238979" cy="6262428"/>
            <a:chOff x="304572" y="69791"/>
            <a:chExt cx="8238979" cy="6262428"/>
          </a:xfrm>
        </p:grpSpPr>
        <p:grpSp>
          <p:nvGrpSpPr>
            <p:cNvPr id="22" name="グループ化 21">
              <a:extLst>
                <a:ext uri="{FF2B5EF4-FFF2-40B4-BE49-F238E27FC236}">
                  <a16:creationId xmlns:a16="http://schemas.microsoft.com/office/drawing/2014/main" id="{8E4A1C08-041B-78CF-9253-C3E039741606}"/>
                </a:ext>
              </a:extLst>
            </p:cNvPr>
            <p:cNvGrpSpPr/>
            <p:nvPr/>
          </p:nvGrpSpPr>
          <p:grpSpPr>
            <a:xfrm>
              <a:off x="304572" y="69791"/>
              <a:ext cx="8238979" cy="6262428"/>
              <a:chOff x="304572" y="69791"/>
              <a:chExt cx="8238979" cy="6262428"/>
            </a:xfrm>
          </p:grpSpPr>
          <p:sp>
            <p:nvSpPr>
              <p:cNvPr id="5" name="テキスト ボックス 4">
                <a:extLst>
                  <a:ext uri="{FF2B5EF4-FFF2-40B4-BE49-F238E27FC236}">
                    <a16:creationId xmlns:a16="http://schemas.microsoft.com/office/drawing/2014/main" id="{4F27A7EE-3781-9D57-B444-2AF59D66BF12}"/>
                  </a:ext>
                </a:extLst>
              </p:cNvPr>
              <p:cNvSpPr txBox="1"/>
              <p:nvPr/>
            </p:nvSpPr>
            <p:spPr>
              <a:xfrm>
                <a:off x="704850" y="69791"/>
                <a:ext cx="6515100" cy="80021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dirty="0">
                    <a:ln>
                      <a:noFill/>
                    </a:ln>
                    <a:solidFill>
                      <a:srgbClr val="EEECE1">
                        <a:lumMod val="10000"/>
                      </a:srgbClr>
                    </a:solidFill>
                    <a:effectLst/>
                    <a:uLnTx/>
                    <a:uFillTx/>
                    <a:latin typeface="Arial" panose="020B0604020202020204" pitchFamily="34" charset="0"/>
                    <a:ea typeface="ＭＳ Ｐゴシック" panose="020B0600070205080204" pitchFamily="50" charset="-128"/>
                    <a:cs typeface="Arial" panose="020B0604020202020204" pitchFamily="34" charset="0"/>
                  </a:rPr>
                  <a:t>Total fertility rate (TFR) in Japan</a:t>
                </a:r>
                <a:br>
                  <a:rPr kumimoji="1" lang="en-US" altLang="ja-JP" sz="2400" b="0" i="0" u="none" strike="noStrike" kern="1200" cap="none" spc="0" normalizeH="0" baseline="0" noProof="0" dirty="0">
                    <a:ln>
                      <a:noFill/>
                    </a:ln>
                    <a:solidFill>
                      <a:srgbClr val="EEECE1">
                        <a:lumMod val="10000"/>
                      </a:srgbClr>
                    </a:solidFill>
                    <a:effectLst/>
                    <a:uLnTx/>
                    <a:uFillTx/>
                    <a:latin typeface="Arial" panose="020B0604020202020204" pitchFamily="34" charset="0"/>
                    <a:ea typeface="ＭＳ Ｐゴシック" panose="020B0600070205080204" pitchFamily="50" charset="-128"/>
                    <a:cs typeface="Arial" panose="020B0604020202020204" pitchFamily="34" charset="0"/>
                  </a:rPr>
                </a:br>
                <a:r>
                  <a:rPr kumimoji="1" lang="en-US" altLang="ja-JP" sz="2200" b="0" i="0" u="none" strike="noStrike" kern="1200" cap="none" spc="0" normalizeH="0" baseline="0" noProof="0" dirty="0">
                    <a:ln>
                      <a:noFill/>
                    </a:ln>
                    <a:solidFill>
                      <a:srgbClr val="EEECE1">
                        <a:lumMod val="10000"/>
                      </a:srgbClr>
                    </a:solidFill>
                    <a:effectLst/>
                    <a:uLnTx/>
                    <a:uFillTx/>
                    <a:latin typeface="Arial" panose="020B0604020202020204" pitchFamily="34" charset="0"/>
                    <a:ea typeface="ＭＳ Ｐゴシック" panose="020B0600070205080204" pitchFamily="50" charset="-128"/>
                    <a:cs typeface="Arial" panose="020B0604020202020204" pitchFamily="34" charset="0"/>
                  </a:rPr>
                  <a:t>1947-2022</a:t>
                </a:r>
                <a:endParaRPr kumimoji="1" lang="ja-JP" altLang="en-US" sz="2200" b="0" i="0" u="none" strike="noStrike" kern="1200" cap="none" spc="0" normalizeH="0" baseline="0" noProof="0" dirty="0">
                  <a:ln>
                    <a:noFill/>
                  </a:ln>
                  <a:solidFill>
                    <a:srgbClr val="EEECE1">
                      <a:lumMod val="10000"/>
                    </a:srgbClr>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p:txBody>
          </p:sp>
          <p:sp>
            <p:nvSpPr>
              <p:cNvPr id="8" name="Rectangle 5">
                <a:extLst>
                  <a:ext uri="{FF2B5EF4-FFF2-40B4-BE49-F238E27FC236}">
                    <a16:creationId xmlns:a16="http://schemas.microsoft.com/office/drawing/2014/main" id="{5C75E434-CED6-6A70-09E1-3964E009105C}"/>
                  </a:ext>
                </a:extLst>
              </p:cNvPr>
              <p:cNvSpPr>
                <a:spLocks noChangeArrowheads="1"/>
              </p:cNvSpPr>
              <p:nvPr/>
            </p:nvSpPr>
            <p:spPr bwMode="auto">
              <a:xfrm>
                <a:off x="700088" y="984250"/>
                <a:ext cx="7794625" cy="4351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9" name="Freeform 6">
                <a:extLst>
                  <a:ext uri="{FF2B5EF4-FFF2-40B4-BE49-F238E27FC236}">
                    <a16:creationId xmlns:a16="http://schemas.microsoft.com/office/drawing/2014/main" id="{2FC9B4CE-3D25-58D5-579D-C679695F1E64}"/>
                  </a:ext>
                </a:extLst>
              </p:cNvPr>
              <p:cNvSpPr>
                <a:spLocks noEditPoints="1"/>
              </p:cNvSpPr>
              <p:nvPr/>
            </p:nvSpPr>
            <p:spPr bwMode="auto">
              <a:xfrm>
                <a:off x="700088" y="984250"/>
                <a:ext cx="7794625" cy="3625850"/>
              </a:xfrm>
              <a:custGeom>
                <a:avLst/>
                <a:gdLst>
                  <a:gd name="T0" fmla="*/ 0 w 4910"/>
                  <a:gd name="T1" fmla="*/ 2284 h 2284"/>
                  <a:gd name="T2" fmla="*/ 4910 w 4910"/>
                  <a:gd name="T3" fmla="*/ 2284 h 2284"/>
                  <a:gd name="T4" fmla="*/ 0 w 4910"/>
                  <a:gd name="T5" fmla="*/ 1827 h 2284"/>
                  <a:gd name="T6" fmla="*/ 4910 w 4910"/>
                  <a:gd name="T7" fmla="*/ 1827 h 2284"/>
                  <a:gd name="T8" fmla="*/ 0 w 4910"/>
                  <a:gd name="T9" fmla="*/ 1370 h 2284"/>
                  <a:gd name="T10" fmla="*/ 4910 w 4910"/>
                  <a:gd name="T11" fmla="*/ 1370 h 2284"/>
                  <a:gd name="T12" fmla="*/ 0 w 4910"/>
                  <a:gd name="T13" fmla="*/ 913 h 2284"/>
                  <a:gd name="T14" fmla="*/ 4910 w 4910"/>
                  <a:gd name="T15" fmla="*/ 913 h 2284"/>
                  <a:gd name="T16" fmla="*/ 0 w 4910"/>
                  <a:gd name="T17" fmla="*/ 457 h 2284"/>
                  <a:gd name="T18" fmla="*/ 4910 w 4910"/>
                  <a:gd name="T19" fmla="*/ 457 h 2284"/>
                  <a:gd name="T20" fmla="*/ 0 w 4910"/>
                  <a:gd name="T21" fmla="*/ 0 h 2284"/>
                  <a:gd name="T22" fmla="*/ 4910 w 4910"/>
                  <a:gd name="T23" fmla="*/ 0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10" h="2284">
                    <a:moveTo>
                      <a:pt x="0" y="2284"/>
                    </a:moveTo>
                    <a:lnTo>
                      <a:pt x="4910" y="2284"/>
                    </a:lnTo>
                    <a:moveTo>
                      <a:pt x="0" y="1827"/>
                    </a:moveTo>
                    <a:lnTo>
                      <a:pt x="4910" y="1827"/>
                    </a:lnTo>
                    <a:moveTo>
                      <a:pt x="0" y="1370"/>
                    </a:moveTo>
                    <a:lnTo>
                      <a:pt x="4910" y="1370"/>
                    </a:lnTo>
                    <a:moveTo>
                      <a:pt x="0" y="913"/>
                    </a:moveTo>
                    <a:lnTo>
                      <a:pt x="4910" y="913"/>
                    </a:lnTo>
                    <a:moveTo>
                      <a:pt x="0" y="457"/>
                    </a:moveTo>
                    <a:lnTo>
                      <a:pt x="4910" y="457"/>
                    </a:lnTo>
                    <a:moveTo>
                      <a:pt x="0" y="0"/>
                    </a:moveTo>
                    <a:lnTo>
                      <a:pt x="4910" y="0"/>
                    </a:lnTo>
                  </a:path>
                </a:pathLst>
              </a:custGeom>
              <a:noFill/>
              <a:ln w="0"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10" name="Rectangle 7">
                <a:extLst>
                  <a:ext uri="{FF2B5EF4-FFF2-40B4-BE49-F238E27FC236}">
                    <a16:creationId xmlns:a16="http://schemas.microsoft.com/office/drawing/2014/main" id="{6E0BCB52-D714-07AC-7BBC-15031FB236CF}"/>
                  </a:ext>
                </a:extLst>
              </p:cNvPr>
              <p:cNvSpPr>
                <a:spLocks noChangeArrowheads="1"/>
              </p:cNvSpPr>
              <p:nvPr/>
            </p:nvSpPr>
            <p:spPr bwMode="auto">
              <a:xfrm>
                <a:off x="700088" y="984250"/>
                <a:ext cx="7794625" cy="4351338"/>
              </a:xfrm>
              <a:prstGeom prst="rect">
                <a:avLst/>
              </a:prstGeom>
              <a:noFill/>
              <a:ln w="4763"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12" name="Freeform 9">
                <a:extLst>
                  <a:ext uri="{FF2B5EF4-FFF2-40B4-BE49-F238E27FC236}">
                    <a16:creationId xmlns:a16="http://schemas.microsoft.com/office/drawing/2014/main" id="{A402FDC6-BC1B-6322-29AA-72AA432C1389}"/>
                  </a:ext>
                </a:extLst>
              </p:cNvPr>
              <p:cNvSpPr>
                <a:spLocks noEditPoints="1"/>
              </p:cNvSpPr>
              <p:nvPr/>
            </p:nvSpPr>
            <p:spPr bwMode="auto">
              <a:xfrm>
                <a:off x="700088" y="5307013"/>
                <a:ext cx="7691438" cy="28575"/>
              </a:xfrm>
              <a:custGeom>
                <a:avLst/>
                <a:gdLst>
                  <a:gd name="T0" fmla="*/ 0 w 4845"/>
                  <a:gd name="T1" fmla="*/ 0 h 18"/>
                  <a:gd name="T2" fmla="*/ 0 w 4845"/>
                  <a:gd name="T3" fmla="*/ 18 h 18"/>
                  <a:gd name="T4" fmla="*/ 323 w 4845"/>
                  <a:gd name="T5" fmla="*/ 0 h 18"/>
                  <a:gd name="T6" fmla="*/ 323 w 4845"/>
                  <a:gd name="T7" fmla="*/ 18 h 18"/>
                  <a:gd name="T8" fmla="*/ 646 w 4845"/>
                  <a:gd name="T9" fmla="*/ 0 h 18"/>
                  <a:gd name="T10" fmla="*/ 646 w 4845"/>
                  <a:gd name="T11" fmla="*/ 18 h 18"/>
                  <a:gd name="T12" fmla="*/ 969 w 4845"/>
                  <a:gd name="T13" fmla="*/ 0 h 18"/>
                  <a:gd name="T14" fmla="*/ 969 w 4845"/>
                  <a:gd name="T15" fmla="*/ 18 h 18"/>
                  <a:gd name="T16" fmla="*/ 1292 w 4845"/>
                  <a:gd name="T17" fmla="*/ 0 h 18"/>
                  <a:gd name="T18" fmla="*/ 1292 w 4845"/>
                  <a:gd name="T19" fmla="*/ 18 h 18"/>
                  <a:gd name="T20" fmla="*/ 1615 w 4845"/>
                  <a:gd name="T21" fmla="*/ 0 h 18"/>
                  <a:gd name="T22" fmla="*/ 1615 w 4845"/>
                  <a:gd name="T23" fmla="*/ 18 h 18"/>
                  <a:gd name="T24" fmla="*/ 1938 w 4845"/>
                  <a:gd name="T25" fmla="*/ 0 h 18"/>
                  <a:gd name="T26" fmla="*/ 1938 w 4845"/>
                  <a:gd name="T27" fmla="*/ 18 h 18"/>
                  <a:gd name="T28" fmla="*/ 2261 w 4845"/>
                  <a:gd name="T29" fmla="*/ 0 h 18"/>
                  <a:gd name="T30" fmla="*/ 2261 w 4845"/>
                  <a:gd name="T31" fmla="*/ 18 h 18"/>
                  <a:gd name="T32" fmla="*/ 2584 w 4845"/>
                  <a:gd name="T33" fmla="*/ 0 h 18"/>
                  <a:gd name="T34" fmla="*/ 2584 w 4845"/>
                  <a:gd name="T35" fmla="*/ 18 h 18"/>
                  <a:gd name="T36" fmla="*/ 2907 w 4845"/>
                  <a:gd name="T37" fmla="*/ 0 h 18"/>
                  <a:gd name="T38" fmla="*/ 2907 w 4845"/>
                  <a:gd name="T39" fmla="*/ 18 h 18"/>
                  <a:gd name="T40" fmla="*/ 3230 w 4845"/>
                  <a:gd name="T41" fmla="*/ 0 h 18"/>
                  <a:gd name="T42" fmla="*/ 3230 w 4845"/>
                  <a:gd name="T43" fmla="*/ 18 h 18"/>
                  <a:gd name="T44" fmla="*/ 3553 w 4845"/>
                  <a:gd name="T45" fmla="*/ 0 h 18"/>
                  <a:gd name="T46" fmla="*/ 3553 w 4845"/>
                  <a:gd name="T47" fmla="*/ 18 h 18"/>
                  <a:gd name="T48" fmla="*/ 3876 w 4845"/>
                  <a:gd name="T49" fmla="*/ 0 h 18"/>
                  <a:gd name="T50" fmla="*/ 3876 w 4845"/>
                  <a:gd name="T51" fmla="*/ 18 h 18"/>
                  <a:gd name="T52" fmla="*/ 4199 w 4845"/>
                  <a:gd name="T53" fmla="*/ 0 h 18"/>
                  <a:gd name="T54" fmla="*/ 4199 w 4845"/>
                  <a:gd name="T55" fmla="*/ 18 h 18"/>
                  <a:gd name="T56" fmla="*/ 4522 w 4845"/>
                  <a:gd name="T57" fmla="*/ 0 h 18"/>
                  <a:gd name="T58" fmla="*/ 4522 w 4845"/>
                  <a:gd name="T59" fmla="*/ 18 h 18"/>
                  <a:gd name="T60" fmla="*/ 4845 w 4845"/>
                  <a:gd name="T61" fmla="*/ 0 h 18"/>
                  <a:gd name="T62" fmla="*/ 4845 w 4845"/>
                  <a:gd name="T6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45" h="18">
                    <a:moveTo>
                      <a:pt x="0" y="0"/>
                    </a:moveTo>
                    <a:lnTo>
                      <a:pt x="0" y="18"/>
                    </a:lnTo>
                    <a:moveTo>
                      <a:pt x="323" y="0"/>
                    </a:moveTo>
                    <a:lnTo>
                      <a:pt x="323" y="18"/>
                    </a:lnTo>
                    <a:moveTo>
                      <a:pt x="646" y="0"/>
                    </a:moveTo>
                    <a:lnTo>
                      <a:pt x="646" y="18"/>
                    </a:lnTo>
                    <a:moveTo>
                      <a:pt x="969" y="0"/>
                    </a:moveTo>
                    <a:lnTo>
                      <a:pt x="969" y="18"/>
                    </a:lnTo>
                    <a:moveTo>
                      <a:pt x="1292" y="0"/>
                    </a:moveTo>
                    <a:lnTo>
                      <a:pt x="1292" y="18"/>
                    </a:lnTo>
                    <a:moveTo>
                      <a:pt x="1615" y="0"/>
                    </a:moveTo>
                    <a:lnTo>
                      <a:pt x="1615" y="18"/>
                    </a:lnTo>
                    <a:moveTo>
                      <a:pt x="1938" y="0"/>
                    </a:moveTo>
                    <a:lnTo>
                      <a:pt x="1938" y="18"/>
                    </a:lnTo>
                    <a:moveTo>
                      <a:pt x="2261" y="0"/>
                    </a:moveTo>
                    <a:lnTo>
                      <a:pt x="2261" y="18"/>
                    </a:lnTo>
                    <a:moveTo>
                      <a:pt x="2584" y="0"/>
                    </a:moveTo>
                    <a:lnTo>
                      <a:pt x="2584" y="18"/>
                    </a:lnTo>
                    <a:moveTo>
                      <a:pt x="2907" y="0"/>
                    </a:moveTo>
                    <a:lnTo>
                      <a:pt x="2907" y="18"/>
                    </a:lnTo>
                    <a:moveTo>
                      <a:pt x="3230" y="0"/>
                    </a:moveTo>
                    <a:lnTo>
                      <a:pt x="3230" y="18"/>
                    </a:lnTo>
                    <a:moveTo>
                      <a:pt x="3553" y="0"/>
                    </a:moveTo>
                    <a:lnTo>
                      <a:pt x="3553" y="18"/>
                    </a:lnTo>
                    <a:moveTo>
                      <a:pt x="3876" y="0"/>
                    </a:moveTo>
                    <a:lnTo>
                      <a:pt x="3876" y="18"/>
                    </a:lnTo>
                    <a:moveTo>
                      <a:pt x="4199" y="0"/>
                    </a:moveTo>
                    <a:lnTo>
                      <a:pt x="4199" y="18"/>
                    </a:lnTo>
                    <a:moveTo>
                      <a:pt x="4522" y="0"/>
                    </a:moveTo>
                    <a:lnTo>
                      <a:pt x="4522" y="18"/>
                    </a:lnTo>
                    <a:moveTo>
                      <a:pt x="4845" y="0"/>
                    </a:moveTo>
                    <a:lnTo>
                      <a:pt x="4845" y="18"/>
                    </a:lnTo>
                  </a:path>
                </a:pathLst>
              </a:custGeom>
              <a:noFill/>
              <a:ln w="4763"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40" name="Rectangle 15">
                <a:extLst>
                  <a:ext uri="{FF2B5EF4-FFF2-40B4-BE49-F238E27FC236}">
                    <a16:creationId xmlns:a16="http://schemas.microsoft.com/office/drawing/2014/main" id="{6B2A3814-8417-6FE4-7E77-83444243E444}"/>
                  </a:ext>
                </a:extLst>
              </p:cNvPr>
              <p:cNvSpPr>
                <a:spLocks noChangeArrowheads="1"/>
              </p:cNvSpPr>
              <p:nvPr/>
            </p:nvSpPr>
            <p:spPr bwMode="auto">
              <a:xfrm>
                <a:off x="2594678" y="5484594"/>
                <a:ext cx="323274"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742950" indent="-28575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6002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0574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5146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29718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4290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38862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200" b="0" i="0" u="none" strike="noStrike" kern="1200" cap="none" spc="0" normalizeH="0" baseline="0" noProof="0">
                    <a:ln>
                      <a:noFill/>
                    </a:ln>
                    <a:solidFill>
                      <a:srgbClr val="000000"/>
                    </a:solidFill>
                    <a:effectLst/>
                    <a:uLnTx/>
                    <a:uFillTx/>
                    <a:latin typeface="Times New Roman" pitchFamily="18" charset="0"/>
                    <a:ea typeface="ＭＳ Ｐゴシック" pitchFamily="50" charset="-128"/>
                    <a:cs typeface="+mn-cs"/>
                  </a:rPr>
                  <a:t>1967</a:t>
                </a:r>
                <a:endParaRPr kumimoji="0" lang="ja-JP" altLang="ja-JP"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41" name="Rectangle 16">
                <a:extLst>
                  <a:ext uri="{FF2B5EF4-FFF2-40B4-BE49-F238E27FC236}">
                    <a16:creationId xmlns:a16="http://schemas.microsoft.com/office/drawing/2014/main" id="{0D5DC840-F7CB-C2A3-EB3B-44B79069CCCA}"/>
                  </a:ext>
                </a:extLst>
              </p:cNvPr>
              <p:cNvSpPr>
                <a:spLocks noChangeArrowheads="1"/>
              </p:cNvSpPr>
              <p:nvPr/>
            </p:nvSpPr>
            <p:spPr bwMode="auto">
              <a:xfrm>
                <a:off x="3105653" y="5486182"/>
                <a:ext cx="323274"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742950" indent="-28575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6002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0574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5146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29718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4290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38862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200" b="0" i="0" u="none" strike="noStrike" kern="1200" cap="none" spc="0" normalizeH="0" baseline="0" noProof="0">
                    <a:ln>
                      <a:noFill/>
                    </a:ln>
                    <a:solidFill>
                      <a:srgbClr val="000000"/>
                    </a:solidFill>
                    <a:effectLst/>
                    <a:uLnTx/>
                    <a:uFillTx/>
                    <a:latin typeface="Times New Roman" pitchFamily="18" charset="0"/>
                    <a:ea typeface="ＭＳ Ｐゴシック" pitchFamily="50" charset="-128"/>
                    <a:cs typeface="+mn-cs"/>
                  </a:rPr>
                  <a:t>1972</a:t>
                </a:r>
                <a:endParaRPr kumimoji="0" lang="ja-JP" altLang="ja-JP"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42" name="Rectangle 17">
                <a:extLst>
                  <a:ext uri="{FF2B5EF4-FFF2-40B4-BE49-F238E27FC236}">
                    <a16:creationId xmlns:a16="http://schemas.microsoft.com/office/drawing/2014/main" id="{CFF52861-EF9C-DE86-85E6-B7810051468C}"/>
                  </a:ext>
                </a:extLst>
              </p:cNvPr>
              <p:cNvSpPr>
                <a:spLocks noChangeArrowheads="1"/>
              </p:cNvSpPr>
              <p:nvPr/>
            </p:nvSpPr>
            <p:spPr bwMode="auto">
              <a:xfrm>
                <a:off x="3612206" y="5487769"/>
                <a:ext cx="323274"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742950" indent="-28575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6002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0574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5146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29718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4290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38862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200" b="0" i="0" u="none" strike="noStrike" kern="1200" cap="none" spc="0" normalizeH="0" baseline="0" noProof="0">
                    <a:ln>
                      <a:noFill/>
                    </a:ln>
                    <a:solidFill>
                      <a:srgbClr val="000000"/>
                    </a:solidFill>
                    <a:effectLst/>
                    <a:uLnTx/>
                    <a:uFillTx/>
                    <a:latin typeface="Times New Roman" pitchFamily="18" charset="0"/>
                    <a:ea typeface="ＭＳ Ｐゴシック" pitchFamily="50" charset="-128"/>
                    <a:cs typeface="+mn-cs"/>
                  </a:rPr>
                  <a:t>1977</a:t>
                </a:r>
                <a:endParaRPr kumimoji="0" lang="ja-JP" altLang="ja-JP"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43" name="Rectangle 18">
                <a:extLst>
                  <a:ext uri="{FF2B5EF4-FFF2-40B4-BE49-F238E27FC236}">
                    <a16:creationId xmlns:a16="http://schemas.microsoft.com/office/drawing/2014/main" id="{A32412EB-0056-F97B-EA67-7A4140BE0952}"/>
                  </a:ext>
                </a:extLst>
              </p:cNvPr>
              <p:cNvSpPr>
                <a:spLocks noChangeArrowheads="1"/>
              </p:cNvSpPr>
              <p:nvPr/>
            </p:nvSpPr>
            <p:spPr bwMode="auto">
              <a:xfrm>
                <a:off x="4132936" y="5489357"/>
                <a:ext cx="321830"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742950" indent="-28575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6002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0574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5146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29718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4290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38862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200" b="0" i="0" u="none" strike="noStrike" kern="1200" cap="none" spc="0" normalizeH="0" baseline="0" noProof="0">
                    <a:ln>
                      <a:noFill/>
                    </a:ln>
                    <a:solidFill>
                      <a:srgbClr val="000000"/>
                    </a:solidFill>
                    <a:effectLst/>
                    <a:uLnTx/>
                    <a:uFillTx/>
                    <a:latin typeface="Times New Roman" pitchFamily="18" charset="0"/>
                    <a:ea typeface="ＭＳ Ｐゴシック" pitchFamily="50" charset="-128"/>
                    <a:cs typeface="+mn-cs"/>
                  </a:rPr>
                  <a:t>1982</a:t>
                </a:r>
                <a:endParaRPr kumimoji="0" lang="ja-JP" altLang="ja-JP"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44" name="Rectangle 19">
                <a:extLst>
                  <a:ext uri="{FF2B5EF4-FFF2-40B4-BE49-F238E27FC236}">
                    <a16:creationId xmlns:a16="http://schemas.microsoft.com/office/drawing/2014/main" id="{63289C14-CED9-E998-66EF-D069260D913F}"/>
                  </a:ext>
                </a:extLst>
              </p:cNvPr>
              <p:cNvSpPr>
                <a:spLocks noChangeArrowheads="1"/>
              </p:cNvSpPr>
              <p:nvPr/>
            </p:nvSpPr>
            <p:spPr bwMode="auto">
              <a:xfrm>
                <a:off x="4640636" y="5479832"/>
                <a:ext cx="323274"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742950" indent="-28575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6002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0574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5146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29718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4290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38862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200" b="0" i="0" u="none" strike="noStrike" kern="1200" cap="none" spc="0" normalizeH="0" baseline="0" noProof="0">
                    <a:ln>
                      <a:noFill/>
                    </a:ln>
                    <a:solidFill>
                      <a:srgbClr val="000000"/>
                    </a:solidFill>
                    <a:effectLst/>
                    <a:uLnTx/>
                    <a:uFillTx/>
                    <a:latin typeface="Times New Roman" pitchFamily="18" charset="0"/>
                    <a:ea typeface="ＭＳ Ｐゴシック" pitchFamily="50" charset="-128"/>
                    <a:cs typeface="+mn-cs"/>
                  </a:rPr>
                  <a:t>1987</a:t>
                </a:r>
                <a:endParaRPr kumimoji="0" lang="ja-JP" altLang="ja-JP"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45" name="Rectangle 20">
                <a:extLst>
                  <a:ext uri="{FF2B5EF4-FFF2-40B4-BE49-F238E27FC236}">
                    <a16:creationId xmlns:a16="http://schemas.microsoft.com/office/drawing/2014/main" id="{E3D71F5D-034A-FD29-81C2-00624BE1916C}"/>
                  </a:ext>
                </a:extLst>
              </p:cNvPr>
              <p:cNvSpPr>
                <a:spLocks noChangeArrowheads="1"/>
              </p:cNvSpPr>
              <p:nvPr/>
            </p:nvSpPr>
            <p:spPr bwMode="auto">
              <a:xfrm>
                <a:off x="5156883" y="5481419"/>
                <a:ext cx="323274"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742950" indent="-28575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6002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0574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5146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29718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4290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38862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200" b="0" i="0" u="none" strike="noStrike" kern="1200" cap="none" spc="0" normalizeH="0" baseline="0" noProof="0">
                    <a:ln>
                      <a:noFill/>
                    </a:ln>
                    <a:solidFill>
                      <a:srgbClr val="000000"/>
                    </a:solidFill>
                    <a:effectLst/>
                    <a:uLnTx/>
                    <a:uFillTx/>
                    <a:latin typeface="Times New Roman" pitchFamily="18" charset="0"/>
                    <a:ea typeface="ＭＳ Ｐゴシック" pitchFamily="50" charset="-128"/>
                    <a:cs typeface="+mn-cs"/>
                  </a:rPr>
                  <a:t>1992</a:t>
                </a:r>
                <a:endParaRPr kumimoji="0" lang="ja-JP" altLang="ja-JP"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46" name="Rectangle 21">
                <a:extLst>
                  <a:ext uri="{FF2B5EF4-FFF2-40B4-BE49-F238E27FC236}">
                    <a16:creationId xmlns:a16="http://schemas.microsoft.com/office/drawing/2014/main" id="{D7B422D5-1F2C-8B67-129A-4D225DBD0826}"/>
                  </a:ext>
                </a:extLst>
              </p:cNvPr>
              <p:cNvSpPr>
                <a:spLocks noChangeArrowheads="1"/>
              </p:cNvSpPr>
              <p:nvPr/>
            </p:nvSpPr>
            <p:spPr bwMode="auto">
              <a:xfrm>
                <a:off x="5667858" y="5484594"/>
                <a:ext cx="323274"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742950" indent="-28575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6002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0574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5146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29718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4290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38862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200" b="0" i="0" u="none" strike="noStrike" kern="1200" cap="none" spc="0" normalizeH="0" baseline="0" noProof="0">
                    <a:ln>
                      <a:noFill/>
                    </a:ln>
                    <a:solidFill>
                      <a:srgbClr val="000000"/>
                    </a:solidFill>
                    <a:effectLst/>
                    <a:uLnTx/>
                    <a:uFillTx/>
                    <a:latin typeface="Times New Roman" pitchFamily="18" charset="0"/>
                    <a:ea typeface="ＭＳ Ｐゴシック" pitchFamily="50" charset="-128"/>
                    <a:cs typeface="+mn-cs"/>
                  </a:rPr>
                  <a:t>1997</a:t>
                </a:r>
                <a:endParaRPr kumimoji="0" lang="ja-JP" altLang="ja-JP"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47" name="Rectangle 22">
                <a:extLst>
                  <a:ext uri="{FF2B5EF4-FFF2-40B4-BE49-F238E27FC236}">
                    <a16:creationId xmlns:a16="http://schemas.microsoft.com/office/drawing/2014/main" id="{499B1546-4DA5-293B-7678-A90886C1CAE7}"/>
                  </a:ext>
                </a:extLst>
              </p:cNvPr>
              <p:cNvSpPr>
                <a:spLocks noChangeArrowheads="1"/>
              </p:cNvSpPr>
              <p:nvPr/>
            </p:nvSpPr>
            <p:spPr bwMode="auto">
              <a:xfrm>
                <a:off x="6178829" y="5486182"/>
                <a:ext cx="323274"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742950" indent="-28575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6002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0574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5146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29718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4290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38862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200" b="0" i="0" u="none" strike="noStrike" kern="1200" cap="none" spc="0" normalizeH="0" baseline="0" noProof="0">
                    <a:ln>
                      <a:noFill/>
                    </a:ln>
                    <a:solidFill>
                      <a:srgbClr val="000000"/>
                    </a:solidFill>
                    <a:effectLst/>
                    <a:uLnTx/>
                    <a:uFillTx/>
                    <a:latin typeface="Times New Roman" pitchFamily="18" charset="0"/>
                    <a:ea typeface="ＭＳ Ｐゴシック" pitchFamily="50" charset="-128"/>
                    <a:cs typeface="+mn-cs"/>
                  </a:rPr>
                  <a:t>2002</a:t>
                </a:r>
                <a:endParaRPr kumimoji="0" lang="ja-JP" altLang="ja-JP"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48" name="Rectangle 23">
                <a:extLst>
                  <a:ext uri="{FF2B5EF4-FFF2-40B4-BE49-F238E27FC236}">
                    <a16:creationId xmlns:a16="http://schemas.microsoft.com/office/drawing/2014/main" id="{7F20B913-FF8C-0200-BABB-A24DFDA37EDE}"/>
                  </a:ext>
                </a:extLst>
              </p:cNvPr>
              <p:cNvSpPr>
                <a:spLocks noChangeArrowheads="1"/>
              </p:cNvSpPr>
              <p:nvPr/>
            </p:nvSpPr>
            <p:spPr bwMode="auto">
              <a:xfrm>
                <a:off x="6693457" y="5487769"/>
                <a:ext cx="323274"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742950" indent="-28575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6002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0574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5146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29718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4290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38862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200" b="0" i="0" u="none" strike="noStrike" kern="1200" cap="none" spc="0" normalizeH="0" baseline="0" noProof="0">
                    <a:ln>
                      <a:noFill/>
                    </a:ln>
                    <a:solidFill>
                      <a:srgbClr val="000000"/>
                    </a:solidFill>
                    <a:effectLst/>
                    <a:uLnTx/>
                    <a:uFillTx/>
                    <a:latin typeface="Times New Roman" pitchFamily="18" charset="0"/>
                    <a:ea typeface="ＭＳ Ｐゴシック" pitchFamily="50" charset="-128"/>
                    <a:cs typeface="+mn-cs"/>
                  </a:rPr>
                  <a:t>2007</a:t>
                </a:r>
                <a:endParaRPr kumimoji="0" lang="ja-JP" altLang="ja-JP"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49" name="Rectangle 24">
                <a:extLst>
                  <a:ext uri="{FF2B5EF4-FFF2-40B4-BE49-F238E27FC236}">
                    <a16:creationId xmlns:a16="http://schemas.microsoft.com/office/drawing/2014/main" id="{4DE7D7C4-6F17-7354-F025-DC54D7AB09C7}"/>
                  </a:ext>
                </a:extLst>
              </p:cNvPr>
              <p:cNvSpPr>
                <a:spLocks noChangeArrowheads="1"/>
              </p:cNvSpPr>
              <p:nvPr/>
            </p:nvSpPr>
            <p:spPr bwMode="auto">
              <a:xfrm>
                <a:off x="7211146" y="5489357"/>
                <a:ext cx="323274"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742950" indent="-28575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6002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0574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5146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29718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4290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38862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200" b="0" i="0" u="none" strike="noStrike" kern="1200" cap="none" spc="0" normalizeH="0" baseline="0" noProof="0">
                    <a:ln>
                      <a:noFill/>
                    </a:ln>
                    <a:solidFill>
                      <a:srgbClr val="000000"/>
                    </a:solidFill>
                    <a:effectLst/>
                    <a:uLnTx/>
                    <a:uFillTx/>
                    <a:latin typeface="Times New Roman" pitchFamily="18" charset="0"/>
                    <a:ea typeface="ＭＳ Ｐゴシック" pitchFamily="50" charset="-128"/>
                    <a:cs typeface="+mn-cs"/>
                  </a:rPr>
                  <a:t>2012</a:t>
                </a:r>
                <a:endParaRPr kumimoji="0" lang="ja-JP" altLang="ja-JP"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50" name="Rectangle 25">
                <a:extLst>
                  <a:ext uri="{FF2B5EF4-FFF2-40B4-BE49-F238E27FC236}">
                    <a16:creationId xmlns:a16="http://schemas.microsoft.com/office/drawing/2014/main" id="{38CA68B7-ACC0-3CA5-9CAC-C20A9A1259B1}"/>
                  </a:ext>
                </a:extLst>
              </p:cNvPr>
              <p:cNvSpPr>
                <a:spLocks noChangeArrowheads="1"/>
              </p:cNvSpPr>
              <p:nvPr/>
            </p:nvSpPr>
            <p:spPr bwMode="auto">
              <a:xfrm>
                <a:off x="520005" y="5478244"/>
                <a:ext cx="355600"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742950" indent="-28575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6002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0574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5146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29718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4290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38862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200" b="0" i="0" u="none" strike="noStrike" kern="1200" cap="none" spc="0" normalizeH="0" baseline="0" noProof="0">
                    <a:ln>
                      <a:noFill/>
                    </a:ln>
                    <a:solidFill>
                      <a:srgbClr val="000000"/>
                    </a:solidFill>
                    <a:effectLst/>
                    <a:uLnTx/>
                    <a:uFillTx/>
                    <a:latin typeface="Times New Roman" pitchFamily="18" charset="0"/>
                    <a:ea typeface="ＭＳ Ｐゴシック" pitchFamily="50" charset="-128"/>
                    <a:cs typeface="+mn-cs"/>
                  </a:rPr>
                  <a:t>1947</a:t>
                </a:r>
                <a:endParaRPr kumimoji="0" lang="ja-JP" altLang="ja-JP"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51" name="Rectangle 26">
                <a:extLst>
                  <a:ext uri="{FF2B5EF4-FFF2-40B4-BE49-F238E27FC236}">
                    <a16:creationId xmlns:a16="http://schemas.microsoft.com/office/drawing/2014/main" id="{9FC8D4E7-B318-2696-C32F-2AF07E4D8EC0}"/>
                  </a:ext>
                </a:extLst>
              </p:cNvPr>
              <p:cNvSpPr>
                <a:spLocks noChangeArrowheads="1"/>
              </p:cNvSpPr>
              <p:nvPr/>
            </p:nvSpPr>
            <p:spPr bwMode="auto">
              <a:xfrm>
                <a:off x="1056971" y="5479832"/>
                <a:ext cx="323274"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742950" indent="-28575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6002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0574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5146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29718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4290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38862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200" b="0" i="0" u="none" strike="noStrike" kern="1200" cap="none" spc="0" normalizeH="0" baseline="0" noProof="0">
                    <a:ln>
                      <a:noFill/>
                    </a:ln>
                    <a:solidFill>
                      <a:srgbClr val="000000"/>
                    </a:solidFill>
                    <a:effectLst/>
                    <a:uLnTx/>
                    <a:uFillTx/>
                    <a:latin typeface="Times New Roman" pitchFamily="18" charset="0"/>
                    <a:ea typeface="ＭＳ Ｐゴシック" pitchFamily="50" charset="-128"/>
                    <a:cs typeface="+mn-cs"/>
                  </a:rPr>
                  <a:t>1952</a:t>
                </a:r>
                <a:endParaRPr kumimoji="0" lang="ja-JP" altLang="ja-JP"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52" name="Rectangle 27">
                <a:extLst>
                  <a:ext uri="{FF2B5EF4-FFF2-40B4-BE49-F238E27FC236}">
                    <a16:creationId xmlns:a16="http://schemas.microsoft.com/office/drawing/2014/main" id="{225C9DFE-8B02-824B-D205-0C7D48D0463D}"/>
                  </a:ext>
                </a:extLst>
              </p:cNvPr>
              <p:cNvSpPr>
                <a:spLocks noChangeArrowheads="1"/>
              </p:cNvSpPr>
              <p:nvPr/>
            </p:nvSpPr>
            <p:spPr bwMode="auto">
              <a:xfrm>
                <a:off x="1565735" y="5478244"/>
                <a:ext cx="323274"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742950" indent="-28575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6002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0574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5146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29718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4290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38862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200" b="0" i="0" u="none" strike="noStrike" kern="1200" cap="none" spc="0" normalizeH="0" baseline="0" noProof="0">
                    <a:ln>
                      <a:noFill/>
                    </a:ln>
                    <a:solidFill>
                      <a:srgbClr val="000000"/>
                    </a:solidFill>
                    <a:effectLst/>
                    <a:uLnTx/>
                    <a:uFillTx/>
                    <a:latin typeface="Times New Roman" pitchFamily="18" charset="0"/>
                    <a:ea typeface="ＭＳ Ｐゴシック" pitchFamily="50" charset="-128"/>
                    <a:cs typeface="+mn-cs"/>
                  </a:rPr>
                  <a:t>1957</a:t>
                </a:r>
                <a:endParaRPr kumimoji="0" lang="ja-JP" altLang="ja-JP"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53" name="Rectangle 28">
                <a:extLst>
                  <a:ext uri="{FF2B5EF4-FFF2-40B4-BE49-F238E27FC236}">
                    <a16:creationId xmlns:a16="http://schemas.microsoft.com/office/drawing/2014/main" id="{98EFF239-D190-D3BE-E9B8-1C9D8E8A77C9}"/>
                  </a:ext>
                </a:extLst>
              </p:cNvPr>
              <p:cNvSpPr>
                <a:spLocks noChangeArrowheads="1"/>
              </p:cNvSpPr>
              <p:nvPr/>
            </p:nvSpPr>
            <p:spPr bwMode="auto">
              <a:xfrm>
                <a:off x="2081667" y="5479832"/>
                <a:ext cx="323274"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742950" indent="-28575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6002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0574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5146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29718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4290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38862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200" b="0" i="0" u="none" strike="noStrike" kern="1200" cap="none" spc="0" normalizeH="0" baseline="0" noProof="0">
                    <a:ln>
                      <a:noFill/>
                    </a:ln>
                    <a:solidFill>
                      <a:srgbClr val="000000"/>
                    </a:solidFill>
                    <a:effectLst/>
                    <a:uLnTx/>
                    <a:uFillTx/>
                    <a:latin typeface="Times New Roman" pitchFamily="18" charset="0"/>
                    <a:ea typeface="ＭＳ Ｐゴシック" pitchFamily="50" charset="-128"/>
                    <a:cs typeface="+mn-cs"/>
                  </a:rPr>
                  <a:t>1962</a:t>
                </a:r>
                <a:endParaRPr kumimoji="0" lang="ja-JP" altLang="ja-JP"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54" name="Rectangle 29">
                <a:extLst>
                  <a:ext uri="{FF2B5EF4-FFF2-40B4-BE49-F238E27FC236}">
                    <a16:creationId xmlns:a16="http://schemas.microsoft.com/office/drawing/2014/main" id="{6095B5CF-38FA-F6A3-355A-CA4AC54C3364}"/>
                  </a:ext>
                </a:extLst>
              </p:cNvPr>
              <p:cNvSpPr>
                <a:spLocks noChangeArrowheads="1"/>
              </p:cNvSpPr>
              <p:nvPr/>
            </p:nvSpPr>
            <p:spPr bwMode="auto">
              <a:xfrm>
                <a:off x="7747082" y="5479832"/>
                <a:ext cx="27979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742950" indent="-28575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6002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0574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5146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29718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4290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38862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200" b="0" i="0" u="none" strike="noStrike" kern="1200" cap="none" spc="0" normalizeH="0" baseline="0" noProof="0" dirty="0">
                    <a:ln>
                      <a:noFill/>
                    </a:ln>
                    <a:solidFill>
                      <a:srgbClr val="000000"/>
                    </a:solidFill>
                    <a:effectLst/>
                    <a:uLnTx/>
                    <a:uFillTx/>
                    <a:latin typeface="Times New Roman" pitchFamily="18" charset="0"/>
                    <a:ea typeface="ＭＳ Ｐゴシック" pitchFamily="50" charset="-128"/>
                    <a:cs typeface="+mn-cs"/>
                  </a:rPr>
                  <a:t>201</a:t>
                </a:r>
                <a:r>
                  <a:rPr kumimoji="0" lang="en-US" altLang="ja-JP" sz="1200" b="0" i="0" u="none" strike="noStrike" kern="1200" cap="none" spc="0" normalizeH="0" baseline="0" noProof="0" dirty="0">
                    <a:ln>
                      <a:noFill/>
                    </a:ln>
                    <a:solidFill>
                      <a:srgbClr val="000000"/>
                    </a:solidFill>
                    <a:effectLst/>
                    <a:uLnTx/>
                    <a:uFillTx/>
                    <a:latin typeface="Times New Roman" pitchFamily="18" charset="0"/>
                    <a:ea typeface="ＭＳ Ｐゴシック" pitchFamily="50" charset="-128"/>
                    <a:cs typeface="+mn-cs"/>
                  </a:rPr>
                  <a:t>7</a:t>
                </a:r>
              </a:p>
            </p:txBody>
          </p:sp>
          <p:sp>
            <p:nvSpPr>
              <p:cNvPr id="55" name="正方形/長方形 54">
                <a:extLst>
                  <a:ext uri="{FF2B5EF4-FFF2-40B4-BE49-F238E27FC236}">
                    <a16:creationId xmlns:a16="http://schemas.microsoft.com/office/drawing/2014/main" id="{77BBCBFE-3274-9B51-996B-DB7CC57DC8F5}"/>
                  </a:ext>
                </a:extLst>
              </p:cNvPr>
              <p:cNvSpPr/>
              <p:nvPr/>
            </p:nvSpPr>
            <p:spPr>
              <a:xfrm>
                <a:off x="883920" y="6088380"/>
                <a:ext cx="7269480" cy="243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56" name="Freeform 127">
                <a:extLst>
                  <a:ext uri="{FF2B5EF4-FFF2-40B4-BE49-F238E27FC236}">
                    <a16:creationId xmlns:a16="http://schemas.microsoft.com/office/drawing/2014/main" id="{CF18D614-5BEB-AB4A-B624-E74875758DD1}"/>
                  </a:ext>
                </a:extLst>
              </p:cNvPr>
              <p:cNvSpPr>
                <a:spLocks noEditPoints="1"/>
              </p:cNvSpPr>
              <p:nvPr/>
            </p:nvSpPr>
            <p:spPr bwMode="auto">
              <a:xfrm>
                <a:off x="868680" y="6074045"/>
                <a:ext cx="7292340" cy="256884"/>
              </a:xfrm>
              <a:custGeom>
                <a:avLst/>
                <a:gdLst>
                  <a:gd name="T0" fmla="*/ 0 w 13056"/>
                  <a:gd name="T1" fmla="*/ 4 h 1216"/>
                  <a:gd name="T2" fmla="*/ 4 w 13056"/>
                  <a:gd name="T3" fmla="*/ 0 h 1216"/>
                  <a:gd name="T4" fmla="*/ 13052 w 13056"/>
                  <a:gd name="T5" fmla="*/ 0 h 1216"/>
                  <a:gd name="T6" fmla="*/ 13056 w 13056"/>
                  <a:gd name="T7" fmla="*/ 4 h 1216"/>
                  <a:gd name="T8" fmla="*/ 13056 w 13056"/>
                  <a:gd name="T9" fmla="*/ 1212 h 1216"/>
                  <a:gd name="T10" fmla="*/ 13052 w 13056"/>
                  <a:gd name="T11" fmla="*/ 1216 h 1216"/>
                  <a:gd name="T12" fmla="*/ 4 w 13056"/>
                  <a:gd name="T13" fmla="*/ 1216 h 1216"/>
                  <a:gd name="T14" fmla="*/ 0 w 13056"/>
                  <a:gd name="T15" fmla="*/ 1212 h 1216"/>
                  <a:gd name="T16" fmla="*/ 0 w 13056"/>
                  <a:gd name="T17" fmla="*/ 4 h 1216"/>
                  <a:gd name="T18" fmla="*/ 8 w 13056"/>
                  <a:gd name="T19" fmla="*/ 1212 h 1216"/>
                  <a:gd name="T20" fmla="*/ 4 w 13056"/>
                  <a:gd name="T21" fmla="*/ 1208 h 1216"/>
                  <a:gd name="T22" fmla="*/ 13052 w 13056"/>
                  <a:gd name="T23" fmla="*/ 1208 h 1216"/>
                  <a:gd name="T24" fmla="*/ 13048 w 13056"/>
                  <a:gd name="T25" fmla="*/ 1212 h 1216"/>
                  <a:gd name="T26" fmla="*/ 13048 w 13056"/>
                  <a:gd name="T27" fmla="*/ 4 h 1216"/>
                  <a:gd name="T28" fmla="*/ 13052 w 13056"/>
                  <a:gd name="T29" fmla="*/ 8 h 1216"/>
                  <a:gd name="T30" fmla="*/ 4 w 13056"/>
                  <a:gd name="T31" fmla="*/ 8 h 1216"/>
                  <a:gd name="T32" fmla="*/ 8 w 13056"/>
                  <a:gd name="T33" fmla="*/ 4 h 1216"/>
                  <a:gd name="T34" fmla="*/ 8 w 13056"/>
                  <a:gd name="T35" fmla="*/ 1212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56" h="1216">
                    <a:moveTo>
                      <a:pt x="0" y="4"/>
                    </a:moveTo>
                    <a:cubicBezTo>
                      <a:pt x="0" y="2"/>
                      <a:pt x="2" y="0"/>
                      <a:pt x="4" y="0"/>
                    </a:cubicBezTo>
                    <a:lnTo>
                      <a:pt x="13052" y="0"/>
                    </a:lnTo>
                    <a:cubicBezTo>
                      <a:pt x="13055" y="0"/>
                      <a:pt x="13056" y="2"/>
                      <a:pt x="13056" y="4"/>
                    </a:cubicBezTo>
                    <a:lnTo>
                      <a:pt x="13056" y="1212"/>
                    </a:lnTo>
                    <a:cubicBezTo>
                      <a:pt x="13056" y="1215"/>
                      <a:pt x="13055" y="1216"/>
                      <a:pt x="13052" y="1216"/>
                    </a:cubicBezTo>
                    <a:lnTo>
                      <a:pt x="4" y="1216"/>
                    </a:lnTo>
                    <a:cubicBezTo>
                      <a:pt x="2" y="1216"/>
                      <a:pt x="0" y="1215"/>
                      <a:pt x="0" y="1212"/>
                    </a:cubicBezTo>
                    <a:lnTo>
                      <a:pt x="0" y="4"/>
                    </a:lnTo>
                    <a:close/>
                    <a:moveTo>
                      <a:pt x="8" y="1212"/>
                    </a:moveTo>
                    <a:lnTo>
                      <a:pt x="4" y="1208"/>
                    </a:lnTo>
                    <a:lnTo>
                      <a:pt x="13052" y="1208"/>
                    </a:lnTo>
                    <a:lnTo>
                      <a:pt x="13048" y="1212"/>
                    </a:lnTo>
                    <a:lnTo>
                      <a:pt x="13048" y="4"/>
                    </a:lnTo>
                    <a:lnTo>
                      <a:pt x="13052" y="8"/>
                    </a:lnTo>
                    <a:lnTo>
                      <a:pt x="4" y="8"/>
                    </a:lnTo>
                    <a:lnTo>
                      <a:pt x="8" y="4"/>
                    </a:lnTo>
                    <a:lnTo>
                      <a:pt x="8" y="1212"/>
                    </a:lnTo>
                    <a:close/>
                  </a:path>
                </a:pathLst>
              </a:custGeom>
              <a:solidFill>
                <a:srgbClr val="868686"/>
              </a:solidFill>
              <a:ln w="1588" cap="flat">
                <a:solidFill>
                  <a:srgbClr val="868686"/>
                </a:solidFill>
                <a:prstDash val="solid"/>
                <a:bevel/>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sp>
            <p:nvSpPr>
              <p:cNvPr id="57" name="Freeform 128">
                <a:extLst>
                  <a:ext uri="{FF2B5EF4-FFF2-40B4-BE49-F238E27FC236}">
                    <a16:creationId xmlns:a16="http://schemas.microsoft.com/office/drawing/2014/main" id="{0322F045-BEC9-D84E-7969-05D5A0EC338F}"/>
                  </a:ext>
                </a:extLst>
              </p:cNvPr>
              <p:cNvSpPr>
                <a:spLocks/>
              </p:cNvSpPr>
              <p:nvPr/>
            </p:nvSpPr>
            <p:spPr bwMode="auto">
              <a:xfrm>
                <a:off x="2402206" y="6199271"/>
                <a:ext cx="217488" cy="22225"/>
              </a:xfrm>
              <a:custGeom>
                <a:avLst/>
                <a:gdLst>
                  <a:gd name="T0" fmla="*/ 72 w 1424"/>
                  <a:gd name="T1" fmla="*/ 0 h 144"/>
                  <a:gd name="T2" fmla="*/ 1352 w 1424"/>
                  <a:gd name="T3" fmla="*/ 0 h 144"/>
                  <a:gd name="T4" fmla="*/ 1424 w 1424"/>
                  <a:gd name="T5" fmla="*/ 72 h 144"/>
                  <a:gd name="T6" fmla="*/ 1352 w 1424"/>
                  <a:gd name="T7" fmla="*/ 144 h 144"/>
                  <a:gd name="T8" fmla="*/ 72 w 1424"/>
                  <a:gd name="T9" fmla="*/ 144 h 144"/>
                  <a:gd name="T10" fmla="*/ 0 w 1424"/>
                  <a:gd name="T11" fmla="*/ 72 h 144"/>
                  <a:gd name="T12" fmla="*/ 72 w 1424"/>
                  <a:gd name="T13" fmla="*/ 0 h 144"/>
                </a:gdLst>
                <a:ahLst/>
                <a:cxnLst>
                  <a:cxn ang="0">
                    <a:pos x="T0" y="T1"/>
                  </a:cxn>
                  <a:cxn ang="0">
                    <a:pos x="T2" y="T3"/>
                  </a:cxn>
                  <a:cxn ang="0">
                    <a:pos x="T4" y="T5"/>
                  </a:cxn>
                  <a:cxn ang="0">
                    <a:pos x="T6" y="T7"/>
                  </a:cxn>
                  <a:cxn ang="0">
                    <a:pos x="T8" y="T9"/>
                  </a:cxn>
                  <a:cxn ang="0">
                    <a:pos x="T10" y="T11"/>
                  </a:cxn>
                  <a:cxn ang="0">
                    <a:pos x="T12" y="T13"/>
                  </a:cxn>
                </a:cxnLst>
                <a:rect l="0" t="0" r="r" b="b"/>
                <a:pathLst>
                  <a:path w="1424" h="144">
                    <a:moveTo>
                      <a:pt x="72" y="0"/>
                    </a:moveTo>
                    <a:lnTo>
                      <a:pt x="1352" y="0"/>
                    </a:lnTo>
                    <a:cubicBezTo>
                      <a:pt x="1392" y="0"/>
                      <a:pt x="1424" y="33"/>
                      <a:pt x="1424" y="72"/>
                    </a:cubicBezTo>
                    <a:cubicBezTo>
                      <a:pt x="1424" y="112"/>
                      <a:pt x="1392" y="144"/>
                      <a:pt x="1352" y="144"/>
                    </a:cubicBezTo>
                    <a:lnTo>
                      <a:pt x="72" y="144"/>
                    </a:lnTo>
                    <a:cubicBezTo>
                      <a:pt x="33" y="144"/>
                      <a:pt x="0" y="112"/>
                      <a:pt x="0" y="72"/>
                    </a:cubicBezTo>
                    <a:cubicBezTo>
                      <a:pt x="0" y="33"/>
                      <a:pt x="33" y="0"/>
                      <a:pt x="72" y="0"/>
                    </a:cubicBezTo>
                    <a:close/>
                  </a:path>
                </a:pathLst>
              </a:custGeom>
              <a:solidFill>
                <a:srgbClr val="92D050"/>
              </a:solidFill>
              <a:ln w="25400" cap="flat">
                <a:solidFill>
                  <a:srgbClr val="92D050"/>
                </a:solidFill>
                <a:prstDash val="solid"/>
                <a:bevel/>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58" name="Rectangle 130">
                <a:extLst>
                  <a:ext uri="{FF2B5EF4-FFF2-40B4-BE49-F238E27FC236}">
                    <a16:creationId xmlns:a16="http://schemas.microsoft.com/office/drawing/2014/main" id="{FBCDF91B-AEED-342F-0C08-2CA20A72F0E4}"/>
                  </a:ext>
                </a:extLst>
              </p:cNvPr>
              <p:cNvSpPr>
                <a:spLocks noChangeArrowheads="1"/>
              </p:cNvSpPr>
              <p:nvPr/>
            </p:nvSpPr>
            <p:spPr bwMode="auto">
              <a:xfrm>
                <a:off x="2677544" y="6126513"/>
                <a:ext cx="96481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ja-JP" sz="1200" b="0" i="0" u="none" strike="noStrike" kern="1200" cap="none" spc="0" normalizeH="0" baseline="0" noProof="0" dirty="0">
                    <a:ln>
                      <a:noFill/>
                    </a:ln>
                    <a:solidFill>
                      <a:srgbClr val="EEECE1">
                        <a:lumMod val="10000"/>
                      </a:srgbClr>
                    </a:solidFill>
                    <a:effectLst/>
                    <a:uLnTx/>
                    <a:uFillTx/>
                    <a:latin typeface="Arial" pitchFamily="34" charset="0"/>
                    <a:ea typeface="ＭＳ Ｐゴシック" pitchFamily="50" charset="-128"/>
                    <a:cs typeface="Arial" panose="020B0604020202020204" pitchFamily="34" charset="0"/>
                  </a:rPr>
                  <a:t>TFR</a:t>
                </a:r>
                <a:r>
                  <a:rPr kumimoji="1" lang="en-US" altLang="ja-JP" sz="1200" b="0" i="0" u="none" strike="noStrike" kern="1200" cap="none" spc="0" normalizeH="0" baseline="0" noProof="0" dirty="0">
                    <a:ln>
                      <a:noFill/>
                    </a:ln>
                    <a:solidFill>
                      <a:srgbClr val="EEECE1">
                        <a:lumMod val="10000"/>
                      </a:srgbClr>
                    </a:solidFill>
                    <a:effectLst/>
                    <a:uLnTx/>
                    <a:uFillTx/>
                    <a:latin typeface="Arial" pitchFamily="34" charset="0"/>
                    <a:ea typeface="ＭＳ Ｐゴシック" pitchFamily="50" charset="-128"/>
                    <a:cs typeface="Arial" panose="020B0604020202020204" pitchFamily="34" charset="0"/>
                  </a:rPr>
                  <a:t>(Japan)</a:t>
                </a:r>
                <a:endParaRPr kumimoji="1" lang="ja-JP" altLang="ja-JP" sz="1200" b="0" i="0" u="none" strike="noStrike" kern="1200" cap="none" spc="0" normalizeH="0" baseline="0" noProof="0" dirty="0">
                  <a:ln>
                    <a:noFill/>
                  </a:ln>
                  <a:solidFill>
                    <a:srgbClr val="EEECE1">
                      <a:lumMod val="10000"/>
                    </a:srgbClr>
                  </a:solidFill>
                  <a:effectLst/>
                  <a:uLnTx/>
                  <a:uFillTx/>
                  <a:latin typeface="Arial" pitchFamily="34" charset="0"/>
                  <a:ea typeface="ＭＳ Ｐゴシック" pitchFamily="50" charset="-128"/>
                  <a:cs typeface="Arial" panose="020B0604020202020204" pitchFamily="34" charset="0"/>
                </a:endParaRPr>
              </a:p>
            </p:txBody>
          </p:sp>
          <p:sp>
            <p:nvSpPr>
              <p:cNvPr id="59" name="Freeform 131">
                <a:extLst>
                  <a:ext uri="{FF2B5EF4-FFF2-40B4-BE49-F238E27FC236}">
                    <a16:creationId xmlns:a16="http://schemas.microsoft.com/office/drawing/2014/main" id="{3BCB1E13-1668-885A-59D1-60358685DC53}"/>
                  </a:ext>
                </a:extLst>
              </p:cNvPr>
              <p:cNvSpPr>
                <a:spLocks/>
              </p:cNvSpPr>
              <p:nvPr/>
            </p:nvSpPr>
            <p:spPr bwMode="auto">
              <a:xfrm>
                <a:off x="3876623" y="6200748"/>
                <a:ext cx="217488" cy="22225"/>
              </a:xfrm>
              <a:custGeom>
                <a:avLst/>
                <a:gdLst>
                  <a:gd name="T0" fmla="*/ 72 w 1424"/>
                  <a:gd name="T1" fmla="*/ 0 h 144"/>
                  <a:gd name="T2" fmla="*/ 1352 w 1424"/>
                  <a:gd name="T3" fmla="*/ 0 h 144"/>
                  <a:gd name="T4" fmla="*/ 1424 w 1424"/>
                  <a:gd name="T5" fmla="*/ 72 h 144"/>
                  <a:gd name="T6" fmla="*/ 1352 w 1424"/>
                  <a:gd name="T7" fmla="*/ 144 h 144"/>
                  <a:gd name="T8" fmla="*/ 72 w 1424"/>
                  <a:gd name="T9" fmla="*/ 144 h 144"/>
                  <a:gd name="T10" fmla="*/ 0 w 1424"/>
                  <a:gd name="T11" fmla="*/ 72 h 144"/>
                  <a:gd name="T12" fmla="*/ 72 w 1424"/>
                  <a:gd name="T13" fmla="*/ 0 h 144"/>
                </a:gdLst>
                <a:ahLst/>
                <a:cxnLst>
                  <a:cxn ang="0">
                    <a:pos x="T0" y="T1"/>
                  </a:cxn>
                  <a:cxn ang="0">
                    <a:pos x="T2" y="T3"/>
                  </a:cxn>
                  <a:cxn ang="0">
                    <a:pos x="T4" y="T5"/>
                  </a:cxn>
                  <a:cxn ang="0">
                    <a:pos x="T6" y="T7"/>
                  </a:cxn>
                  <a:cxn ang="0">
                    <a:pos x="T8" y="T9"/>
                  </a:cxn>
                  <a:cxn ang="0">
                    <a:pos x="T10" y="T11"/>
                  </a:cxn>
                  <a:cxn ang="0">
                    <a:pos x="T12" y="T13"/>
                  </a:cxn>
                </a:cxnLst>
                <a:rect l="0" t="0" r="r" b="b"/>
                <a:pathLst>
                  <a:path w="1424" h="144">
                    <a:moveTo>
                      <a:pt x="72" y="0"/>
                    </a:moveTo>
                    <a:lnTo>
                      <a:pt x="1352" y="0"/>
                    </a:lnTo>
                    <a:cubicBezTo>
                      <a:pt x="1392" y="0"/>
                      <a:pt x="1424" y="33"/>
                      <a:pt x="1424" y="72"/>
                    </a:cubicBezTo>
                    <a:cubicBezTo>
                      <a:pt x="1424" y="112"/>
                      <a:pt x="1392" y="144"/>
                      <a:pt x="1352" y="144"/>
                    </a:cubicBezTo>
                    <a:lnTo>
                      <a:pt x="72" y="144"/>
                    </a:lnTo>
                    <a:cubicBezTo>
                      <a:pt x="33" y="144"/>
                      <a:pt x="0" y="112"/>
                      <a:pt x="0" y="72"/>
                    </a:cubicBezTo>
                    <a:cubicBezTo>
                      <a:pt x="0" y="33"/>
                      <a:pt x="33" y="0"/>
                      <a:pt x="72" y="0"/>
                    </a:cubicBezTo>
                    <a:close/>
                  </a:path>
                </a:pathLst>
              </a:custGeom>
              <a:solidFill>
                <a:srgbClr val="00CCFF"/>
              </a:solidFill>
              <a:ln w="25400" cap="flat">
                <a:solidFill>
                  <a:srgbClr val="00CCFF"/>
                </a:solidFill>
                <a:prstDash val="solid"/>
                <a:bevel/>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sp>
            <p:nvSpPr>
              <p:cNvPr id="60" name="Rectangle 133">
                <a:extLst>
                  <a:ext uri="{FF2B5EF4-FFF2-40B4-BE49-F238E27FC236}">
                    <a16:creationId xmlns:a16="http://schemas.microsoft.com/office/drawing/2014/main" id="{02BBC261-D616-6D87-39A6-3E4F81F209D2}"/>
                  </a:ext>
                </a:extLst>
              </p:cNvPr>
              <p:cNvSpPr>
                <a:spLocks noChangeArrowheads="1"/>
              </p:cNvSpPr>
              <p:nvPr/>
            </p:nvSpPr>
            <p:spPr bwMode="auto">
              <a:xfrm>
                <a:off x="4160968" y="6108989"/>
                <a:ext cx="390257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ja-JP" sz="1200" b="0" i="0" u="none" strike="noStrike" kern="1200" cap="none" spc="0" normalizeH="0" baseline="0" noProof="0" dirty="0">
                    <a:ln>
                      <a:noFill/>
                    </a:ln>
                    <a:solidFill>
                      <a:srgbClr val="EEECE1">
                        <a:lumMod val="10000"/>
                      </a:srgbClr>
                    </a:solidFill>
                    <a:effectLst/>
                    <a:uLnTx/>
                    <a:uFillTx/>
                    <a:latin typeface="Arial" pitchFamily="34" charset="0"/>
                    <a:ea typeface="ＭＳ Ｐゴシック" pitchFamily="50" charset="-128"/>
                    <a:cs typeface="Arial" panose="020B0604020202020204" pitchFamily="34" charset="0"/>
                  </a:rPr>
                  <a:t>Ideal number of children</a:t>
                </a:r>
                <a:r>
                  <a:rPr kumimoji="1" lang="ja-JP" altLang="en-US" sz="1200" b="0" i="0" u="none" strike="noStrike" kern="1200" cap="none" spc="0" normalizeH="0" baseline="0" noProof="0" dirty="0">
                    <a:ln>
                      <a:noFill/>
                    </a:ln>
                    <a:solidFill>
                      <a:srgbClr val="EEECE1">
                        <a:lumMod val="10000"/>
                      </a:srgbClr>
                    </a:solidFill>
                    <a:effectLst/>
                    <a:uLnTx/>
                    <a:uFillTx/>
                    <a:latin typeface="Arial" pitchFamily="34" charset="0"/>
                    <a:ea typeface="ＭＳ Ｐゴシック" pitchFamily="50" charset="-128"/>
                    <a:cs typeface="Arial" panose="020B0604020202020204" pitchFamily="34" charset="0"/>
                  </a:rPr>
                  <a:t>　　　　　</a:t>
                </a:r>
                <a:r>
                  <a:rPr kumimoji="1" lang="en-US" altLang="ja-JP" sz="1200" b="0" i="0" u="none" strike="noStrike" kern="1200" cap="none" spc="0" normalizeH="0" baseline="0" noProof="0" dirty="0">
                    <a:ln>
                      <a:noFill/>
                    </a:ln>
                    <a:solidFill>
                      <a:srgbClr val="EEECE1">
                        <a:lumMod val="10000"/>
                      </a:srgbClr>
                    </a:solidFill>
                    <a:effectLst/>
                    <a:uLnTx/>
                    <a:uFillTx/>
                    <a:latin typeface="Arial" pitchFamily="34" charset="0"/>
                    <a:ea typeface="ＭＳ Ｐゴシック" pitchFamily="50" charset="-128"/>
                    <a:cs typeface="Arial" panose="020B0604020202020204" pitchFamily="34" charset="0"/>
                  </a:rPr>
                  <a:t>Annual</a:t>
                </a:r>
                <a:r>
                  <a:rPr kumimoji="1" lang="ja-JP" altLang="en-US" sz="1200" b="0" i="0" u="none" strike="noStrike" kern="1200" cap="none" spc="0" normalizeH="0" baseline="0" noProof="0" dirty="0">
                    <a:ln>
                      <a:noFill/>
                    </a:ln>
                    <a:solidFill>
                      <a:srgbClr val="EEECE1">
                        <a:lumMod val="10000"/>
                      </a:srgbClr>
                    </a:solidFill>
                    <a:effectLst/>
                    <a:uLnTx/>
                    <a:uFillTx/>
                    <a:latin typeface="Arial" pitchFamily="34" charset="0"/>
                    <a:ea typeface="ＭＳ Ｐゴシック" pitchFamily="50" charset="-128"/>
                    <a:cs typeface="Arial" panose="020B0604020202020204" pitchFamily="34" charset="0"/>
                  </a:rPr>
                  <a:t> </a:t>
                </a:r>
                <a:r>
                  <a:rPr kumimoji="1" lang="en-US" altLang="ja-JP" sz="1200" b="0" i="0" u="none" strike="noStrike" kern="1200" cap="none" spc="0" normalizeH="0" baseline="0" noProof="0" dirty="0">
                    <a:ln>
                      <a:noFill/>
                    </a:ln>
                    <a:solidFill>
                      <a:srgbClr val="EEECE1">
                        <a:lumMod val="10000"/>
                      </a:srgbClr>
                    </a:solidFill>
                    <a:effectLst/>
                    <a:uLnTx/>
                    <a:uFillTx/>
                    <a:latin typeface="Arial" pitchFamily="34" charset="0"/>
                    <a:ea typeface="ＭＳ Ｐゴシック" pitchFamily="50" charset="-128"/>
                    <a:cs typeface="Arial" panose="020B0604020202020204" pitchFamily="34" charset="0"/>
                  </a:rPr>
                  <a:t>number</a:t>
                </a:r>
                <a:r>
                  <a:rPr kumimoji="1" lang="ja-JP" altLang="en-US" sz="1200" b="0" i="0" u="none" strike="noStrike" kern="1200" cap="none" spc="0" normalizeH="0" baseline="0" noProof="0" dirty="0">
                    <a:ln>
                      <a:noFill/>
                    </a:ln>
                    <a:solidFill>
                      <a:srgbClr val="EEECE1">
                        <a:lumMod val="10000"/>
                      </a:srgbClr>
                    </a:solidFill>
                    <a:effectLst/>
                    <a:uLnTx/>
                    <a:uFillTx/>
                    <a:latin typeface="Arial" pitchFamily="34" charset="0"/>
                    <a:ea typeface="ＭＳ Ｐゴシック" pitchFamily="50" charset="-128"/>
                    <a:cs typeface="Arial" panose="020B0604020202020204" pitchFamily="34" charset="0"/>
                  </a:rPr>
                  <a:t> </a:t>
                </a:r>
                <a:r>
                  <a:rPr kumimoji="1" lang="en-US" altLang="ja-JP" sz="1200" b="0" i="0" u="none" strike="noStrike" kern="1200" cap="none" spc="0" normalizeH="0" baseline="0" noProof="0" dirty="0">
                    <a:ln>
                      <a:noFill/>
                    </a:ln>
                    <a:solidFill>
                      <a:srgbClr val="EEECE1">
                        <a:lumMod val="10000"/>
                      </a:srgbClr>
                    </a:solidFill>
                    <a:effectLst/>
                    <a:uLnTx/>
                    <a:uFillTx/>
                    <a:latin typeface="Arial" pitchFamily="34" charset="0"/>
                    <a:ea typeface="ＭＳ Ｐゴシック" pitchFamily="50" charset="-128"/>
                    <a:cs typeface="Arial" panose="020B0604020202020204" pitchFamily="34" charset="0"/>
                  </a:rPr>
                  <a:t>of</a:t>
                </a:r>
                <a:r>
                  <a:rPr kumimoji="1" lang="ja-JP" altLang="en-US" sz="1200" b="0" i="0" u="none" strike="noStrike" kern="1200" cap="none" spc="0" normalizeH="0" baseline="0" noProof="0" dirty="0">
                    <a:ln>
                      <a:noFill/>
                    </a:ln>
                    <a:solidFill>
                      <a:srgbClr val="EEECE1">
                        <a:lumMod val="10000"/>
                      </a:srgbClr>
                    </a:solidFill>
                    <a:effectLst/>
                    <a:uLnTx/>
                    <a:uFillTx/>
                    <a:latin typeface="Arial" pitchFamily="34" charset="0"/>
                    <a:ea typeface="ＭＳ Ｐゴシック" pitchFamily="50" charset="-128"/>
                    <a:cs typeface="Arial" panose="020B0604020202020204" pitchFamily="34" charset="0"/>
                  </a:rPr>
                  <a:t> </a:t>
                </a:r>
                <a:r>
                  <a:rPr kumimoji="1" lang="en-US" altLang="ja-JP" sz="1200" b="0" i="0" u="none" strike="noStrike" kern="1200" cap="none" spc="0" normalizeH="0" baseline="0" noProof="0" dirty="0">
                    <a:ln>
                      <a:noFill/>
                    </a:ln>
                    <a:solidFill>
                      <a:srgbClr val="EEECE1">
                        <a:lumMod val="10000"/>
                      </a:srgbClr>
                    </a:solidFill>
                    <a:effectLst/>
                    <a:uLnTx/>
                    <a:uFillTx/>
                    <a:latin typeface="Arial" pitchFamily="34" charset="0"/>
                    <a:ea typeface="ＭＳ Ｐゴシック" pitchFamily="50" charset="-128"/>
                    <a:cs typeface="Arial" panose="020B0604020202020204" pitchFamily="34" charset="0"/>
                  </a:rPr>
                  <a:t>births</a:t>
                </a:r>
                <a:r>
                  <a:rPr kumimoji="1" lang="ja-JP" altLang="ja-JP" sz="1200" b="0" i="0" u="none" strike="noStrike" kern="1200" cap="none" spc="0" normalizeH="0" baseline="0" noProof="0" dirty="0">
                    <a:ln>
                      <a:noFill/>
                    </a:ln>
                    <a:solidFill>
                      <a:srgbClr val="EEECE1">
                        <a:lumMod val="10000"/>
                      </a:srgbClr>
                    </a:solidFill>
                    <a:effectLst/>
                    <a:uLnTx/>
                    <a:uFillTx/>
                    <a:latin typeface="Arial" pitchFamily="34" charset="0"/>
                    <a:ea typeface="ＭＳ Ｐゴシック" pitchFamily="50" charset="-128"/>
                    <a:cs typeface="Arial" panose="020B0604020202020204" pitchFamily="34" charset="0"/>
                  </a:rPr>
                  <a:t> </a:t>
                </a:r>
              </a:p>
            </p:txBody>
          </p:sp>
          <p:cxnSp>
            <p:nvCxnSpPr>
              <p:cNvPr id="61" name="直線コネクタ 60">
                <a:extLst>
                  <a:ext uri="{FF2B5EF4-FFF2-40B4-BE49-F238E27FC236}">
                    <a16:creationId xmlns:a16="http://schemas.microsoft.com/office/drawing/2014/main" id="{F9974B1A-D24C-1B87-E04F-E3F04164BE4B}"/>
                  </a:ext>
                </a:extLst>
              </p:cNvPr>
              <p:cNvCxnSpPr/>
              <p:nvPr/>
            </p:nvCxnSpPr>
            <p:spPr>
              <a:xfrm>
                <a:off x="5978833" y="6218061"/>
                <a:ext cx="216024"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A84089FA-C2AA-20C9-BD9F-8F82580EE992}"/>
                  </a:ext>
                </a:extLst>
              </p:cNvPr>
              <p:cNvSpPr txBox="1"/>
              <p:nvPr/>
            </p:nvSpPr>
            <p:spPr>
              <a:xfrm>
                <a:off x="4075698" y="5694268"/>
                <a:ext cx="51616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50" charset="-128"/>
                    <a:cs typeface="Times New Roman" panose="02020603050405020304" pitchFamily="18" charset="0"/>
                  </a:rPr>
                  <a:t>Year</a:t>
                </a:r>
                <a:endParaRPr kumimoji="1" lang="ja-JP"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50" charset="-128"/>
                  <a:cs typeface="Times New Roman" panose="02020603050405020304" pitchFamily="18" charset="0"/>
                </a:endParaRPr>
              </a:p>
            </p:txBody>
          </p:sp>
          <p:sp>
            <p:nvSpPr>
              <p:cNvPr id="63" name="Rectangle 29">
                <a:extLst>
                  <a:ext uri="{FF2B5EF4-FFF2-40B4-BE49-F238E27FC236}">
                    <a16:creationId xmlns:a16="http://schemas.microsoft.com/office/drawing/2014/main" id="{E8892CF1-12D7-8C2A-2783-A4F99B8BB850}"/>
                  </a:ext>
                </a:extLst>
              </p:cNvPr>
              <p:cNvSpPr>
                <a:spLocks noChangeArrowheads="1"/>
              </p:cNvSpPr>
              <p:nvPr/>
            </p:nvSpPr>
            <p:spPr bwMode="auto">
              <a:xfrm>
                <a:off x="8235774" y="5483960"/>
                <a:ext cx="3077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742950" indent="-28575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6002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0574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5146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29718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4290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38862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200" b="0" i="0" u="none" strike="noStrike" kern="1200" cap="none" spc="0" normalizeH="0" baseline="0" noProof="0" dirty="0">
                    <a:ln>
                      <a:noFill/>
                    </a:ln>
                    <a:solidFill>
                      <a:srgbClr val="000000"/>
                    </a:solidFill>
                    <a:effectLst/>
                    <a:uLnTx/>
                    <a:uFillTx/>
                    <a:latin typeface="Times New Roman" pitchFamily="18" charset="0"/>
                    <a:ea typeface="ＭＳ Ｐゴシック" pitchFamily="50" charset="-128"/>
                    <a:cs typeface="+mn-cs"/>
                  </a:rPr>
                  <a:t>20</a:t>
                </a:r>
                <a:r>
                  <a:rPr kumimoji="0" lang="en-US" altLang="ja-JP" sz="1200" b="0" i="0" u="none" strike="noStrike" kern="1200" cap="none" spc="0" normalizeH="0" baseline="0" noProof="0" dirty="0">
                    <a:ln>
                      <a:noFill/>
                    </a:ln>
                    <a:solidFill>
                      <a:srgbClr val="000000"/>
                    </a:solidFill>
                    <a:effectLst/>
                    <a:uLnTx/>
                    <a:uFillTx/>
                    <a:latin typeface="Times New Roman" pitchFamily="18" charset="0"/>
                    <a:ea typeface="ＭＳ Ｐゴシック" pitchFamily="50" charset="-128"/>
                    <a:cs typeface="+mn-cs"/>
                  </a:rPr>
                  <a:t>22</a:t>
                </a:r>
              </a:p>
            </p:txBody>
          </p:sp>
          <p:sp>
            <p:nvSpPr>
              <p:cNvPr id="65" name="Rectangle 130">
                <a:extLst>
                  <a:ext uri="{FF2B5EF4-FFF2-40B4-BE49-F238E27FC236}">
                    <a16:creationId xmlns:a16="http://schemas.microsoft.com/office/drawing/2014/main" id="{04E83863-5E3A-2BC8-6ED2-A01A24AF8B86}"/>
                  </a:ext>
                </a:extLst>
              </p:cNvPr>
              <p:cNvSpPr>
                <a:spLocks noChangeArrowheads="1"/>
              </p:cNvSpPr>
              <p:nvPr/>
            </p:nvSpPr>
            <p:spPr bwMode="auto">
              <a:xfrm>
                <a:off x="1298324" y="6126513"/>
                <a:ext cx="98767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ja-JP" sz="1200" b="0" i="0" u="none" strike="noStrike" kern="1200" cap="none" spc="0" normalizeH="0" baseline="0" noProof="0" dirty="0">
                  <a:ln>
                    <a:noFill/>
                  </a:ln>
                  <a:solidFill>
                    <a:srgbClr val="EEECE1">
                      <a:lumMod val="10000"/>
                    </a:srgbClr>
                  </a:solidFill>
                  <a:effectLst/>
                  <a:uLnTx/>
                  <a:uFillTx/>
                  <a:latin typeface="Arial" pitchFamily="34" charset="0"/>
                  <a:ea typeface="ＭＳ Ｐゴシック" pitchFamily="50" charset="-128"/>
                  <a:cs typeface="Arial" panose="020B0604020202020204" pitchFamily="34" charset="0"/>
                </a:endParaRPr>
              </a:p>
            </p:txBody>
          </p:sp>
          <p:sp>
            <p:nvSpPr>
              <p:cNvPr id="66" name="Rectangle 112">
                <a:extLst>
                  <a:ext uri="{FF2B5EF4-FFF2-40B4-BE49-F238E27FC236}">
                    <a16:creationId xmlns:a16="http://schemas.microsoft.com/office/drawing/2014/main" id="{B6F6F5FB-BA3C-5A10-A4C7-49BE0E34E9EE}"/>
                  </a:ext>
                </a:extLst>
              </p:cNvPr>
              <p:cNvSpPr>
                <a:spLocks noChangeArrowheads="1"/>
              </p:cNvSpPr>
              <p:nvPr/>
            </p:nvSpPr>
            <p:spPr bwMode="auto">
              <a:xfrm>
                <a:off x="704549" y="789593"/>
                <a:ext cx="1958975"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050" b="0" i="0" u="none" strike="noStrike" kern="1200" cap="none" spc="0" normalizeH="0" baseline="0" noProof="0" dirty="0">
                    <a:ln>
                      <a:noFill/>
                    </a:ln>
                    <a:solidFill>
                      <a:srgbClr val="EEECE1">
                        <a:lumMod val="10000"/>
                      </a:srgbClr>
                    </a:solidFill>
                    <a:effectLst/>
                    <a:uLnTx/>
                    <a:uFillTx/>
                    <a:latin typeface="Arial" pitchFamily="34" charset="0"/>
                    <a:ea typeface="ＭＳ Ｐゴシック" pitchFamily="50" charset="-128"/>
                    <a:cs typeface="Arial" panose="020B0604020202020204" pitchFamily="34" charset="0"/>
                  </a:rPr>
                  <a:t>TFR</a:t>
                </a:r>
                <a:r>
                  <a:rPr kumimoji="1" lang="ja-JP" altLang="en-US" sz="1050" b="0" i="0" u="none" strike="noStrike" kern="1200" cap="none" spc="0" normalizeH="0" baseline="0" noProof="0" dirty="0">
                    <a:ln>
                      <a:noFill/>
                    </a:ln>
                    <a:solidFill>
                      <a:srgbClr val="EEECE1">
                        <a:lumMod val="10000"/>
                      </a:srgbClr>
                    </a:solidFill>
                    <a:effectLst/>
                    <a:uLnTx/>
                    <a:uFillTx/>
                    <a:latin typeface="Arial" pitchFamily="34" charset="0"/>
                    <a:ea typeface="ＭＳ Ｐゴシック" pitchFamily="50" charset="-128"/>
                    <a:cs typeface="Arial" panose="020B0604020202020204" pitchFamily="34" charset="0"/>
                  </a:rPr>
                  <a:t>　</a:t>
                </a:r>
                <a:r>
                  <a:rPr kumimoji="1" lang="en-US" altLang="ja-JP" sz="1050" b="0" i="0" u="none" strike="noStrike" kern="1200" cap="none" spc="0" normalizeH="0" baseline="0" noProof="0" dirty="0">
                    <a:ln>
                      <a:noFill/>
                    </a:ln>
                    <a:solidFill>
                      <a:srgbClr val="EEECE1">
                        <a:lumMod val="10000"/>
                      </a:srgbClr>
                    </a:solidFill>
                    <a:effectLst/>
                    <a:uLnTx/>
                    <a:uFillTx/>
                    <a:latin typeface="Arial" pitchFamily="34" charset="0"/>
                    <a:ea typeface="ＭＳ Ｐゴシック" pitchFamily="50" charset="-128"/>
                    <a:cs typeface="Arial" panose="020B0604020202020204" pitchFamily="34" charset="0"/>
                  </a:rPr>
                  <a:t>INOC</a:t>
                </a:r>
                <a:r>
                  <a:rPr kumimoji="1" lang="ja-JP" altLang="en-US" sz="1050" b="0" i="0" u="none" strike="noStrike" kern="1200" cap="none" spc="0" normalizeH="0" baseline="0" noProof="0" dirty="0">
                    <a:ln>
                      <a:noFill/>
                    </a:ln>
                    <a:solidFill>
                      <a:srgbClr val="EEECE1">
                        <a:lumMod val="10000"/>
                      </a:srgbClr>
                    </a:solidFill>
                    <a:effectLst/>
                    <a:uLnTx/>
                    <a:uFillTx/>
                    <a:latin typeface="Arial" pitchFamily="34" charset="0"/>
                    <a:ea typeface="ＭＳ Ｐゴシック" pitchFamily="50" charset="-128"/>
                    <a:cs typeface="Arial" panose="020B0604020202020204" pitchFamily="34" charset="0"/>
                  </a:rPr>
                  <a:t>  </a:t>
                </a:r>
                <a:r>
                  <a:rPr kumimoji="1" lang="en-US" altLang="ja-JP" sz="1050" b="0" i="0" u="none" strike="noStrike" kern="1200" cap="none" spc="0" normalizeH="0" baseline="0" noProof="0" dirty="0">
                    <a:ln>
                      <a:noFill/>
                    </a:ln>
                    <a:solidFill>
                      <a:srgbClr val="EEECE1">
                        <a:lumMod val="10000"/>
                      </a:srgbClr>
                    </a:solidFill>
                    <a:effectLst/>
                    <a:uLnTx/>
                    <a:uFillTx/>
                    <a:latin typeface="Arial" pitchFamily="34" charset="0"/>
                    <a:ea typeface="ＭＳ Ｐゴシック" pitchFamily="50" charset="-128"/>
                    <a:cs typeface="Arial" panose="020B0604020202020204" pitchFamily="34" charset="0"/>
                  </a:rPr>
                  <a:t>(Children)</a:t>
                </a:r>
                <a:endParaRPr kumimoji="1" lang="ja-JP" altLang="ja-JP" sz="1050" b="0" i="0" u="none" strike="noStrike" kern="1200" cap="none" spc="0" normalizeH="0" baseline="0" noProof="0" dirty="0">
                  <a:ln>
                    <a:noFill/>
                  </a:ln>
                  <a:solidFill>
                    <a:srgbClr val="EEECE1">
                      <a:lumMod val="10000"/>
                    </a:srgbClr>
                  </a:solidFill>
                  <a:effectLst/>
                  <a:uLnTx/>
                  <a:uFillTx/>
                  <a:latin typeface="Arial" pitchFamily="34" charset="0"/>
                  <a:ea typeface="ＭＳ Ｐゴシック" pitchFamily="50" charset="-128"/>
                  <a:cs typeface="Arial" panose="020B0604020202020204" pitchFamily="34" charset="0"/>
                </a:endParaRPr>
              </a:p>
            </p:txBody>
          </p:sp>
          <p:sp>
            <p:nvSpPr>
              <p:cNvPr id="68" name="Rectangle 30">
                <a:extLst>
                  <a:ext uri="{FF2B5EF4-FFF2-40B4-BE49-F238E27FC236}">
                    <a16:creationId xmlns:a16="http://schemas.microsoft.com/office/drawing/2014/main" id="{B7F65C2B-CB57-38DF-A2E0-B6B7B33C351A}"/>
                  </a:ext>
                </a:extLst>
              </p:cNvPr>
              <p:cNvSpPr>
                <a:spLocks noChangeArrowheads="1"/>
              </p:cNvSpPr>
              <p:nvPr/>
            </p:nvSpPr>
            <p:spPr bwMode="auto">
              <a:xfrm>
                <a:off x="498247" y="879158"/>
                <a:ext cx="131762"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742950" indent="-28575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6002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0574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5146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29718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4290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38862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200" b="0" i="0" u="none" strike="noStrike" kern="1200" cap="none" spc="0" normalizeH="0" baseline="0" noProof="0">
                    <a:ln>
                      <a:noFill/>
                    </a:ln>
                    <a:solidFill>
                      <a:srgbClr val="000000"/>
                    </a:solidFill>
                    <a:effectLst/>
                    <a:uLnTx/>
                    <a:uFillTx/>
                    <a:latin typeface="Times New Roman" pitchFamily="18" charset="0"/>
                    <a:ea typeface="ＭＳ Ｐゴシック" pitchFamily="50" charset="-128"/>
                    <a:cs typeface="+mn-cs"/>
                  </a:rPr>
                  <a:t>6</a:t>
                </a:r>
                <a:endParaRPr kumimoji="0" lang="ja-JP" altLang="ja-JP"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69" name="Rectangle 31">
                <a:extLst>
                  <a:ext uri="{FF2B5EF4-FFF2-40B4-BE49-F238E27FC236}">
                    <a16:creationId xmlns:a16="http://schemas.microsoft.com/office/drawing/2014/main" id="{7ED9F1C3-C35E-4E79-C3FC-4E3AB2C7DD36}"/>
                  </a:ext>
                </a:extLst>
              </p:cNvPr>
              <p:cNvSpPr>
                <a:spLocks noChangeArrowheads="1"/>
              </p:cNvSpPr>
              <p:nvPr/>
            </p:nvSpPr>
            <p:spPr bwMode="auto">
              <a:xfrm>
                <a:off x="503009" y="1607820"/>
                <a:ext cx="131763"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742950" indent="-28575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6002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0574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5146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29718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4290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38862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200" b="0" i="0" u="none" strike="noStrike" kern="1200" cap="none" spc="0" normalizeH="0" baseline="0" noProof="0">
                    <a:ln>
                      <a:noFill/>
                    </a:ln>
                    <a:solidFill>
                      <a:srgbClr val="000000"/>
                    </a:solidFill>
                    <a:effectLst/>
                    <a:uLnTx/>
                    <a:uFillTx/>
                    <a:latin typeface="Times New Roman" pitchFamily="18" charset="0"/>
                    <a:ea typeface="ＭＳ Ｐゴシック" pitchFamily="50" charset="-128"/>
                    <a:cs typeface="+mn-cs"/>
                  </a:rPr>
                  <a:t>5</a:t>
                </a:r>
                <a:endParaRPr kumimoji="0" lang="ja-JP" altLang="ja-JP"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70" name="Rectangle 32">
                <a:extLst>
                  <a:ext uri="{FF2B5EF4-FFF2-40B4-BE49-F238E27FC236}">
                    <a16:creationId xmlns:a16="http://schemas.microsoft.com/office/drawing/2014/main" id="{0F76D135-DAEA-FA06-A42C-384F45887417}"/>
                  </a:ext>
                </a:extLst>
              </p:cNvPr>
              <p:cNvSpPr>
                <a:spLocks noChangeArrowheads="1"/>
              </p:cNvSpPr>
              <p:nvPr/>
            </p:nvSpPr>
            <p:spPr bwMode="auto">
              <a:xfrm>
                <a:off x="501422" y="2365058"/>
                <a:ext cx="130175"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742950" indent="-28575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6002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0574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5146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29718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4290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38862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200" b="0" i="0" u="none" strike="noStrike" kern="1200" cap="none" spc="0" normalizeH="0" baseline="0" noProof="0">
                    <a:ln>
                      <a:noFill/>
                    </a:ln>
                    <a:solidFill>
                      <a:srgbClr val="000000"/>
                    </a:solidFill>
                    <a:effectLst/>
                    <a:uLnTx/>
                    <a:uFillTx/>
                    <a:latin typeface="Times New Roman" pitchFamily="18" charset="0"/>
                    <a:ea typeface="ＭＳ Ｐゴシック" pitchFamily="50" charset="-128"/>
                    <a:cs typeface="+mn-cs"/>
                  </a:rPr>
                  <a:t>4</a:t>
                </a:r>
                <a:endParaRPr kumimoji="0" lang="ja-JP" altLang="ja-JP"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71" name="Rectangle 33">
                <a:extLst>
                  <a:ext uri="{FF2B5EF4-FFF2-40B4-BE49-F238E27FC236}">
                    <a16:creationId xmlns:a16="http://schemas.microsoft.com/office/drawing/2014/main" id="{093EAB8A-22C1-4B52-8897-65F22F02EFB8}"/>
                  </a:ext>
                </a:extLst>
              </p:cNvPr>
              <p:cNvSpPr>
                <a:spLocks noChangeArrowheads="1"/>
              </p:cNvSpPr>
              <p:nvPr/>
            </p:nvSpPr>
            <p:spPr bwMode="auto">
              <a:xfrm>
                <a:off x="491897" y="3076580"/>
                <a:ext cx="13017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742950" indent="-28575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6002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0574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5146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29718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4290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38862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200" b="0" i="0" u="none" strike="noStrike" kern="1200" cap="none" spc="0" normalizeH="0" baseline="0" noProof="0">
                    <a:ln>
                      <a:noFill/>
                    </a:ln>
                    <a:solidFill>
                      <a:srgbClr val="000000"/>
                    </a:solidFill>
                    <a:effectLst/>
                    <a:uLnTx/>
                    <a:uFillTx/>
                    <a:latin typeface="Times New Roman" pitchFamily="18" charset="0"/>
                    <a:ea typeface="ＭＳ Ｐゴシック" pitchFamily="50" charset="-128"/>
                    <a:cs typeface="+mn-cs"/>
                  </a:rPr>
                  <a:t>3</a:t>
                </a:r>
                <a:endParaRPr kumimoji="0" lang="ja-JP" altLang="ja-JP"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72" name="Rectangle 34">
                <a:extLst>
                  <a:ext uri="{FF2B5EF4-FFF2-40B4-BE49-F238E27FC236}">
                    <a16:creationId xmlns:a16="http://schemas.microsoft.com/office/drawing/2014/main" id="{B23F9529-4326-CCEC-8A80-CC9F824507E3}"/>
                  </a:ext>
                </a:extLst>
              </p:cNvPr>
              <p:cNvSpPr>
                <a:spLocks noChangeArrowheads="1"/>
              </p:cNvSpPr>
              <p:nvPr/>
            </p:nvSpPr>
            <p:spPr bwMode="auto">
              <a:xfrm>
                <a:off x="503009" y="3806279"/>
                <a:ext cx="131763"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742950" indent="-28575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6002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0574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5146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29718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4290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38862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200" b="0" i="0" u="none" strike="noStrike" kern="1200" cap="none" spc="0" normalizeH="0" baseline="0" noProof="0">
                    <a:ln>
                      <a:noFill/>
                    </a:ln>
                    <a:solidFill>
                      <a:srgbClr val="000000"/>
                    </a:solidFill>
                    <a:effectLst/>
                    <a:uLnTx/>
                    <a:uFillTx/>
                    <a:latin typeface="Times New Roman" pitchFamily="18" charset="0"/>
                    <a:ea typeface="ＭＳ Ｐゴシック" pitchFamily="50" charset="-128"/>
                    <a:cs typeface="+mn-cs"/>
                  </a:rPr>
                  <a:t>2</a:t>
                </a:r>
                <a:endParaRPr kumimoji="0" lang="ja-JP" altLang="ja-JP"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73" name="Rectangle 35">
                <a:extLst>
                  <a:ext uri="{FF2B5EF4-FFF2-40B4-BE49-F238E27FC236}">
                    <a16:creationId xmlns:a16="http://schemas.microsoft.com/office/drawing/2014/main" id="{B85235C2-304E-318D-37DE-157C9DB8A733}"/>
                  </a:ext>
                </a:extLst>
              </p:cNvPr>
              <p:cNvSpPr>
                <a:spLocks noChangeArrowheads="1"/>
              </p:cNvSpPr>
              <p:nvPr/>
            </p:nvSpPr>
            <p:spPr bwMode="auto">
              <a:xfrm>
                <a:off x="501422" y="4517261"/>
                <a:ext cx="130175"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742950" indent="-28575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6002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0574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5146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29718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4290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38862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200" b="0" i="0" u="none" strike="noStrike" kern="1200" cap="none" spc="0" normalizeH="0" baseline="0" noProof="0" dirty="0">
                    <a:ln>
                      <a:noFill/>
                    </a:ln>
                    <a:solidFill>
                      <a:srgbClr val="000000"/>
                    </a:solidFill>
                    <a:effectLst/>
                    <a:uLnTx/>
                    <a:uFillTx/>
                    <a:latin typeface="Times New Roman" pitchFamily="18" charset="0"/>
                    <a:ea typeface="ＭＳ Ｐゴシック" pitchFamily="50" charset="-128"/>
                    <a:cs typeface="+mn-cs"/>
                  </a:rPr>
                  <a:t>1</a:t>
                </a:r>
                <a:endParaRPr kumimoji="0" lang="ja-JP" altLang="ja-JP" sz="18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endParaRPr>
              </a:p>
            </p:txBody>
          </p:sp>
          <p:sp>
            <p:nvSpPr>
              <p:cNvPr id="74" name="Rectangle 44">
                <a:extLst>
                  <a:ext uri="{FF2B5EF4-FFF2-40B4-BE49-F238E27FC236}">
                    <a16:creationId xmlns:a16="http://schemas.microsoft.com/office/drawing/2014/main" id="{B92E0416-F560-34DA-B05E-992F9524B85C}"/>
                  </a:ext>
                </a:extLst>
              </p:cNvPr>
              <p:cNvSpPr>
                <a:spLocks noChangeArrowheads="1"/>
              </p:cNvSpPr>
              <p:nvPr/>
            </p:nvSpPr>
            <p:spPr bwMode="auto">
              <a:xfrm>
                <a:off x="304572" y="2174558"/>
                <a:ext cx="1778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742950" indent="-28575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6002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0574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5146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29718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4290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38862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400" b="0" i="0" u="none" strike="noStrike" kern="1200" cap="none" spc="0" normalizeH="0" baseline="0" noProof="0">
                    <a:ln>
                      <a:noFill/>
                    </a:ln>
                    <a:solidFill>
                      <a:srgbClr val="000000"/>
                    </a:solidFill>
                    <a:effectLst/>
                    <a:uLnTx/>
                    <a:uFillTx/>
                    <a:latin typeface="Calibri" pitchFamily="34" charset="0"/>
                    <a:ea typeface="ＭＳ Ｐゴシック" pitchFamily="50" charset="-128"/>
                    <a:cs typeface="+mn-cs"/>
                  </a:rPr>
                  <a:t>T</a:t>
                </a:r>
                <a:endParaRPr kumimoji="0" lang="ja-JP" altLang="ja-JP"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75" name="Rectangle 45">
                <a:extLst>
                  <a:ext uri="{FF2B5EF4-FFF2-40B4-BE49-F238E27FC236}">
                    <a16:creationId xmlns:a16="http://schemas.microsoft.com/office/drawing/2014/main" id="{FE481FC3-E8EF-CE33-FB84-04C6402A254E}"/>
                  </a:ext>
                </a:extLst>
              </p:cNvPr>
              <p:cNvSpPr>
                <a:spLocks noChangeArrowheads="1"/>
              </p:cNvSpPr>
              <p:nvPr/>
            </p:nvSpPr>
            <p:spPr bwMode="auto">
              <a:xfrm>
                <a:off x="304572" y="2388870"/>
                <a:ext cx="1778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742950" indent="-28575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6002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0574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5146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29718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4290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38862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400" b="0" i="0" u="none" strike="noStrike" kern="1200" cap="none" spc="0" normalizeH="0" baseline="0" noProof="0">
                    <a:ln>
                      <a:noFill/>
                    </a:ln>
                    <a:solidFill>
                      <a:srgbClr val="000000"/>
                    </a:solidFill>
                    <a:effectLst/>
                    <a:uLnTx/>
                    <a:uFillTx/>
                    <a:latin typeface="Calibri" pitchFamily="34" charset="0"/>
                    <a:ea typeface="ＭＳ Ｐゴシック" pitchFamily="50" charset="-128"/>
                    <a:cs typeface="+mn-cs"/>
                  </a:rPr>
                  <a:t>F</a:t>
                </a:r>
                <a:endParaRPr kumimoji="0" lang="ja-JP" altLang="ja-JP"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76" name="Rectangle 46">
                <a:extLst>
                  <a:ext uri="{FF2B5EF4-FFF2-40B4-BE49-F238E27FC236}">
                    <a16:creationId xmlns:a16="http://schemas.microsoft.com/office/drawing/2014/main" id="{E8D5B044-645D-9B27-EDE5-8D251AFF506A}"/>
                  </a:ext>
                </a:extLst>
              </p:cNvPr>
              <p:cNvSpPr>
                <a:spLocks noChangeArrowheads="1"/>
              </p:cNvSpPr>
              <p:nvPr/>
            </p:nvSpPr>
            <p:spPr bwMode="auto">
              <a:xfrm>
                <a:off x="304572" y="2596833"/>
                <a:ext cx="18573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742950" indent="-28575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6002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0574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5146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29718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4290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38862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400" b="0" i="0" u="none" strike="noStrike" kern="1200" cap="none" spc="0" normalizeH="0" baseline="0" noProof="0">
                    <a:ln>
                      <a:noFill/>
                    </a:ln>
                    <a:solidFill>
                      <a:srgbClr val="000000"/>
                    </a:solidFill>
                    <a:effectLst/>
                    <a:uLnTx/>
                    <a:uFillTx/>
                    <a:latin typeface="Calibri" pitchFamily="34" charset="0"/>
                    <a:ea typeface="ＭＳ Ｐゴシック" pitchFamily="50" charset="-128"/>
                    <a:cs typeface="+mn-cs"/>
                  </a:rPr>
                  <a:t>R</a:t>
                </a:r>
                <a:endParaRPr kumimoji="0" lang="ja-JP" altLang="ja-JP"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77" name="Rectangle 47">
                <a:extLst>
                  <a:ext uri="{FF2B5EF4-FFF2-40B4-BE49-F238E27FC236}">
                    <a16:creationId xmlns:a16="http://schemas.microsoft.com/office/drawing/2014/main" id="{4665E5DA-3F4D-B749-82A1-337F5C6AFBEF}"/>
                  </a:ext>
                </a:extLst>
              </p:cNvPr>
              <p:cNvSpPr>
                <a:spLocks noChangeArrowheads="1"/>
              </p:cNvSpPr>
              <p:nvPr/>
            </p:nvSpPr>
            <p:spPr bwMode="auto">
              <a:xfrm>
                <a:off x="304572" y="3206755"/>
                <a:ext cx="849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742950" indent="-28575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6002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0574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5146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29718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4290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38862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400" b="0" i="0" u="none" strike="noStrike" kern="1200" cap="none" spc="0" normalizeH="0" baseline="0" noProof="0" dirty="0">
                    <a:ln>
                      <a:noFill/>
                    </a:ln>
                    <a:solidFill>
                      <a:srgbClr val="000000"/>
                    </a:solidFill>
                    <a:effectLst/>
                    <a:uLnTx/>
                    <a:uFillTx/>
                    <a:latin typeface="Calibri" pitchFamily="34" charset="0"/>
                    <a:ea typeface="ＭＳ Ｐゴシック" pitchFamily="50" charset="-128"/>
                    <a:cs typeface="+mn-cs"/>
                  </a:rPr>
                  <a:t> </a:t>
                </a:r>
                <a:r>
                  <a:rPr kumimoji="0" lang="ja-JP" altLang="ja-JP" sz="1400" b="0" i="0" u="none" strike="noStrike" kern="1200" cap="none" spc="0" normalizeH="0" baseline="0" noProof="0" dirty="0">
                    <a:ln>
                      <a:noFill/>
                    </a:ln>
                    <a:solidFill>
                      <a:srgbClr val="000000"/>
                    </a:solidFill>
                    <a:effectLst/>
                    <a:uLnTx/>
                    <a:uFillTx/>
                    <a:latin typeface="Calibri" pitchFamily="34" charset="0"/>
                    <a:ea typeface="ＭＳ Ｐゴシック" pitchFamily="50" charset="-128"/>
                    <a:cs typeface="+mn-cs"/>
                  </a:rPr>
                  <a:t>I</a:t>
                </a:r>
                <a:endParaRPr kumimoji="0" lang="ja-JP" altLang="ja-JP" sz="18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endParaRPr>
              </a:p>
            </p:txBody>
          </p:sp>
          <p:sp>
            <p:nvSpPr>
              <p:cNvPr id="78" name="Rectangle 48">
                <a:extLst>
                  <a:ext uri="{FF2B5EF4-FFF2-40B4-BE49-F238E27FC236}">
                    <a16:creationId xmlns:a16="http://schemas.microsoft.com/office/drawing/2014/main" id="{3E4468DD-E12F-C4F6-A194-B0649D2B91AA}"/>
                  </a:ext>
                </a:extLst>
              </p:cNvPr>
              <p:cNvSpPr>
                <a:spLocks noChangeArrowheads="1"/>
              </p:cNvSpPr>
              <p:nvPr/>
            </p:nvSpPr>
            <p:spPr bwMode="auto">
              <a:xfrm>
                <a:off x="304572" y="3421068"/>
                <a:ext cx="20478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742950" indent="-28575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6002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0574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5146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29718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4290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38862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400" b="0" i="0" u="none" strike="noStrike" kern="1200" cap="none" spc="0" normalizeH="0" baseline="0" noProof="0">
                    <a:ln>
                      <a:noFill/>
                    </a:ln>
                    <a:solidFill>
                      <a:srgbClr val="000000"/>
                    </a:solidFill>
                    <a:effectLst/>
                    <a:uLnTx/>
                    <a:uFillTx/>
                    <a:latin typeface="Calibri" pitchFamily="34" charset="0"/>
                    <a:ea typeface="ＭＳ Ｐゴシック" pitchFamily="50" charset="-128"/>
                    <a:cs typeface="+mn-cs"/>
                  </a:rPr>
                  <a:t>N</a:t>
                </a:r>
                <a:endParaRPr kumimoji="0" lang="ja-JP" altLang="ja-JP"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79" name="Rectangle 49">
                <a:extLst>
                  <a:ext uri="{FF2B5EF4-FFF2-40B4-BE49-F238E27FC236}">
                    <a16:creationId xmlns:a16="http://schemas.microsoft.com/office/drawing/2014/main" id="{6F6D74B6-2B1F-0774-D534-34118565CEC4}"/>
                  </a:ext>
                </a:extLst>
              </p:cNvPr>
              <p:cNvSpPr>
                <a:spLocks noChangeArrowheads="1"/>
              </p:cNvSpPr>
              <p:nvPr/>
            </p:nvSpPr>
            <p:spPr bwMode="auto">
              <a:xfrm>
                <a:off x="304572" y="3614192"/>
                <a:ext cx="2143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742950" indent="-28575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6002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0574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5146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29718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4290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38862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400" b="0" i="0" u="none" strike="noStrike" kern="1200" cap="none" spc="0" normalizeH="0" baseline="0" noProof="0">
                    <a:ln>
                      <a:noFill/>
                    </a:ln>
                    <a:solidFill>
                      <a:srgbClr val="000000"/>
                    </a:solidFill>
                    <a:effectLst/>
                    <a:uLnTx/>
                    <a:uFillTx/>
                    <a:latin typeface="Calibri" pitchFamily="34" charset="0"/>
                    <a:ea typeface="ＭＳ Ｐゴシック" pitchFamily="50" charset="-128"/>
                    <a:cs typeface="+mn-cs"/>
                  </a:rPr>
                  <a:t>O</a:t>
                </a:r>
                <a:endParaRPr kumimoji="0" lang="ja-JP" altLang="ja-JP"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80" name="Rectangle 50">
                <a:extLst>
                  <a:ext uri="{FF2B5EF4-FFF2-40B4-BE49-F238E27FC236}">
                    <a16:creationId xmlns:a16="http://schemas.microsoft.com/office/drawing/2014/main" id="{9C1FF0D6-25BF-1CC2-646A-DCCEB517B083}"/>
                  </a:ext>
                </a:extLst>
              </p:cNvPr>
              <p:cNvSpPr>
                <a:spLocks noChangeArrowheads="1"/>
              </p:cNvSpPr>
              <p:nvPr/>
            </p:nvSpPr>
            <p:spPr bwMode="auto">
              <a:xfrm>
                <a:off x="304572" y="3828504"/>
                <a:ext cx="18573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742950" indent="-28575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6002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0574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5146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29718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4290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38862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400" b="0" i="0" u="none" strike="noStrike" kern="1200" cap="none" spc="0" normalizeH="0" baseline="0" noProof="0">
                    <a:ln>
                      <a:noFill/>
                    </a:ln>
                    <a:solidFill>
                      <a:srgbClr val="000000"/>
                    </a:solidFill>
                    <a:effectLst/>
                    <a:uLnTx/>
                    <a:uFillTx/>
                    <a:latin typeface="Calibri" pitchFamily="34" charset="0"/>
                    <a:ea typeface="ＭＳ Ｐゴシック" pitchFamily="50" charset="-128"/>
                    <a:cs typeface="+mn-cs"/>
                  </a:rPr>
                  <a:t>C</a:t>
                </a:r>
                <a:endParaRPr kumimoji="0" lang="ja-JP" altLang="ja-JP" sz="18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
            <p:nvSpPr>
              <p:cNvPr id="81" name="Rectangle 54">
                <a:extLst>
                  <a:ext uri="{FF2B5EF4-FFF2-40B4-BE49-F238E27FC236}">
                    <a16:creationId xmlns:a16="http://schemas.microsoft.com/office/drawing/2014/main" id="{9C031198-C6FF-D0FA-C5AB-8A2BFAEA9EB5}"/>
                  </a:ext>
                </a:extLst>
              </p:cNvPr>
              <p:cNvSpPr>
                <a:spLocks noChangeArrowheads="1"/>
              </p:cNvSpPr>
              <p:nvPr/>
            </p:nvSpPr>
            <p:spPr bwMode="auto">
              <a:xfrm>
                <a:off x="539160" y="2386450"/>
                <a:ext cx="69" cy="297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ja-JP" altLang="ja-JP"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endParaRPr>
              </a:p>
            </p:txBody>
          </p:sp>
        </p:grpSp>
        <p:sp>
          <p:nvSpPr>
            <p:cNvPr id="13" name="Freeform 10">
              <a:extLst>
                <a:ext uri="{FF2B5EF4-FFF2-40B4-BE49-F238E27FC236}">
                  <a16:creationId xmlns:a16="http://schemas.microsoft.com/office/drawing/2014/main" id="{EC6B6931-828B-1920-C780-CF6EE70579D4}"/>
                </a:ext>
              </a:extLst>
            </p:cNvPr>
            <p:cNvSpPr>
              <a:spLocks/>
            </p:cNvSpPr>
            <p:nvPr/>
          </p:nvSpPr>
          <p:spPr bwMode="auto">
            <a:xfrm>
              <a:off x="700088" y="2043113"/>
              <a:ext cx="7691438" cy="2378075"/>
            </a:xfrm>
            <a:custGeom>
              <a:avLst/>
              <a:gdLst>
                <a:gd name="T0" fmla="*/ 65 w 4845"/>
                <a:gd name="T1" fmla="*/ 64 h 1498"/>
                <a:gd name="T2" fmla="*/ 193 w 4845"/>
                <a:gd name="T3" fmla="*/ 406 h 1498"/>
                <a:gd name="T4" fmla="*/ 323 w 4845"/>
                <a:gd name="T5" fmla="*/ 712 h 1498"/>
                <a:gd name="T6" fmla="*/ 452 w 4845"/>
                <a:gd name="T7" fmla="*/ 941 h 1498"/>
                <a:gd name="T8" fmla="*/ 582 w 4845"/>
                <a:gd name="T9" fmla="*/ 1060 h 1498"/>
                <a:gd name="T10" fmla="*/ 711 w 4845"/>
                <a:gd name="T11" fmla="*/ 1110 h 1498"/>
                <a:gd name="T12" fmla="*/ 840 w 4845"/>
                <a:gd name="T13" fmla="*/ 1160 h 1498"/>
                <a:gd name="T14" fmla="*/ 969 w 4845"/>
                <a:gd name="T15" fmla="*/ 1169 h 1498"/>
                <a:gd name="T16" fmla="*/ 1098 w 4845"/>
                <a:gd name="T17" fmla="*/ 1137 h 1498"/>
                <a:gd name="T18" fmla="*/ 1227 w 4845"/>
                <a:gd name="T19" fmla="*/ 1352 h 1498"/>
                <a:gd name="T20" fmla="*/ 1357 w 4845"/>
                <a:gd name="T21" fmla="*/ 1101 h 1498"/>
                <a:gd name="T22" fmla="*/ 1486 w 4845"/>
                <a:gd name="T23" fmla="*/ 1101 h 1498"/>
                <a:gd name="T24" fmla="*/ 1615 w 4845"/>
                <a:gd name="T25" fmla="*/ 1096 h 1498"/>
                <a:gd name="T26" fmla="*/ 1744 w 4845"/>
                <a:gd name="T27" fmla="*/ 1137 h 1498"/>
                <a:gd name="T28" fmla="*/ 1873 w 4845"/>
                <a:gd name="T29" fmla="*/ 1229 h 1498"/>
                <a:gd name="T30" fmla="*/ 2003 w 4845"/>
                <a:gd name="T31" fmla="*/ 1256 h 1498"/>
                <a:gd name="T32" fmla="*/ 2132 w 4845"/>
                <a:gd name="T33" fmla="*/ 1274 h 1498"/>
                <a:gd name="T34" fmla="*/ 2262 w 4845"/>
                <a:gd name="T35" fmla="*/ 1266 h 1498"/>
                <a:gd name="T36" fmla="*/ 2390 w 4845"/>
                <a:gd name="T37" fmla="*/ 1247 h 1498"/>
                <a:gd name="T38" fmla="*/ 2519 w 4845"/>
                <a:gd name="T39" fmla="*/ 1288 h 1498"/>
                <a:gd name="T40" fmla="*/ 2649 w 4845"/>
                <a:gd name="T41" fmla="*/ 1315 h 1498"/>
                <a:gd name="T42" fmla="*/ 2778 w 4845"/>
                <a:gd name="T43" fmla="*/ 1370 h 1498"/>
                <a:gd name="T44" fmla="*/ 2908 w 4845"/>
                <a:gd name="T45" fmla="*/ 1389 h 1498"/>
                <a:gd name="T46" fmla="*/ 3036 w 4845"/>
                <a:gd name="T47" fmla="*/ 1389 h 1498"/>
                <a:gd name="T48" fmla="*/ 3165 w 4845"/>
                <a:gd name="T49" fmla="*/ 1420 h 1498"/>
                <a:gd name="T50" fmla="*/ 3295 w 4845"/>
                <a:gd name="T51" fmla="*/ 1443 h 1498"/>
                <a:gd name="T52" fmla="*/ 3424 w 4845"/>
                <a:gd name="T53" fmla="*/ 1452 h 1498"/>
                <a:gd name="T54" fmla="*/ 3554 w 4845"/>
                <a:gd name="T55" fmla="*/ 1471 h 1498"/>
                <a:gd name="T56" fmla="*/ 3683 w 4845"/>
                <a:gd name="T57" fmla="*/ 1485 h 1498"/>
                <a:gd name="T58" fmla="*/ 3811 w 4845"/>
                <a:gd name="T59" fmla="*/ 1471 h 1498"/>
                <a:gd name="T60" fmla="*/ 3941 w 4845"/>
                <a:gd name="T61" fmla="*/ 1448 h 1498"/>
                <a:gd name="T62" fmla="*/ 4070 w 4845"/>
                <a:gd name="T63" fmla="*/ 1439 h 1498"/>
                <a:gd name="T64" fmla="*/ 4199 w 4845"/>
                <a:gd name="T65" fmla="*/ 1430 h 1498"/>
                <a:gd name="T66" fmla="*/ 4329 w 4845"/>
                <a:gd name="T67" fmla="*/ 1425 h 1498"/>
                <a:gd name="T68" fmla="*/ 4457 w 4845"/>
                <a:gd name="T69" fmla="*/ 1416 h 1498"/>
                <a:gd name="T70" fmla="*/ 4587 w 4845"/>
                <a:gd name="T71" fmla="*/ 1425 h 1498"/>
                <a:gd name="T72" fmla="*/ 4716 w 4845"/>
                <a:gd name="T73" fmla="*/ 1466 h 1498"/>
                <a:gd name="T74" fmla="*/ 4845 w 4845"/>
                <a:gd name="T75" fmla="*/ 1498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45" h="1498">
                  <a:moveTo>
                    <a:pt x="0" y="0"/>
                  </a:moveTo>
                  <a:lnTo>
                    <a:pt x="65" y="64"/>
                  </a:lnTo>
                  <a:lnTo>
                    <a:pt x="129" y="100"/>
                  </a:lnTo>
                  <a:lnTo>
                    <a:pt x="193" y="406"/>
                  </a:lnTo>
                  <a:lnTo>
                    <a:pt x="259" y="585"/>
                  </a:lnTo>
                  <a:lnTo>
                    <a:pt x="323" y="712"/>
                  </a:lnTo>
                  <a:lnTo>
                    <a:pt x="388" y="845"/>
                  </a:lnTo>
                  <a:lnTo>
                    <a:pt x="452" y="941"/>
                  </a:lnTo>
                  <a:lnTo>
                    <a:pt x="517" y="991"/>
                  </a:lnTo>
                  <a:lnTo>
                    <a:pt x="582" y="1060"/>
                  </a:lnTo>
                  <a:lnTo>
                    <a:pt x="646" y="1142"/>
                  </a:lnTo>
                  <a:lnTo>
                    <a:pt x="711" y="1110"/>
                  </a:lnTo>
                  <a:lnTo>
                    <a:pt x="775" y="1142"/>
                  </a:lnTo>
                  <a:lnTo>
                    <a:pt x="840" y="1160"/>
                  </a:lnTo>
                  <a:lnTo>
                    <a:pt x="904" y="1178"/>
                  </a:lnTo>
                  <a:lnTo>
                    <a:pt x="969" y="1169"/>
                  </a:lnTo>
                  <a:lnTo>
                    <a:pt x="1034" y="1160"/>
                  </a:lnTo>
                  <a:lnTo>
                    <a:pt x="1098" y="1137"/>
                  </a:lnTo>
                  <a:lnTo>
                    <a:pt x="1163" y="1096"/>
                  </a:lnTo>
                  <a:lnTo>
                    <a:pt x="1227" y="1352"/>
                  </a:lnTo>
                  <a:lnTo>
                    <a:pt x="1292" y="1055"/>
                  </a:lnTo>
                  <a:lnTo>
                    <a:pt x="1357" y="1101"/>
                  </a:lnTo>
                  <a:lnTo>
                    <a:pt x="1421" y="1101"/>
                  </a:lnTo>
                  <a:lnTo>
                    <a:pt x="1486" y="1101"/>
                  </a:lnTo>
                  <a:lnTo>
                    <a:pt x="1550" y="1087"/>
                  </a:lnTo>
                  <a:lnTo>
                    <a:pt x="1615" y="1096"/>
                  </a:lnTo>
                  <a:lnTo>
                    <a:pt x="1680" y="1096"/>
                  </a:lnTo>
                  <a:lnTo>
                    <a:pt x="1744" y="1137"/>
                  </a:lnTo>
                  <a:lnTo>
                    <a:pt x="1809" y="1201"/>
                  </a:lnTo>
                  <a:lnTo>
                    <a:pt x="1873" y="1229"/>
                  </a:lnTo>
                  <a:lnTo>
                    <a:pt x="1939" y="1251"/>
                  </a:lnTo>
                  <a:lnTo>
                    <a:pt x="2003" y="1256"/>
                  </a:lnTo>
                  <a:lnTo>
                    <a:pt x="2067" y="1266"/>
                  </a:lnTo>
                  <a:lnTo>
                    <a:pt x="2132" y="1274"/>
                  </a:lnTo>
                  <a:lnTo>
                    <a:pt x="2196" y="1279"/>
                  </a:lnTo>
                  <a:lnTo>
                    <a:pt x="2262" y="1266"/>
                  </a:lnTo>
                  <a:lnTo>
                    <a:pt x="2326" y="1251"/>
                  </a:lnTo>
                  <a:lnTo>
                    <a:pt x="2390" y="1247"/>
                  </a:lnTo>
                  <a:lnTo>
                    <a:pt x="2455" y="1270"/>
                  </a:lnTo>
                  <a:lnTo>
                    <a:pt x="2519" y="1288"/>
                  </a:lnTo>
                  <a:lnTo>
                    <a:pt x="2585" y="1302"/>
                  </a:lnTo>
                  <a:lnTo>
                    <a:pt x="2649" y="1315"/>
                  </a:lnTo>
                  <a:lnTo>
                    <a:pt x="2713" y="1357"/>
                  </a:lnTo>
                  <a:lnTo>
                    <a:pt x="2778" y="1370"/>
                  </a:lnTo>
                  <a:lnTo>
                    <a:pt x="2842" y="1375"/>
                  </a:lnTo>
                  <a:lnTo>
                    <a:pt x="2908" y="1389"/>
                  </a:lnTo>
                  <a:lnTo>
                    <a:pt x="2972" y="1407"/>
                  </a:lnTo>
                  <a:lnTo>
                    <a:pt x="3036" y="1389"/>
                  </a:lnTo>
                  <a:lnTo>
                    <a:pt x="3101" y="1425"/>
                  </a:lnTo>
                  <a:lnTo>
                    <a:pt x="3165" y="1420"/>
                  </a:lnTo>
                  <a:lnTo>
                    <a:pt x="3231" y="1439"/>
                  </a:lnTo>
                  <a:lnTo>
                    <a:pt x="3295" y="1443"/>
                  </a:lnTo>
                  <a:lnTo>
                    <a:pt x="3360" y="1462"/>
                  </a:lnTo>
                  <a:lnTo>
                    <a:pt x="3424" y="1452"/>
                  </a:lnTo>
                  <a:lnTo>
                    <a:pt x="3488" y="1466"/>
                  </a:lnTo>
                  <a:lnTo>
                    <a:pt x="3554" y="1471"/>
                  </a:lnTo>
                  <a:lnTo>
                    <a:pt x="3618" y="1485"/>
                  </a:lnTo>
                  <a:lnTo>
                    <a:pt x="3683" y="1485"/>
                  </a:lnTo>
                  <a:lnTo>
                    <a:pt x="3747" y="1498"/>
                  </a:lnTo>
                  <a:lnTo>
                    <a:pt x="3811" y="1471"/>
                  </a:lnTo>
                  <a:lnTo>
                    <a:pt x="3876" y="1462"/>
                  </a:lnTo>
                  <a:lnTo>
                    <a:pt x="3941" y="1448"/>
                  </a:lnTo>
                  <a:lnTo>
                    <a:pt x="4006" y="1448"/>
                  </a:lnTo>
                  <a:lnTo>
                    <a:pt x="4070" y="1439"/>
                  </a:lnTo>
                  <a:lnTo>
                    <a:pt x="4134" y="1439"/>
                  </a:lnTo>
                  <a:lnTo>
                    <a:pt x="4199" y="1430"/>
                  </a:lnTo>
                  <a:lnTo>
                    <a:pt x="4264" y="1420"/>
                  </a:lnTo>
                  <a:lnTo>
                    <a:pt x="4329" y="1425"/>
                  </a:lnTo>
                  <a:lnTo>
                    <a:pt x="4393" y="1411"/>
                  </a:lnTo>
                  <a:lnTo>
                    <a:pt x="4457" y="1416"/>
                  </a:lnTo>
                  <a:lnTo>
                    <a:pt x="4522" y="1420"/>
                  </a:lnTo>
                  <a:lnTo>
                    <a:pt x="4587" y="1425"/>
                  </a:lnTo>
                  <a:lnTo>
                    <a:pt x="4652" y="1452"/>
                  </a:lnTo>
                  <a:lnTo>
                    <a:pt x="4716" y="1466"/>
                  </a:lnTo>
                  <a:lnTo>
                    <a:pt x="4781" y="1480"/>
                  </a:lnTo>
                  <a:lnTo>
                    <a:pt x="4845" y="1498"/>
                  </a:lnTo>
                </a:path>
              </a:pathLst>
            </a:custGeom>
            <a:noFill/>
            <a:ln w="25400" cap="rnd">
              <a:solidFill>
                <a:srgbClr val="77933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grpSp>
      <p:grpSp>
        <p:nvGrpSpPr>
          <p:cNvPr id="98" name="Kores  Set">
            <a:extLst>
              <a:ext uri="{FF2B5EF4-FFF2-40B4-BE49-F238E27FC236}">
                <a16:creationId xmlns:a16="http://schemas.microsoft.com/office/drawing/2014/main" id="{D060B4B3-E439-5121-1172-A24B009A1308}"/>
              </a:ext>
            </a:extLst>
          </p:cNvPr>
          <p:cNvGrpSpPr/>
          <p:nvPr/>
        </p:nvGrpSpPr>
        <p:grpSpPr>
          <a:xfrm>
            <a:off x="1022986" y="142359"/>
            <a:ext cx="7458757" cy="6168820"/>
            <a:chOff x="1022986" y="142359"/>
            <a:chExt cx="7458757" cy="6168820"/>
          </a:xfrm>
        </p:grpSpPr>
        <p:sp>
          <p:nvSpPr>
            <p:cNvPr id="16" name="Korea 赤">
              <a:extLst>
                <a:ext uri="{FF2B5EF4-FFF2-40B4-BE49-F238E27FC236}">
                  <a16:creationId xmlns:a16="http://schemas.microsoft.com/office/drawing/2014/main" id="{3635BC38-171F-75A4-D42C-7C5BA85E9AC7}"/>
                </a:ext>
              </a:extLst>
            </p:cNvPr>
            <p:cNvSpPr>
              <a:spLocks/>
            </p:cNvSpPr>
            <p:nvPr/>
          </p:nvSpPr>
          <p:spPr bwMode="auto">
            <a:xfrm>
              <a:off x="4584430" y="4059238"/>
              <a:ext cx="3897313" cy="754063"/>
            </a:xfrm>
            <a:custGeom>
              <a:avLst/>
              <a:gdLst>
                <a:gd name="T0" fmla="*/ 0 w 2455"/>
                <a:gd name="T1" fmla="*/ 45 h 475"/>
                <a:gd name="T2" fmla="*/ 64 w 2455"/>
                <a:gd name="T3" fmla="*/ 82 h 475"/>
                <a:gd name="T4" fmla="*/ 130 w 2455"/>
                <a:gd name="T5" fmla="*/ 105 h 475"/>
                <a:gd name="T6" fmla="*/ 194 w 2455"/>
                <a:gd name="T7" fmla="*/ 96 h 475"/>
                <a:gd name="T8" fmla="*/ 258 w 2455"/>
                <a:gd name="T9" fmla="*/ 91 h 475"/>
                <a:gd name="T10" fmla="*/ 323 w 2455"/>
                <a:gd name="T11" fmla="*/ 87 h 475"/>
                <a:gd name="T12" fmla="*/ 387 w 2455"/>
                <a:gd name="T13" fmla="*/ 23 h 475"/>
                <a:gd name="T14" fmla="*/ 453 w 2455"/>
                <a:gd name="T15" fmla="*/ 0 h 475"/>
                <a:gd name="T16" fmla="*/ 517 w 2455"/>
                <a:gd name="T17" fmla="*/ 48 h 475"/>
                <a:gd name="T18" fmla="*/ 581 w 2455"/>
                <a:gd name="T19" fmla="*/ 47 h 475"/>
                <a:gd name="T20" fmla="*/ 646 w 2455"/>
                <a:gd name="T21" fmla="*/ 57 h 475"/>
                <a:gd name="T22" fmla="*/ 710 w 2455"/>
                <a:gd name="T23" fmla="*/ 84 h 475"/>
                <a:gd name="T24" fmla="*/ 776 w 2455"/>
                <a:gd name="T25" fmla="*/ 101 h 475"/>
                <a:gd name="T26" fmla="*/ 840 w 2455"/>
                <a:gd name="T27" fmla="*/ 135 h 475"/>
                <a:gd name="T28" fmla="*/ 905 w 2455"/>
                <a:gd name="T29" fmla="*/ 153 h 475"/>
                <a:gd name="T30" fmla="*/ 969 w 2455"/>
                <a:gd name="T31" fmla="*/ 127 h 475"/>
                <a:gd name="T32" fmla="*/ 1033 w 2455"/>
                <a:gd name="T33" fmla="*/ 206 h 475"/>
                <a:gd name="T34" fmla="*/ 1099 w 2455"/>
                <a:gd name="T35" fmla="*/ 266 h 475"/>
                <a:gd name="T36" fmla="*/ 1163 w 2455"/>
                <a:gd name="T37" fmla="*/ 260 h 475"/>
                <a:gd name="T38" fmla="*/ 1228 w 2455"/>
                <a:gd name="T39" fmla="*/ 272 h 475"/>
                <a:gd name="T40" fmla="*/ 1292 w 2455"/>
                <a:gd name="T41" fmla="*/ 308 h 475"/>
                <a:gd name="T42" fmla="*/ 1356 w 2455"/>
                <a:gd name="T43" fmla="*/ 287 h 475"/>
                <a:gd name="T44" fmla="*/ 1421 w 2455"/>
                <a:gd name="T45" fmla="*/ 229 h 475"/>
                <a:gd name="T46" fmla="*/ 1486 w 2455"/>
                <a:gd name="T47" fmla="*/ 259 h 475"/>
                <a:gd name="T48" fmla="*/ 1551 w 2455"/>
                <a:gd name="T49" fmla="*/ 279 h 475"/>
                <a:gd name="T50" fmla="*/ 1615 w 2455"/>
                <a:gd name="T51" fmla="*/ 244 h 475"/>
                <a:gd name="T52" fmla="*/ 1679 w 2455"/>
                <a:gd name="T53" fmla="*/ 236 h 475"/>
                <a:gd name="T54" fmla="*/ 1744 w 2455"/>
                <a:gd name="T55" fmla="*/ 211 h 475"/>
                <a:gd name="T56" fmla="*/ 1809 w 2455"/>
                <a:gd name="T57" fmla="*/ 261 h 475"/>
                <a:gd name="T58" fmla="*/ 1874 w 2455"/>
                <a:gd name="T59" fmla="*/ 253 h 475"/>
                <a:gd name="T60" fmla="*/ 1938 w 2455"/>
                <a:gd name="T61" fmla="*/ 238 h 475"/>
                <a:gd name="T62" fmla="*/ 2002 w 2455"/>
                <a:gd name="T63" fmla="*/ 268 h 475"/>
                <a:gd name="T64" fmla="*/ 2067 w 2455"/>
                <a:gd name="T65" fmla="*/ 323 h 475"/>
                <a:gd name="T66" fmla="*/ 2132 w 2455"/>
                <a:gd name="T67" fmla="*/ 358 h 475"/>
                <a:gd name="T68" fmla="*/ 2197 w 2455"/>
                <a:gd name="T69" fmla="*/ 384 h 475"/>
                <a:gd name="T70" fmla="*/ 2261 w 2455"/>
                <a:gd name="T71" fmla="*/ 421 h 475"/>
                <a:gd name="T72" fmla="*/ 2326 w 2455"/>
                <a:gd name="T73" fmla="*/ 435 h 475"/>
                <a:gd name="T74" fmla="*/ 2390 w 2455"/>
                <a:gd name="T75" fmla="*/ 448 h 475"/>
                <a:gd name="T76" fmla="*/ 2455 w 2455"/>
                <a:gd name="T77" fmla="*/ 475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55" h="475">
                  <a:moveTo>
                    <a:pt x="0" y="45"/>
                  </a:moveTo>
                  <a:lnTo>
                    <a:pt x="64" y="82"/>
                  </a:lnTo>
                  <a:lnTo>
                    <a:pt x="130" y="105"/>
                  </a:lnTo>
                  <a:lnTo>
                    <a:pt x="194" y="96"/>
                  </a:lnTo>
                  <a:lnTo>
                    <a:pt x="258" y="91"/>
                  </a:lnTo>
                  <a:lnTo>
                    <a:pt x="323" y="87"/>
                  </a:lnTo>
                  <a:lnTo>
                    <a:pt x="387" y="23"/>
                  </a:lnTo>
                  <a:lnTo>
                    <a:pt x="453" y="0"/>
                  </a:lnTo>
                  <a:lnTo>
                    <a:pt x="517" y="48"/>
                  </a:lnTo>
                  <a:lnTo>
                    <a:pt x="581" y="47"/>
                  </a:lnTo>
                  <a:lnTo>
                    <a:pt x="646" y="57"/>
                  </a:lnTo>
                  <a:lnTo>
                    <a:pt x="710" y="84"/>
                  </a:lnTo>
                  <a:lnTo>
                    <a:pt x="776" y="101"/>
                  </a:lnTo>
                  <a:lnTo>
                    <a:pt x="840" y="135"/>
                  </a:lnTo>
                  <a:lnTo>
                    <a:pt x="905" y="153"/>
                  </a:lnTo>
                  <a:lnTo>
                    <a:pt x="969" y="127"/>
                  </a:lnTo>
                  <a:lnTo>
                    <a:pt x="1033" y="206"/>
                  </a:lnTo>
                  <a:lnTo>
                    <a:pt x="1099" y="266"/>
                  </a:lnTo>
                  <a:lnTo>
                    <a:pt x="1163" y="260"/>
                  </a:lnTo>
                  <a:lnTo>
                    <a:pt x="1228" y="272"/>
                  </a:lnTo>
                  <a:lnTo>
                    <a:pt x="1292" y="308"/>
                  </a:lnTo>
                  <a:lnTo>
                    <a:pt x="1356" y="287"/>
                  </a:lnTo>
                  <a:lnTo>
                    <a:pt x="1421" y="229"/>
                  </a:lnTo>
                  <a:lnTo>
                    <a:pt x="1486" y="259"/>
                  </a:lnTo>
                  <a:lnTo>
                    <a:pt x="1551" y="279"/>
                  </a:lnTo>
                  <a:lnTo>
                    <a:pt x="1615" y="244"/>
                  </a:lnTo>
                  <a:lnTo>
                    <a:pt x="1679" y="236"/>
                  </a:lnTo>
                  <a:lnTo>
                    <a:pt x="1744" y="211"/>
                  </a:lnTo>
                  <a:lnTo>
                    <a:pt x="1809" y="261"/>
                  </a:lnTo>
                  <a:lnTo>
                    <a:pt x="1874" y="253"/>
                  </a:lnTo>
                  <a:lnTo>
                    <a:pt x="1938" y="238"/>
                  </a:lnTo>
                  <a:lnTo>
                    <a:pt x="2002" y="268"/>
                  </a:lnTo>
                  <a:lnTo>
                    <a:pt x="2067" y="323"/>
                  </a:lnTo>
                  <a:lnTo>
                    <a:pt x="2132" y="358"/>
                  </a:lnTo>
                  <a:lnTo>
                    <a:pt x="2197" y="384"/>
                  </a:lnTo>
                  <a:lnTo>
                    <a:pt x="2261" y="421"/>
                  </a:lnTo>
                  <a:lnTo>
                    <a:pt x="2326" y="435"/>
                  </a:lnTo>
                  <a:lnTo>
                    <a:pt x="2390" y="448"/>
                  </a:lnTo>
                  <a:lnTo>
                    <a:pt x="2455" y="475"/>
                  </a:lnTo>
                </a:path>
              </a:pathLst>
            </a:custGeom>
            <a:noFill/>
            <a:ln w="47625" cap="rnd">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7" name="Rectangle 130">
              <a:extLst>
                <a:ext uri="{FF2B5EF4-FFF2-40B4-BE49-F238E27FC236}">
                  <a16:creationId xmlns:a16="http://schemas.microsoft.com/office/drawing/2014/main" id="{8532E6F5-6EEF-95E8-4760-8D0272ABE55A}"/>
                </a:ext>
              </a:extLst>
            </p:cNvPr>
            <p:cNvSpPr>
              <a:spLocks noChangeArrowheads="1"/>
            </p:cNvSpPr>
            <p:nvPr/>
          </p:nvSpPr>
          <p:spPr bwMode="auto">
            <a:xfrm>
              <a:off x="1298324" y="6126513"/>
              <a:ext cx="98767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ja-JP" sz="1200" b="0" i="0" u="none" strike="noStrike" kern="1200" cap="none" spc="0" normalizeH="0" baseline="0" noProof="0" dirty="0">
                  <a:ln>
                    <a:noFill/>
                  </a:ln>
                  <a:solidFill>
                    <a:srgbClr val="EEECE1">
                      <a:lumMod val="10000"/>
                    </a:srgbClr>
                  </a:solidFill>
                  <a:effectLst/>
                  <a:uLnTx/>
                  <a:uFillTx/>
                  <a:latin typeface="Arial" pitchFamily="34" charset="0"/>
                  <a:ea typeface="ＭＳ Ｐゴシック" pitchFamily="50" charset="-128"/>
                  <a:cs typeface="Arial" panose="020B0604020202020204" pitchFamily="34" charset="0"/>
                </a:rPr>
                <a:t>TFR</a:t>
              </a:r>
              <a:r>
                <a:rPr kumimoji="1" lang="en-US" altLang="ja-JP" sz="1200" b="0" i="0" u="none" strike="noStrike" kern="1200" cap="none" spc="0" normalizeH="0" baseline="0" noProof="0" dirty="0">
                  <a:ln>
                    <a:noFill/>
                  </a:ln>
                  <a:solidFill>
                    <a:srgbClr val="EEECE1">
                      <a:lumMod val="10000"/>
                    </a:srgbClr>
                  </a:solidFill>
                  <a:effectLst/>
                  <a:uLnTx/>
                  <a:uFillTx/>
                  <a:latin typeface="Arial" pitchFamily="34" charset="0"/>
                  <a:ea typeface="ＭＳ Ｐゴシック" pitchFamily="50" charset="-128"/>
                  <a:cs typeface="Arial" panose="020B0604020202020204" pitchFamily="34" charset="0"/>
                </a:rPr>
                <a:t>(Korea)</a:t>
              </a:r>
              <a:endParaRPr kumimoji="1" lang="ja-JP" altLang="ja-JP" sz="1200" b="0" i="0" u="none" strike="noStrike" kern="1200" cap="none" spc="0" normalizeH="0" baseline="0" noProof="0" dirty="0">
                <a:ln>
                  <a:noFill/>
                </a:ln>
                <a:solidFill>
                  <a:srgbClr val="EEECE1">
                    <a:lumMod val="10000"/>
                  </a:srgbClr>
                </a:solidFill>
                <a:effectLst/>
                <a:uLnTx/>
                <a:uFillTx/>
                <a:latin typeface="Arial" pitchFamily="34" charset="0"/>
                <a:ea typeface="ＭＳ Ｐゴシック" pitchFamily="50" charset="-128"/>
                <a:cs typeface="Arial" panose="020B0604020202020204" pitchFamily="34" charset="0"/>
              </a:endParaRPr>
            </a:p>
          </p:txBody>
        </p:sp>
        <p:sp>
          <p:nvSpPr>
            <p:cNvPr id="38" name="Freeform 128">
              <a:extLst>
                <a:ext uri="{FF2B5EF4-FFF2-40B4-BE49-F238E27FC236}">
                  <a16:creationId xmlns:a16="http://schemas.microsoft.com/office/drawing/2014/main" id="{A326B967-9F7A-2FC3-8C6E-C7C7F3B2310B}"/>
                </a:ext>
              </a:extLst>
            </p:cNvPr>
            <p:cNvSpPr>
              <a:spLocks/>
            </p:cNvSpPr>
            <p:nvPr/>
          </p:nvSpPr>
          <p:spPr bwMode="auto">
            <a:xfrm>
              <a:off x="1022986" y="6199271"/>
              <a:ext cx="217488" cy="22225"/>
            </a:xfrm>
            <a:custGeom>
              <a:avLst/>
              <a:gdLst>
                <a:gd name="T0" fmla="*/ 72 w 1424"/>
                <a:gd name="T1" fmla="*/ 0 h 144"/>
                <a:gd name="T2" fmla="*/ 1352 w 1424"/>
                <a:gd name="T3" fmla="*/ 0 h 144"/>
                <a:gd name="T4" fmla="*/ 1424 w 1424"/>
                <a:gd name="T5" fmla="*/ 72 h 144"/>
                <a:gd name="T6" fmla="*/ 1352 w 1424"/>
                <a:gd name="T7" fmla="*/ 144 h 144"/>
                <a:gd name="T8" fmla="*/ 72 w 1424"/>
                <a:gd name="T9" fmla="*/ 144 h 144"/>
                <a:gd name="T10" fmla="*/ 0 w 1424"/>
                <a:gd name="T11" fmla="*/ 72 h 144"/>
                <a:gd name="T12" fmla="*/ 72 w 1424"/>
                <a:gd name="T13" fmla="*/ 0 h 144"/>
              </a:gdLst>
              <a:ahLst/>
              <a:cxnLst>
                <a:cxn ang="0">
                  <a:pos x="T0" y="T1"/>
                </a:cxn>
                <a:cxn ang="0">
                  <a:pos x="T2" y="T3"/>
                </a:cxn>
                <a:cxn ang="0">
                  <a:pos x="T4" y="T5"/>
                </a:cxn>
                <a:cxn ang="0">
                  <a:pos x="T6" y="T7"/>
                </a:cxn>
                <a:cxn ang="0">
                  <a:pos x="T8" y="T9"/>
                </a:cxn>
                <a:cxn ang="0">
                  <a:pos x="T10" y="T11"/>
                </a:cxn>
                <a:cxn ang="0">
                  <a:pos x="T12" y="T13"/>
                </a:cxn>
              </a:cxnLst>
              <a:rect l="0" t="0" r="r" b="b"/>
              <a:pathLst>
                <a:path w="1424" h="144">
                  <a:moveTo>
                    <a:pt x="72" y="0"/>
                  </a:moveTo>
                  <a:lnTo>
                    <a:pt x="1352" y="0"/>
                  </a:lnTo>
                  <a:cubicBezTo>
                    <a:pt x="1392" y="0"/>
                    <a:pt x="1424" y="33"/>
                    <a:pt x="1424" y="72"/>
                  </a:cubicBezTo>
                  <a:cubicBezTo>
                    <a:pt x="1424" y="112"/>
                    <a:pt x="1392" y="144"/>
                    <a:pt x="1352" y="144"/>
                  </a:cubicBezTo>
                  <a:lnTo>
                    <a:pt x="72" y="144"/>
                  </a:lnTo>
                  <a:cubicBezTo>
                    <a:pt x="33" y="144"/>
                    <a:pt x="0" y="112"/>
                    <a:pt x="0" y="72"/>
                  </a:cubicBezTo>
                  <a:cubicBezTo>
                    <a:pt x="0" y="33"/>
                    <a:pt x="33" y="0"/>
                    <a:pt x="72" y="0"/>
                  </a:cubicBezTo>
                  <a:close/>
                </a:path>
              </a:pathLst>
            </a:custGeom>
            <a:solidFill>
              <a:srgbClr val="FF0000"/>
            </a:solidFill>
            <a:ln w="25400" cap="flat">
              <a:solidFill>
                <a:srgbClr val="FF0000"/>
              </a:solidFill>
              <a:prstDash val="solid"/>
              <a:bevel/>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sp>
          <p:nvSpPr>
            <p:cNvPr id="67" name="テキスト ボックス 66">
              <a:extLst>
                <a:ext uri="{FF2B5EF4-FFF2-40B4-BE49-F238E27FC236}">
                  <a16:creationId xmlns:a16="http://schemas.microsoft.com/office/drawing/2014/main" id="{8C9CE72A-2102-3721-40B2-F4A3CD313765}"/>
                </a:ext>
              </a:extLst>
            </p:cNvPr>
            <p:cNvSpPr txBox="1"/>
            <p:nvPr/>
          </p:nvSpPr>
          <p:spPr>
            <a:xfrm>
              <a:off x="6037263" y="142359"/>
              <a:ext cx="712787"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srgbClr val="EEECE1">
                      <a:lumMod val="10000"/>
                    </a:srgbClr>
                  </a:solidFill>
                  <a:effectLst/>
                  <a:uLnTx/>
                  <a:uFillTx/>
                  <a:latin typeface="Arial" panose="020B0604020202020204" pitchFamily="34" charset="0"/>
                  <a:ea typeface="ＭＳ Ｐゴシック" panose="020B0600070205080204" pitchFamily="50" charset="-128"/>
                  <a:cs typeface="Arial" panose="020B0604020202020204" pitchFamily="34" charset="0"/>
                </a:rPr>
                <a:t> &amp; </a:t>
              </a:r>
              <a:endParaRPr kumimoji="0" lang="ja-JP" altLang="en-US" sz="1800" b="0" i="0" u="none" strike="noStrike" kern="1200" cap="none" spc="0" normalizeH="0" baseline="0" noProof="0" dirty="0">
                <a:ln>
                  <a:noFill/>
                </a:ln>
                <a:solidFill>
                  <a:srgbClr val="000000"/>
                </a:solidFill>
                <a:effectLst/>
                <a:uLnTx/>
                <a:uFillTx/>
                <a:latin typeface="Arial"/>
                <a:ea typeface="ＭＳ Ｐゴシック"/>
                <a:cs typeface="+mn-cs"/>
              </a:endParaRPr>
            </a:p>
          </p:txBody>
        </p:sp>
        <p:sp>
          <p:nvSpPr>
            <p:cNvPr id="92" name="テキスト ボックス 91">
              <a:extLst>
                <a:ext uri="{FF2B5EF4-FFF2-40B4-BE49-F238E27FC236}">
                  <a16:creationId xmlns:a16="http://schemas.microsoft.com/office/drawing/2014/main" id="{6A1355BE-0C81-65D8-B466-2EAF09963652}"/>
                </a:ext>
              </a:extLst>
            </p:cNvPr>
            <p:cNvSpPr txBox="1"/>
            <p:nvPr/>
          </p:nvSpPr>
          <p:spPr>
            <a:xfrm>
              <a:off x="6303963" y="142359"/>
              <a:ext cx="1081087"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srgbClr val="EEECE1">
                      <a:lumMod val="10000"/>
                    </a:srgbClr>
                  </a:solidFill>
                  <a:effectLst/>
                  <a:uLnTx/>
                  <a:uFillTx/>
                  <a:latin typeface="Arial" panose="020B0604020202020204" pitchFamily="34" charset="0"/>
                  <a:ea typeface="ＭＳ Ｐゴシック" panose="020B0600070205080204" pitchFamily="50" charset="-128"/>
                  <a:cs typeface="Arial" panose="020B0604020202020204" pitchFamily="34" charset="0"/>
                </a:rPr>
                <a:t>Korea</a:t>
              </a:r>
              <a:endParaRPr kumimoji="0" lang="ja-JP" altLang="en-US" sz="1800" b="0" i="0" u="none" strike="noStrike" kern="1200" cap="none" spc="0" normalizeH="0" baseline="0" noProof="0" dirty="0">
                <a:ln>
                  <a:noFill/>
                </a:ln>
                <a:solidFill>
                  <a:srgbClr val="000000"/>
                </a:solidFill>
                <a:effectLst/>
                <a:uLnTx/>
                <a:uFillTx/>
                <a:latin typeface="Arial"/>
                <a:ea typeface="ＭＳ Ｐゴシック"/>
                <a:cs typeface="+mn-cs"/>
              </a:endParaRPr>
            </a:p>
          </p:txBody>
        </p:sp>
      </p:grpSp>
      <p:grpSp>
        <p:nvGrpSpPr>
          <p:cNvPr id="82" name="グループ化 右側ラベル">
            <a:extLst>
              <a:ext uri="{FF2B5EF4-FFF2-40B4-BE49-F238E27FC236}">
                <a16:creationId xmlns:a16="http://schemas.microsoft.com/office/drawing/2014/main" id="{05A1B5C3-516E-1FCF-C37B-AA8EF6053950}"/>
              </a:ext>
            </a:extLst>
          </p:cNvPr>
          <p:cNvGrpSpPr/>
          <p:nvPr/>
        </p:nvGrpSpPr>
        <p:grpSpPr>
          <a:xfrm>
            <a:off x="8564563" y="854393"/>
            <a:ext cx="558704" cy="4636730"/>
            <a:chOff x="8564563" y="862013"/>
            <a:chExt cx="558704" cy="4636730"/>
          </a:xfrm>
        </p:grpSpPr>
        <p:sp>
          <p:nvSpPr>
            <p:cNvPr id="83" name="Rectangle 78">
              <a:extLst>
                <a:ext uri="{FF2B5EF4-FFF2-40B4-BE49-F238E27FC236}">
                  <a16:creationId xmlns:a16="http://schemas.microsoft.com/office/drawing/2014/main" id="{41AC5A19-512A-D068-6DDC-C87E6BE27497}"/>
                </a:ext>
              </a:extLst>
            </p:cNvPr>
            <p:cNvSpPr>
              <a:spLocks noChangeArrowheads="1"/>
            </p:cNvSpPr>
            <p:nvPr/>
          </p:nvSpPr>
          <p:spPr bwMode="auto">
            <a:xfrm>
              <a:off x="8564563" y="862013"/>
              <a:ext cx="149225"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1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50" charset="-128"/>
                  <a:cs typeface="+mn-cs"/>
                </a:rPr>
                <a:t>3</a:t>
              </a:r>
              <a:endParaRPr kumimoji="0" lang="ja-JP" altLang="ja-JP"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endParaRPr>
            </a:p>
          </p:txBody>
        </p:sp>
        <p:sp>
          <p:nvSpPr>
            <p:cNvPr id="84" name="Rectangle 79">
              <a:extLst>
                <a:ext uri="{FF2B5EF4-FFF2-40B4-BE49-F238E27FC236}">
                  <a16:creationId xmlns:a16="http://schemas.microsoft.com/office/drawing/2014/main" id="{97E150A0-FA79-AD86-F54A-DE9CE57B6C06}"/>
                </a:ext>
              </a:extLst>
            </p:cNvPr>
            <p:cNvSpPr>
              <a:spLocks noChangeArrowheads="1"/>
            </p:cNvSpPr>
            <p:nvPr/>
          </p:nvSpPr>
          <p:spPr bwMode="auto">
            <a:xfrm>
              <a:off x="8564563" y="1609726"/>
              <a:ext cx="252413"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1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50" charset="-128"/>
                  <a:cs typeface="+mn-cs"/>
                </a:rPr>
                <a:t>2.5</a:t>
              </a:r>
              <a:endParaRPr kumimoji="0" lang="ja-JP" altLang="ja-JP"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endParaRPr>
            </a:p>
          </p:txBody>
        </p:sp>
        <p:sp>
          <p:nvSpPr>
            <p:cNvPr id="85" name="Rectangle 80">
              <a:extLst>
                <a:ext uri="{FF2B5EF4-FFF2-40B4-BE49-F238E27FC236}">
                  <a16:creationId xmlns:a16="http://schemas.microsoft.com/office/drawing/2014/main" id="{90F4BCFE-A57A-42F7-AF3A-9B5C69BB2BE8}"/>
                </a:ext>
              </a:extLst>
            </p:cNvPr>
            <p:cNvSpPr>
              <a:spLocks noChangeArrowheads="1"/>
            </p:cNvSpPr>
            <p:nvPr/>
          </p:nvSpPr>
          <p:spPr bwMode="auto">
            <a:xfrm>
              <a:off x="8564563" y="2357438"/>
              <a:ext cx="149225"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1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50" charset="-128"/>
                  <a:cs typeface="+mn-cs"/>
                </a:rPr>
                <a:t>2</a:t>
              </a:r>
              <a:endParaRPr kumimoji="0" lang="ja-JP" altLang="ja-JP"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endParaRPr>
            </a:p>
          </p:txBody>
        </p:sp>
        <p:sp>
          <p:nvSpPr>
            <p:cNvPr id="86" name="Rectangle 81">
              <a:extLst>
                <a:ext uri="{FF2B5EF4-FFF2-40B4-BE49-F238E27FC236}">
                  <a16:creationId xmlns:a16="http://schemas.microsoft.com/office/drawing/2014/main" id="{FB666DE8-77F8-E347-C2F4-E6BE7C79E4AE}"/>
                </a:ext>
              </a:extLst>
            </p:cNvPr>
            <p:cNvSpPr>
              <a:spLocks noChangeArrowheads="1"/>
            </p:cNvSpPr>
            <p:nvPr/>
          </p:nvSpPr>
          <p:spPr bwMode="auto">
            <a:xfrm>
              <a:off x="8564563" y="3105151"/>
              <a:ext cx="252413"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1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50" charset="-128"/>
                  <a:cs typeface="+mn-cs"/>
                </a:rPr>
                <a:t>1.5</a:t>
              </a:r>
              <a:endParaRPr kumimoji="0" lang="ja-JP" altLang="ja-JP"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endParaRPr>
            </a:p>
          </p:txBody>
        </p:sp>
        <p:sp>
          <p:nvSpPr>
            <p:cNvPr id="87" name="Rectangle 82">
              <a:extLst>
                <a:ext uri="{FF2B5EF4-FFF2-40B4-BE49-F238E27FC236}">
                  <a16:creationId xmlns:a16="http://schemas.microsoft.com/office/drawing/2014/main" id="{F96EF7D7-8451-5EC9-9EEA-E17611EE4218}"/>
                </a:ext>
              </a:extLst>
            </p:cNvPr>
            <p:cNvSpPr>
              <a:spLocks noChangeArrowheads="1"/>
            </p:cNvSpPr>
            <p:nvPr/>
          </p:nvSpPr>
          <p:spPr bwMode="auto">
            <a:xfrm>
              <a:off x="8564563" y="3849688"/>
              <a:ext cx="14922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1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50" charset="-128"/>
                  <a:cs typeface="+mn-cs"/>
                </a:rPr>
                <a:t>1</a:t>
              </a:r>
              <a:endParaRPr kumimoji="0" lang="ja-JP" altLang="ja-JP"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endParaRPr>
            </a:p>
          </p:txBody>
        </p:sp>
        <p:sp>
          <p:nvSpPr>
            <p:cNvPr id="88" name="Rectangle 83">
              <a:extLst>
                <a:ext uri="{FF2B5EF4-FFF2-40B4-BE49-F238E27FC236}">
                  <a16:creationId xmlns:a16="http://schemas.microsoft.com/office/drawing/2014/main" id="{435B8B6B-1A8F-1CDC-1409-AE299B2BF767}"/>
                </a:ext>
              </a:extLst>
            </p:cNvPr>
            <p:cNvSpPr>
              <a:spLocks noChangeArrowheads="1"/>
            </p:cNvSpPr>
            <p:nvPr/>
          </p:nvSpPr>
          <p:spPr bwMode="auto">
            <a:xfrm>
              <a:off x="8564563" y="4544061"/>
              <a:ext cx="261938"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1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50" charset="-128"/>
                  <a:cs typeface="+mn-cs"/>
                </a:rPr>
                <a:t>0.5</a:t>
              </a:r>
              <a:endParaRPr kumimoji="0" lang="ja-JP" altLang="ja-JP"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endParaRPr>
            </a:p>
          </p:txBody>
        </p:sp>
        <p:sp>
          <p:nvSpPr>
            <p:cNvPr id="89" name="テキスト ボックス 1">
              <a:extLst>
                <a:ext uri="{FF2B5EF4-FFF2-40B4-BE49-F238E27FC236}">
                  <a16:creationId xmlns:a16="http://schemas.microsoft.com/office/drawing/2014/main" id="{C3FA6DAA-9D58-F41B-C63C-566C4D6FC63B}"/>
                </a:ext>
              </a:extLst>
            </p:cNvPr>
            <p:cNvSpPr txBox="1"/>
            <p:nvPr/>
          </p:nvSpPr>
          <p:spPr>
            <a:xfrm>
              <a:off x="8799752" y="2058696"/>
              <a:ext cx="323515" cy="3242512"/>
            </a:xfrm>
            <a:prstGeom prst="rect">
              <a:avLst/>
            </a:prstGeom>
          </p:spPr>
          <p:txBody>
            <a:bodyPr vert="eaVert"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Annual</a:t>
              </a:r>
              <a:r>
                <a:rPr kumimoji="1" lang="ja-JP" altLang="en-US" sz="11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 </a:t>
              </a:r>
              <a:r>
                <a:rPr kumimoji="1" lang="en-US" altLang="ja-JP" sz="11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number</a:t>
              </a:r>
              <a:r>
                <a:rPr kumimoji="1" lang="ja-JP" altLang="en-US" sz="11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 </a:t>
              </a:r>
              <a:r>
                <a:rPr kumimoji="1" lang="en-US" altLang="ja-JP" sz="11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of</a:t>
              </a:r>
              <a:r>
                <a:rPr kumimoji="1" lang="ja-JP" altLang="en-US" sz="11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 </a:t>
              </a:r>
              <a:r>
                <a:rPr kumimoji="1" lang="en-US" altLang="ja-JP" sz="11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births</a:t>
              </a:r>
              <a:r>
                <a:rPr kumimoji="1" lang="ja-JP" altLang="en-US" sz="11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 </a:t>
              </a:r>
              <a:r>
                <a:rPr kumimoji="1" lang="en-US" altLang="ja-JP" sz="11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(million )</a:t>
              </a:r>
              <a:endParaRPr kumimoji="1" lang="ja-JP" altLang="en-US" sz="11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90" name="Rectangle 84">
              <a:extLst>
                <a:ext uri="{FF2B5EF4-FFF2-40B4-BE49-F238E27FC236}">
                  <a16:creationId xmlns:a16="http://schemas.microsoft.com/office/drawing/2014/main" id="{0E9B9F21-DA1B-EEE4-A612-26E739BADDB4}"/>
                </a:ext>
              </a:extLst>
            </p:cNvPr>
            <p:cNvSpPr>
              <a:spLocks noChangeArrowheads="1"/>
            </p:cNvSpPr>
            <p:nvPr/>
          </p:nvSpPr>
          <p:spPr bwMode="auto">
            <a:xfrm>
              <a:off x="8567952" y="5292368"/>
              <a:ext cx="14922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1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50" charset="-128"/>
                  <a:cs typeface="+mn-cs"/>
                </a:rPr>
                <a:t>0</a:t>
              </a:r>
              <a:endParaRPr kumimoji="0" lang="ja-JP" altLang="ja-JP"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endParaRPr>
            </a:p>
          </p:txBody>
        </p:sp>
      </p:grpSp>
      <p:sp>
        <p:nvSpPr>
          <p:cNvPr id="15" name="黒 Anual Number">
            <a:extLst>
              <a:ext uri="{FF2B5EF4-FFF2-40B4-BE49-F238E27FC236}">
                <a16:creationId xmlns:a16="http://schemas.microsoft.com/office/drawing/2014/main" id="{C65F8261-1EF4-4D0B-0459-094289FCB193}"/>
              </a:ext>
            </a:extLst>
          </p:cNvPr>
          <p:cNvSpPr>
            <a:spLocks/>
          </p:cNvSpPr>
          <p:nvPr/>
        </p:nvSpPr>
        <p:spPr bwMode="auto">
          <a:xfrm>
            <a:off x="700088" y="1423988"/>
            <a:ext cx="7589838" cy="2692400"/>
          </a:xfrm>
          <a:custGeom>
            <a:avLst/>
            <a:gdLst>
              <a:gd name="T0" fmla="*/ 65 w 4781"/>
              <a:gd name="T1" fmla="*/ 14 h 1696"/>
              <a:gd name="T2" fmla="*/ 193 w 4781"/>
              <a:gd name="T3" fmla="*/ 328 h 1696"/>
              <a:gd name="T4" fmla="*/ 323 w 4781"/>
              <a:gd name="T5" fmla="*/ 632 h 1696"/>
              <a:gd name="T6" fmla="*/ 452 w 4781"/>
              <a:gd name="T7" fmla="*/ 847 h 1696"/>
              <a:gd name="T8" fmla="*/ 582 w 4781"/>
              <a:gd name="T9" fmla="*/ 942 h 1696"/>
              <a:gd name="T10" fmla="*/ 711 w 4781"/>
              <a:gd name="T11" fmla="*/ 953 h 1696"/>
              <a:gd name="T12" fmla="*/ 840 w 4781"/>
              <a:gd name="T13" fmla="*/ 996 h 1696"/>
              <a:gd name="T14" fmla="*/ 969 w 4781"/>
              <a:gd name="T15" fmla="*/ 985 h 1696"/>
              <a:gd name="T16" fmla="*/ 1098 w 4781"/>
              <a:gd name="T17" fmla="*/ 896 h 1696"/>
              <a:gd name="T18" fmla="*/ 1227 w 4781"/>
              <a:gd name="T19" fmla="*/ 1221 h 1696"/>
              <a:gd name="T20" fmla="*/ 1357 w 4781"/>
              <a:gd name="T21" fmla="*/ 754 h 1696"/>
              <a:gd name="T22" fmla="*/ 1486 w 4781"/>
              <a:gd name="T23" fmla="*/ 697 h 1696"/>
              <a:gd name="T24" fmla="*/ 1615 w 4781"/>
              <a:gd name="T25" fmla="*/ 601 h 1696"/>
              <a:gd name="T26" fmla="*/ 1744 w 4781"/>
              <a:gd name="T27" fmla="*/ 609 h 1696"/>
              <a:gd name="T28" fmla="*/ 1873 w 4781"/>
              <a:gd name="T29" fmla="*/ 790 h 1696"/>
              <a:gd name="T30" fmla="*/ 2003 w 4781"/>
              <a:gd name="T31" fmla="*/ 903 h 1696"/>
              <a:gd name="T32" fmla="*/ 2132 w 4781"/>
              <a:gd name="T33" fmla="*/ 1023 h 1696"/>
              <a:gd name="T34" fmla="*/ 2262 w 4781"/>
              <a:gd name="T35" fmla="*/ 1079 h 1696"/>
              <a:gd name="T36" fmla="*/ 2390 w 4781"/>
              <a:gd name="T37" fmla="*/ 1103 h 1696"/>
              <a:gd name="T38" fmla="*/ 2519 w 4781"/>
              <a:gd name="T39" fmla="*/ 1200 h 1696"/>
              <a:gd name="T40" fmla="*/ 2649 w 4781"/>
              <a:gd name="T41" fmla="*/ 1263 h 1696"/>
              <a:gd name="T42" fmla="*/ 2778 w 4781"/>
              <a:gd name="T43" fmla="*/ 1347 h 1696"/>
              <a:gd name="T44" fmla="*/ 2908 w 4781"/>
              <a:gd name="T45" fmla="*/ 1359 h 1696"/>
              <a:gd name="T46" fmla="*/ 3036 w 4781"/>
              <a:gd name="T47" fmla="*/ 1333 h 1696"/>
              <a:gd name="T48" fmla="*/ 3165 w 4781"/>
              <a:gd name="T49" fmla="*/ 1361 h 1696"/>
              <a:gd name="T50" fmla="*/ 3295 w 4781"/>
              <a:gd name="T51" fmla="*/ 1364 h 1696"/>
              <a:gd name="T52" fmla="*/ 3424 w 4781"/>
              <a:gd name="T53" fmla="*/ 1376 h 1696"/>
              <a:gd name="T54" fmla="*/ 3554 w 4781"/>
              <a:gd name="T55" fmla="*/ 1410 h 1696"/>
              <a:gd name="T56" fmla="*/ 3683 w 4781"/>
              <a:gd name="T57" fmla="*/ 1449 h 1696"/>
              <a:gd name="T58" fmla="*/ 3811 w 4781"/>
              <a:gd name="T59" fmla="*/ 1465 h 1696"/>
              <a:gd name="T60" fmla="*/ 3941 w 4781"/>
              <a:gd name="T61" fmla="*/ 1467 h 1696"/>
              <a:gd name="T62" fmla="*/ 4070 w 4781"/>
              <a:gd name="T63" fmla="*/ 1485 h 1696"/>
              <a:gd name="T64" fmla="*/ 4199 w 4781"/>
              <a:gd name="T65" fmla="*/ 1516 h 1696"/>
              <a:gd name="T66" fmla="*/ 4329 w 4781"/>
              <a:gd name="T67" fmla="*/ 1547 h 1696"/>
              <a:gd name="T68" fmla="*/ 4457 w 4781"/>
              <a:gd name="T69" fmla="*/ 1571 h 1696"/>
              <a:gd name="T70" fmla="*/ 4587 w 4781"/>
              <a:gd name="T71" fmla="*/ 1624 h 1696"/>
              <a:gd name="T72" fmla="*/ 4716 w 4781"/>
              <a:gd name="T73" fmla="*/ 1696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81" h="1696">
                <a:moveTo>
                  <a:pt x="0" y="16"/>
                </a:moveTo>
                <a:lnTo>
                  <a:pt x="65" y="14"/>
                </a:lnTo>
                <a:lnTo>
                  <a:pt x="129" y="0"/>
                </a:lnTo>
                <a:lnTo>
                  <a:pt x="193" y="328"/>
                </a:lnTo>
                <a:lnTo>
                  <a:pt x="259" y="511"/>
                </a:lnTo>
                <a:lnTo>
                  <a:pt x="323" y="632"/>
                </a:lnTo>
                <a:lnTo>
                  <a:pt x="388" y="757"/>
                </a:lnTo>
                <a:lnTo>
                  <a:pt x="452" y="847"/>
                </a:lnTo>
                <a:lnTo>
                  <a:pt x="517" y="883"/>
                </a:lnTo>
                <a:lnTo>
                  <a:pt x="582" y="942"/>
                </a:lnTo>
                <a:lnTo>
                  <a:pt x="646" y="1033"/>
                </a:lnTo>
                <a:lnTo>
                  <a:pt x="711" y="953"/>
                </a:lnTo>
                <a:lnTo>
                  <a:pt x="775" y="979"/>
                </a:lnTo>
                <a:lnTo>
                  <a:pt x="840" y="996"/>
                </a:lnTo>
                <a:lnTo>
                  <a:pt x="904" y="1012"/>
                </a:lnTo>
                <a:lnTo>
                  <a:pt x="969" y="985"/>
                </a:lnTo>
                <a:lnTo>
                  <a:pt x="1034" y="947"/>
                </a:lnTo>
                <a:lnTo>
                  <a:pt x="1098" y="896"/>
                </a:lnTo>
                <a:lnTo>
                  <a:pt x="1163" y="798"/>
                </a:lnTo>
                <a:lnTo>
                  <a:pt x="1227" y="1221"/>
                </a:lnTo>
                <a:lnTo>
                  <a:pt x="1292" y="696"/>
                </a:lnTo>
                <a:lnTo>
                  <a:pt x="1357" y="754"/>
                </a:lnTo>
                <a:lnTo>
                  <a:pt x="1421" y="737"/>
                </a:lnTo>
                <a:lnTo>
                  <a:pt x="1486" y="697"/>
                </a:lnTo>
                <a:lnTo>
                  <a:pt x="1550" y="636"/>
                </a:lnTo>
                <a:lnTo>
                  <a:pt x="1615" y="601"/>
                </a:lnTo>
                <a:lnTo>
                  <a:pt x="1680" y="553"/>
                </a:lnTo>
                <a:lnTo>
                  <a:pt x="1744" y="609"/>
                </a:lnTo>
                <a:lnTo>
                  <a:pt x="1809" y="727"/>
                </a:lnTo>
                <a:lnTo>
                  <a:pt x="1873" y="790"/>
                </a:lnTo>
                <a:lnTo>
                  <a:pt x="1939" y="860"/>
                </a:lnTo>
                <a:lnTo>
                  <a:pt x="2003" y="903"/>
                </a:lnTo>
                <a:lnTo>
                  <a:pt x="2067" y="963"/>
                </a:lnTo>
                <a:lnTo>
                  <a:pt x="2132" y="1023"/>
                </a:lnTo>
                <a:lnTo>
                  <a:pt x="2196" y="1067"/>
                </a:lnTo>
                <a:lnTo>
                  <a:pt x="2262" y="1079"/>
                </a:lnTo>
                <a:lnTo>
                  <a:pt x="2326" y="1085"/>
                </a:lnTo>
                <a:lnTo>
                  <a:pt x="2390" y="1103"/>
                </a:lnTo>
                <a:lnTo>
                  <a:pt x="2455" y="1156"/>
                </a:lnTo>
                <a:lnTo>
                  <a:pt x="2519" y="1200"/>
                </a:lnTo>
                <a:lnTo>
                  <a:pt x="2585" y="1233"/>
                </a:lnTo>
                <a:lnTo>
                  <a:pt x="2649" y="1263"/>
                </a:lnTo>
                <a:lnTo>
                  <a:pt x="2713" y="1324"/>
                </a:lnTo>
                <a:lnTo>
                  <a:pt x="2778" y="1347"/>
                </a:lnTo>
                <a:lnTo>
                  <a:pt x="2842" y="1346"/>
                </a:lnTo>
                <a:lnTo>
                  <a:pt x="2908" y="1359"/>
                </a:lnTo>
                <a:lnTo>
                  <a:pt x="2972" y="1379"/>
                </a:lnTo>
                <a:lnTo>
                  <a:pt x="3036" y="1333"/>
                </a:lnTo>
                <a:lnTo>
                  <a:pt x="3101" y="1379"/>
                </a:lnTo>
                <a:lnTo>
                  <a:pt x="3165" y="1361"/>
                </a:lnTo>
                <a:lnTo>
                  <a:pt x="3231" y="1375"/>
                </a:lnTo>
                <a:lnTo>
                  <a:pt x="3295" y="1364"/>
                </a:lnTo>
                <a:lnTo>
                  <a:pt x="3360" y="1388"/>
                </a:lnTo>
                <a:lnTo>
                  <a:pt x="3424" y="1376"/>
                </a:lnTo>
                <a:lnTo>
                  <a:pt x="3488" y="1394"/>
                </a:lnTo>
                <a:lnTo>
                  <a:pt x="3554" y="1410"/>
                </a:lnTo>
                <a:lnTo>
                  <a:pt x="3618" y="1437"/>
                </a:lnTo>
                <a:lnTo>
                  <a:pt x="3683" y="1449"/>
                </a:lnTo>
                <a:lnTo>
                  <a:pt x="3747" y="1493"/>
                </a:lnTo>
                <a:lnTo>
                  <a:pt x="3811" y="1465"/>
                </a:lnTo>
                <a:lnTo>
                  <a:pt x="3876" y="1468"/>
                </a:lnTo>
                <a:lnTo>
                  <a:pt x="3941" y="1467"/>
                </a:lnTo>
                <a:lnTo>
                  <a:pt x="4006" y="1486"/>
                </a:lnTo>
                <a:lnTo>
                  <a:pt x="4070" y="1485"/>
                </a:lnTo>
                <a:lnTo>
                  <a:pt x="4134" y="1504"/>
                </a:lnTo>
                <a:lnTo>
                  <a:pt x="4199" y="1516"/>
                </a:lnTo>
                <a:lnTo>
                  <a:pt x="4264" y="1523"/>
                </a:lnTo>
                <a:lnTo>
                  <a:pt x="4329" y="1547"/>
                </a:lnTo>
                <a:lnTo>
                  <a:pt x="4393" y="1545"/>
                </a:lnTo>
                <a:lnTo>
                  <a:pt x="4457" y="1571"/>
                </a:lnTo>
                <a:lnTo>
                  <a:pt x="4522" y="1599"/>
                </a:lnTo>
                <a:lnTo>
                  <a:pt x="4587" y="1624"/>
                </a:lnTo>
                <a:lnTo>
                  <a:pt x="4652" y="1673"/>
                </a:lnTo>
                <a:lnTo>
                  <a:pt x="4716" y="1696"/>
                </a:lnTo>
                <a:lnTo>
                  <a:pt x="4781" y="1694"/>
                </a:lnTo>
              </a:path>
            </a:pathLst>
          </a:custGeom>
          <a:noFill/>
          <a:ln w="254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3" name="Not many">
            <a:extLst>
              <a:ext uri="{FF2B5EF4-FFF2-40B4-BE49-F238E27FC236}">
                <a16:creationId xmlns:a16="http://schemas.microsoft.com/office/drawing/2014/main" id="{F8D93F42-2161-9461-2912-E3349C7615E7}"/>
              </a:ext>
            </a:extLst>
          </p:cNvPr>
          <p:cNvSpPr/>
          <p:nvPr/>
        </p:nvSpPr>
        <p:spPr>
          <a:xfrm>
            <a:off x="694613" y="971681"/>
            <a:ext cx="3888432" cy="48167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2530" b="0" i="0" u="none" strike="noStrike" kern="1200" cap="none" spc="0" normalizeH="0" baseline="0" noProof="0" dirty="0">
                <a:ln>
                  <a:noFill/>
                </a:ln>
                <a:solidFill>
                  <a:srgbClr val="000066"/>
                </a:solidFill>
                <a:effectLst/>
                <a:uLnTx/>
                <a:uFillTx/>
                <a:latin typeface="Arial" panose="020B0604020202020204" pitchFamily="34" charset="0"/>
                <a:ea typeface="ＭＳ Ｐゴシック" panose="020B0600070205080204" pitchFamily="50" charset="-128"/>
                <a:cs typeface="Arial" panose="020B0604020202020204" pitchFamily="34" charset="0"/>
              </a:rPr>
              <a:t>Not many people know it!</a:t>
            </a:r>
            <a:endParaRPr kumimoji="1" lang="ja-JP" altLang="ja-JP" sz="2530" b="0" i="0" u="none" strike="noStrike" kern="1200" cap="none" spc="0" normalizeH="0" baseline="0" noProof="0" dirty="0">
              <a:ln>
                <a:noFill/>
              </a:ln>
              <a:solidFill>
                <a:srgbClr val="000066"/>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p:txBody>
      </p:sp>
      <p:sp>
        <p:nvSpPr>
          <p:cNvPr id="4" name="What　happend">
            <a:extLst>
              <a:ext uri="{FF2B5EF4-FFF2-40B4-BE49-F238E27FC236}">
                <a16:creationId xmlns:a16="http://schemas.microsoft.com/office/drawing/2014/main" id="{F2DEE747-3D06-D550-6276-82F45BE36386}"/>
              </a:ext>
            </a:extLst>
          </p:cNvPr>
          <p:cNvSpPr txBox="1"/>
          <p:nvPr/>
        </p:nvSpPr>
        <p:spPr>
          <a:xfrm>
            <a:off x="5436096" y="2309971"/>
            <a:ext cx="2892843"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dirty="0">
                <a:ln>
                  <a:noFill/>
                </a:ln>
                <a:solidFill>
                  <a:srgbClr val="FF0000"/>
                </a:solidFill>
                <a:effectLst/>
                <a:uLnTx/>
                <a:uFillTx/>
                <a:latin typeface="Calibri"/>
                <a:ea typeface="ＭＳ Ｐゴシック" panose="020B0600070205080204" pitchFamily="50" charset="-128"/>
                <a:cs typeface="+mn-cs"/>
              </a:rPr>
              <a:t>What happened to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dirty="0">
                <a:ln>
                  <a:noFill/>
                </a:ln>
                <a:solidFill>
                  <a:srgbClr val="FF0000"/>
                </a:solidFill>
                <a:effectLst/>
                <a:uLnTx/>
                <a:uFillTx/>
                <a:latin typeface="Calibri"/>
                <a:ea typeface="ＭＳ Ｐゴシック" panose="020B0600070205080204" pitchFamily="50" charset="-128"/>
                <a:cs typeface="+mn-cs"/>
              </a:rPr>
              <a:t>the third baby boom?</a:t>
            </a:r>
            <a:endParaRPr kumimoji="1" lang="ja-JP" altLang="en-US" sz="1800" b="0" i="0" u="none" strike="noStrike" kern="1200" cap="none" spc="0" normalizeH="0" baseline="0" noProof="0" dirty="0">
              <a:ln>
                <a:noFill/>
              </a:ln>
              <a:solidFill>
                <a:srgbClr val="FF0000"/>
              </a:solidFill>
              <a:effectLst/>
              <a:uLnTx/>
              <a:uFillTx/>
              <a:latin typeface="Calibri"/>
              <a:ea typeface="ＭＳ Ｐゴシック" panose="020B0600070205080204" pitchFamily="50" charset="-128"/>
              <a:cs typeface="+mn-cs"/>
            </a:endParaRPr>
          </a:p>
        </p:txBody>
      </p:sp>
      <p:sp>
        <p:nvSpPr>
          <p:cNvPr id="6" name="円　左">
            <a:extLst>
              <a:ext uri="{FF2B5EF4-FFF2-40B4-BE49-F238E27FC236}">
                <a16:creationId xmlns:a16="http://schemas.microsoft.com/office/drawing/2014/main" id="{33B4319C-18D7-2159-D771-B8957E729EEA}"/>
              </a:ext>
            </a:extLst>
          </p:cNvPr>
          <p:cNvSpPr>
            <a:spLocks noChangeAspect="1"/>
          </p:cNvSpPr>
          <p:nvPr/>
        </p:nvSpPr>
        <p:spPr>
          <a:xfrm>
            <a:off x="758933" y="2061173"/>
            <a:ext cx="278997" cy="278997"/>
          </a:xfrm>
          <a:prstGeom prst="ellipse">
            <a:avLst/>
          </a:prstGeom>
          <a:noFill/>
          <a:ln w="88900">
            <a:solidFill>
              <a:srgbClr val="000066">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7" name="円　真ん中">
            <a:extLst>
              <a:ext uri="{FF2B5EF4-FFF2-40B4-BE49-F238E27FC236}">
                <a16:creationId xmlns:a16="http://schemas.microsoft.com/office/drawing/2014/main" id="{69695236-7FE0-9009-92E6-639860935C47}"/>
              </a:ext>
            </a:extLst>
          </p:cNvPr>
          <p:cNvSpPr>
            <a:spLocks noChangeAspect="1"/>
          </p:cNvSpPr>
          <p:nvPr/>
        </p:nvSpPr>
        <p:spPr>
          <a:xfrm>
            <a:off x="3052271" y="3613253"/>
            <a:ext cx="291324" cy="291324"/>
          </a:xfrm>
          <a:prstGeom prst="ellipse">
            <a:avLst/>
          </a:prstGeom>
          <a:noFill/>
          <a:ln w="88900">
            <a:solidFill>
              <a:srgbClr val="000066">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1" name="円　右端">
            <a:extLst>
              <a:ext uri="{FF2B5EF4-FFF2-40B4-BE49-F238E27FC236}">
                <a16:creationId xmlns:a16="http://schemas.microsoft.com/office/drawing/2014/main" id="{AB57D655-454D-CCDF-D451-E7C269809224}"/>
              </a:ext>
            </a:extLst>
          </p:cNvPr>
          <p:cNvSpPr>
            <a:spLocks noChangeAspect="1"/>
          </p:cNvSpPr>
          <p:nvPr/>
        </p:nvSpPr>
        <p:spPr>
          <a:xfrm>
            <a:off x="4963175" y="4090229"/>
            <a:ext cx="294200" cy="294200"/>
          </a:xfrm>
          <a:prstGeom prst="ellipse">
            <a:avLst/>
          </a:prstGeom>
          <a:noFill/>
          <a:ln w="88900">
            <a:solidFill>
              <a:srgbClr val="000066">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7" name="紺点線">
            <a:extLst>
              <a:ext uri="{FF2B5EF4-FFF2-40B4-BE49-F238E27FC236}">
                <a16:creationId xmlns:a16="http://schemas.microsoft.com/office/drawing/2014/main" id="{99BC4BF8-1863-6A1D-954D-293E3EDE29DF}"/>
              </a:ext>
            </a:extLst>
          </p:cNvPr>
          <p:cNvSpPr>
            <a:spLocks noEditPoints="1"/>
          </p:cNvSpPr>
          <p:nvPr/>
        </p:nvSpPr>
        <p:spPr bwMode="auto">
          <a:xfrm>
            <a:off x="685397" y="4216490"/>
            <a:ext cx="7788804" cy="28861"/>
          </a:xfrm>
          <a:custGeom>
            <a:avLst/>
            <a:gdLst>
              <a:gd name="T0" fmla="*/ 2147483647 w 5055"/>
              <a:gd name="T1" fmla="*/ 0 h 18"/>
              <a:gd name="T2" fmla="*/ 2147483647 w 5055"/>
              <a:gd name="T3" fmla="*/ 2147483647 h 18"/>
              <a:gd name="T4" fmla="*/ 2147483647 w 5055"/>
              <a:gd name="T5" fmla="*/ 0 h 18"/>
              <a:gd name="T6" fmla="*/ 2147483647 w 5055"/>
              <a:gd name="T7" fmla="*/ 2147483647 h 18"/>
              <a:gd name="T8" fmla="*/ 2147483647 w 5055"/>
              <a:gd name="T9" fmla="*/ 0 h 18"/>
              <a:gd name="T10" fmla="*/ 2147483647 w 5055"/>
              <a:gd name="T11" fmla="*/ 0 h 18"/>
              <a:gd name="T12" fmla="*/ 2147483647 w 5055"/>
              <a:gd name="T13" fmla="*/ 2147483647 h 18"/>
              <a:gd name="T14" fmla="*/ 2147483647 w 5055"/>
              <a:gd name="T15" fmla="*/ 0 h 18"/>
              <a:gd name="T16" fmla="*/ 2147483647 w 5055"/>
              <a:gd name="T17" fmla="*/ 2147483647 h 18"/>
              <a:gd name="T18" fmla="*/ 2147483647 w 5055"/>
              <a:gd name="T19" fmla="*/ 0 h 18"/>
              <a:gd name="T20" fmla="*/ 2147483647 w 5055"/>
              <a:gd name="T21" fmla="*/ 0 h 18"/>
              <a:gd name="T22" fmla="*/ 2147483647 w 5055"/>
              <a:gd name="T23" fmla="*/ 2147483647 h 18"/>
              <a:gd name="T24" fmla="*/ 2147483647 w 5055"/>
              <a:gd name="T25" fmla="*/ 0 h 18"/>
              <a:gd name="T26" fmla="*/ 2147483647 w 5055"/>
              <a:gd name="T27" fmla="*/ 2147483647 h 18"/>
              <a:gd name="T28" fmla="*/ 2147483647 w 5055"/>
              <a:gd name="T29" fmla="*/ 0 h 18"/>
              <a:gd name="T30" fmla="*/ 2147483647 w 5055"/>
              <a:gd name="T31" fmla="*/ 0 h 18"/>
              <a:gd name="T32" fmla="*/ 2147483647 w 5055"/>
              <a:gd name="T33" fmla="*/ 2147483647 h 18"/>
              <a:gd name="T34" fmla="*/ 2147483647 w 5055"/>
              <a:gd name="T35" fmla="*/ 0 h 18"/>
              <a:gd name="T36" fmla="*/ 2147483647 w 5055"/>
              <a:gd name="T37" fmla="*/ 2147483647 h 18"/>
              <a:gd name="T38" fmla="*/ 2147483647 w 5055"/>
              <a:gd name="T39" fmla="*/ 0 h 18"/>
              <a:gd name="T40" fmla="*/ 2147483647 w 5055"/>
              <a:gd name="T41" fmla="*/ 0 h 18"/>
              <a:gd name="T42" fmla="*/ 2147483647 w 5055"/>
              <a:gd name="T43" fmla="*/ 2147483647 h 18"/>
              <a:gd name="T44" fmla="*/ 2147483647 w 5055"/>
              <a:gd name="T45" fmla="*/ 0 h 18"/>
              <a:gd name="T46" fmla="*/ 2147483647 w 5055"/>
              <a:gd name="T47" fmla="*/ 2147483647 h 18"/>
              <a:gd name="T48" fmla="*/ 2147483647 w 5055"/>
              <a:gd name="T49" fmla="*/ 0 h 18"/>
              <a:gd name="T50" fmla="*/ 2147483647 w 5055"/>
              <a:gd name="T51" fmla="*/ 0 h 18"/>
              <a:gd name="T52" fmla="*/ 2147483647 w 5055"/>
              <a:gd name="T53" fmla="*/ 2147483647 h 18"/>
              <a:gd name="T54" fmla="*/ 2147483647 w 5055"/>
              <a:gd name="T55" fmla="*/ 0 h 18"/>
              <a:gd name="T56" fmla="*/ 2147483647 w 5055"/>
              <a:gd name="T57" fmla="*/ 2147483647 h 18"/>
              <a:gd name="T58" fmla="*/ 2147483647 w 5055"/>
              <a:gd name="T59" fmla="*/ 0 h 18"/>
              <a:gd name="T60" fmla="*/ 2147483647 w 5055"/>
              <a:gd name="T61" fmla="*/ 0 h 18"/>
              <a:gd name="T62" fmla="*/ 2147483647 w 5055"/>
              <a:gd name="T63" fmla="*/ 2147483647 h 18"/>
              <a:gd name="T64" fmla="*/ 2147483647 w 5055"/>
              <a:gd name="T65" fmla="*/ 0 h 18"/>
              <a:gd name="T66" fmla="*/ 2147483647 w 5055"/>
              <a:gd name="T67" fmla="*/ 2147483647 h 18"/>
              <a:gd name="T68" fmla="*/ 2147483647 w 5055"/>
              <a:gd name="T69" fmla="*/ 0 h 18"/>
              <a:gd name="T70" fmla="*/ 2147483647 w 5055"/>
              <a:gd name="T71" fmla="*/ 0 h 18"/>
              <a:gd name="T72" fmla="*/ 2147483647 w 5055"/>
              <a:gd name="T73" fmla="*/ 2147483647 h 18"/>
              <a:gd name="T74" fmla="*/ 2147483647 w 5055"/>
              <a:gd name="T75" fmla="*/ 0 h 18"/>
              <a:gd name="T76" fmla="*/ 2147483647 w 5055"/>
              <a:gd name="T77" fmla="*/ 2147483647 h 18"/>
              <a:gd name="T78" fmla="*/ 2147483647 w 5055"/>
              <a:gd name="T79" fmla="*/ 0 h 18"/>
              <a:gd name="T80" fmla="*/ 2147483647 w 5055"/>
              <a:gd name="T81" fmla="*/ 0 h 18"/>
              <a:gd name="T82" fmla="*/ 2147483647 w 5055"/>
              <a:gd name="T83" fmla="*/ 2147483647 h 18"/>
              <a:gd name="T84" fmla="*/ 2147483647 w 5055"/>
              <a:gd name="T85" fmla="*/ 0 h 18"/>
              <a:gd name="T86" fmla="*/ 2147483647 w 5055"/>
              <a:gd name="T87" fmla="*/ 2147483647 h 18"/>
              <a:gd name="T88" fmla="*/ 2147483647 w 5055"/>
              <a:gd name="T89" fmla="*/ 0 h 18"/>
              <a:gd name="T90" fmla="*/ 2147483647 w 5055"/>
              <a:gd name="T91" fmla="*/ 0 h 18"/>
              <a:gd name="T92" fmla="*/ 2147483647 w 5055"/>
              <a:gd name="T93" fmla="*/ 2147483647 h 18"/>
              <a:gd name="T94" fmla="*/ 2147483647 w 5055"/>
              <a:gd name="T95" fmla="*/ 0 h 18"/>
              <a:gd name="T96" fmla="*/ 2147483647 w 5055"/>
              <a:gd name="T97" fmla="*/ 2147483647 h 18"/>
              <a:gd name="T98" fmla="*/ 2147483647 w 5055"/>
              <a:gd name="T99" fmla="*/ 0 h 18"/>
              <a:gd name="T100" fmla="*/ 2147483647 w 5055"/>
              <a:gd name="T101" fmla="*/ 0 h 18"/>
              <a:gd name="T102" fmla="*/ 2147483647 w 5055"/>
              <a:gd name="T103" fmla="*/ 2147483647 h 18"/>
              <a:gd name="T104" fmla="*/ 2147483647 w 5055"/>
              <a:gd name="T105" fmla="*/ 0 h 18"/>
              <a:gd name="T106" fmla="*/ 2147483647 w 5055"/>
              <a:gd name="T107" fmla="*/ 2147483647 h 18"/>
              <a:gd name="T108" fmla="*/ 2147483647 w 5055"/>
              <a:gd name="T109" fmla="*/ 0 h 18"/>
              <a:gd name="T110" fmla="*/ 2147483647 w 5055"/>
              <a:gd name="T111" fmla="*/ 0 h 18"/>
              <a:gd name="T112" fmla="*/ 2147483647 w 5055"/>
              <a:gd name="T113" fmla="*/ 2147483647 h 18"/>
              <a:gd name="T114" fmla="*/ 2147483647 w 5055"/>
              <a:gd name="T115" fmla="*/ 0 h 18"/>
              <a:gd name="T116" fmla="*/ 2147483647 w 5055"/>
              <a:gd name="T117" fmla="*/ 2147483647 h 18"/>
              <a:gd name="T118" fmla="*/ 2147483647 w 5055"/>
              <a:gd name="T119" fmla="*/ 0 h 1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055" h="18">
                <a:moveTo>
                  <a:pt x="0" y="0"/>
                </a:moveTo>
                <a:lnTo>
                  <a:pt x="18" y="0"/>
                </a:lnTo>
                <a:lnTo>
                  <a:pt x="18" y="18"/>
                </a:lnTo>
                <a:lnTo>
                  <a:pt x="0" y="18"/>
                </a:lnTo>
                <a:lnTo>
                  <a:pt x="0" y="0"/>
                </a:lnTo>
                <a:close/>
                <a:moveTo>
                  <a:pt x="36" y="0"/>
                </a:moveTo>
                <a:lnTo>
                  <a:pt x="53" y="0"/>
                </a:lnTo>
                <a:lnTo>
                  <a:pt x="53" y="18"/>
                </a:lnTo>
                <a:lnTo>
                  <a:pt x="36" y="18"/>
                </a:lnTo>
                <a:lnTo>
                  <a:pt x="36" y="0"/>
                </a:lnTo>
                <a:close/>
                <a:moveTo>
                  <a:pt x="71" y="0"/>
                </a:moveTo>
                <a:lnTo>
                  <a:pt x="89" y="0"/>
                </a:lnTo>
                <a:lnTo>
                  <a:pt x="89" y="18"/>
                </a:lnTo>
                <a:lnTo>
                  <a:pt x="71" y="18"/>
                </a:lnTo>
                <a:lnTo>
                  <a:pt x="71" y="0"/>
                </a:lnTo>
                <a:close/>
                <a:moveTo>
                  <a:pt x="106" y="0"/>
                </a:moveTo>
                <a:lnTo>
                  <a:pt x="124" y="0"/>
                </a:lnTo>
                <a:lnTo>
                  <a:pt x="124" y="18"/>
                </a:lnTo>
                <a:lnTo>
                  <a:pt x="106" y="18"/>
                </a:lnTo>
                <a:lnTo>
                  <a:pt x="106" y="0"/>
                </a:lnTo>
                <a:close/>
                <a:moveTo>
                  <a:pt x="142" y="0"/>
                </a:moveTo>
                <a:lnTo>
                  <a:pt x="160" y="0"/>
                </a:lnTo>
                <a:lnTo>
                  <a:pt x="160" y="18"/>
                </a:lnTo>
                <a:lnTo>
                  <a:pt x="142" y="18"/>
                </a:lnTo>
                <a:lnTo>
                  <a:pt x="142" y="0"/>
                </a:lnTo>
                <a:close/>
                <a:moveTo>
                  <a:pt x="177" y="0"/>
                </a:moveTo>
                <a:lnTo>
                  <a:pt x="195" y="0"/>
                </a:lnTo>
                <a:lnTo>
                  <a:pt x="195" y="18"/>
                </a:lnTo>
                <a:lnTo>
                  <a:pt x="177" y="18"/>
                </a:lnTo>
                <a:lnTo>
                  <a:pt x="177" y="0"/>
                </a:lnTo>
                <a:close/>
                <a:moveTo>
                  <a:pt x="213" y="0"/>
                </a:moveTo>
                <a:lnTo>
                  <a:pt x="230" y="0"/>
                </a:lnTo>
                <a:lnTo>
                  <a:pt x="230" y="18"/>
                </a:lnTo>
                <a:lnTo>
                  <a:pt x="213" y="18"/>
                </a:lnTo>
                <a:lnTo>
                  <a:pt x="213" y="0"/>
                </a:lnTo>
                <a:close/>
                <a:moveTo>
                  <a:pt x="248" y="0"/>
                </a:moveTo>
                <a:lnTo>
                  <a:pt x="266" y="0"/>
                </a:lnTo>
                <a:lnTo>
                  <a:pt x="266" y="18"/>
                </a:lnTo>
                <a:lnTo>
                  <a:pt x="248" y="18"/>
                </a:lnTo>
                <a:lnTo>
                  <a:pt x="248" y="0"/>
                </a:lnTo>
                <a:close/>
                <a:moveTo>
                  <a:pt x="283" y="0"/>
                </a:moveTo>
                <a:lnTo>
                  <a:pt x="301" y="0"/>
                </a:lnTo>
                <a:lnTo>
                  <a:pt x="301" y="18"/>
                </a:lnTo>
                <a:lnTo>
                  <a:pt x="283" y="18"/>
                </a:lnTo>
                <a:lnTo>
                  <a:pt x="283" y="0"/>
                </a:lnTo>
                <a:close/>
                <a:moveTo>
                  <a:pt x="319" y="0"/>
                </a:moveTo>
                <a:lnTo>
                  <a:pt x="336" y="0"/>
                </a:lnTo>
                <a:lnTo>
                  <a:pt x="336" y="18"/>
                </a:lnTo>
                <a:lnTo>
                  <a:pt x="319" y="18"/>
                </a:lnTo>
                <a:lnTo>
                  <a:pt x="319" y="0"/>
                </a:lnTo>
                <a:close/>
                <a:moveTo>
                  <a:pt x="354" y="0"/>
                </a:moveTo>
                <a:lnTo>
                  <a:pt x="372" y="0"/>
                </a:lnTo>
                <a:lnTo>
                  <a:pt x="372" y="18"/>
                </a:lnTo>
                <a:lnTo>
                  <a:pt x="354" y="18"/>
                </a:lnTo>
                <a:lnTo>
                  <a:pt x="354" y="0"/>
                </a:lnTo>
                <a:close/>
                <a:moveTo>
                  <a:pt x="389" y="0"/>
                </a:moveTo>
                <a:lnTo>
                  <a:pt x="407" y="0"/>
                </a:lnTo>
                <a:lnTo>
                  <a:pt x="407" y="18"/>
                </a:lnTo>
                <a:lnTo>
                  <a:pt x="389" y="18"/>
                </a:lnTo>
                <a:lnTo>
                  <a:pt x="389" y="0"/>
                </a:lnTo>
                <a:close/>
                <a:moveTo>
                  <a:pt x="425" y="0"/>
                </a:moveTo>
                <a:lnTo>
                  <a:pt x="442" y="0"/>
                </a:lnTo>
                <a:lnTo>
                  <a:pt x="442" y="18"/>
                </a:lnTo>
                <a:lnTo>
                  <a:pt x="425" y="18"/>
                </a:lnTo>
                <a:lnTo>
                  <a:pt x="425" y="0"/>
                </a:lnTo>
                <a:close/>
                <a:moveTo>
                  <a:pt x="460" y="0"/>
                </a:moveTo>
                <a:lnTo>
                  <a:pt x="478" y="0"/>
                </a:lnTo>
                <a:lnTo>
                  <a:pt x="478" y="18"/>
                </a:lnTo>
                <a:lnTo>
                  <a:pt x="460" y="18"/>
                </a:lnTo>
                <a:lnTo>
                  <a:pt x="460" y="0"/>
                </a:lnTo>
                <a:close/>
                <a:moveTo>
                  <a:pt x="495" y="0"/>
                </a:moveTo>
                <a:lnTo>
                  <a:pt x="513" y="0"/>
                </a:lnTo>
                <a:lnTo>
                  <a:pt x="513" y="18"/>
                </a:lnTo>
                <a:lnTo>
                  <a:pt x="495" y="18"/>
                </a:lnTo>
                <a:lnTo>
                  <a:pt x="495" y="0"/>
                </a:lnTo>
                <a:close/>
                <a:moveTo>
                  <a:pt x="531" y="0"/>
                </a:moveTo>
                <a:lnTo>
                  <a:pt x="548" y="0"/>
                </a:lnTo>
                <a:lnTo>
                  <a:pt x="548" y="18"/>
                </a:lnTo>
                <a:lnTo>
                  <a:pt x="531" y="18"/>
                </a:lnTo>
                <a:lnTo>
                  <a:pt x="531" y="0"/>
                </a:lnTo>
                <a:close/>
                <a:moveTo>
                  <a:pt x="566" y="0"/>
                </a:moveTo>
                <a:lnTo>
                  <a:pt x="584" y="0"/>
                </a:lnTo>
                <a:lnTo>
                  <a:pt x="584" y="18"/>
                </a:lnTo>
                <a:lnTo>
                  <a:pt x="566" y="18"/>
                </a:lnTo>
                <a:lnTo>
                  <a:pt x="566" y="0"/>
                </a:lnTo>
                <a:close/>
                <a:moveTo>
                  <a:pt x="601" y="0"/>
                </a:moveTo>
                <a:lnTo>
                  <a:pt x="619" y="0"/>
                </a:lnTo>
                <a:lnTo>
                  <a:pt x="619" y="18"/>
                </a:lnTo>
                <a:lnTo>
                  <a:pt x="601" y="18"/>
                </a:lnTo>
                <a:lnTo>
                  <a:pt x="601" y="0"/>
                </a:lnTo>
                <a:close/>
                <a:moveTo>
                  <a:pt x="637" y="0"/>
                </a:moveTo>
                <a:lnTo>
                  <a:pt x="654" y="0"/>
                </a:lnTo>
                <a:lnTo>
                  <a:pt x="654" y="18"/>
                </a:lnTo>
                <a:lnTo>
                  <a:pt x="637" y="18"/>
                </a:lnTo>
                <a:lnTo>
                  <a:pt x="637" y="0"/>
                </a:lnTo>
                <a:close/>
                <a:moveTo>
                  <a:pt x="672" y="0"/>
                </a:moveTo>
                <a:lnTo>
                  <a:pt x="690" y="0"/>
                </a:lnTo>
                <a:lnTo>
                  <a:pt x="690" y="18"/>
                </a:lnTo>
                <a:lnTo>
                  <a:pt x="672" y="18"/>
                </a:lnTo>
                <a:lnTo>
                  <a:pt x="672" y="0"/>
                </a:lnTo>
                <a:close/>
                <a:moveTo>
                  <a:pt x="707" y="0"/>
                </a:moveTo>
                <a:lnTo>
                  <a:pt x="725" y="0"/>
                </a:lnTo>
                <a:lnTo>
                  <a:pt x="725" y="18"/>
                </a:lnTo>
                <a:lnTo>
                  <a:pt x="707" y="18"/>
                </a:lnTo>
                <a:lnTo>
                  <a:pt x="707" y="0"/>
                </a:lnTo>
                <a:close/>
                <a:moveTo>
                  <a:pt x="743" y="0"/>
                </a:moveTo>
                <a:lnTo>
                  <a:pt x="760" y="0"/>
                </a:lnTo>
                <a:lnTo>
                  <a:pt x="760" y="18"/>
                </a:lnTo>
                <a:lnTo>
                  <a:pt x="743" y="18"/>
                </a:lnTo>
                <a:lnTo>
                  <a:pt x="743" y="0"/>
                </a:lnTo>
                <a:close/>
                <a:moveTo>
                  <a:pt x="778" y="0"/>
                </a:moveTo>
                <a:lnTo>
                  <a:pt x="796" y="0"/>
                </a:lnTo>
                <a:lnTo>
                  <a:pt x="796" y="18"/>
                </a:lnTo>
                <a:lnTo>
                  <a:pt x="778" y="18"/>
                </a:lnTo>
                <a:lnTo>
                  <a:pt x="778" y="0"/>
                </a:lnTo>
                <a:close/>
                <a:moveTo>
                  <a:pt x="813" y="0"/>
                </a:moveTo>
                <a:lnTo>
                  <a:pt x="831" y="0"/>
                </a:lnTo>
                <a:lnTo>
                  <a:pt x="831" y="18"/>
                </a:lnTo>
                <a:lnTo>
                  <a:pt x="813" y="18"/>
                </a:lnTo>
                <a:lnTo>
                  <a:pt x="813" y="0"/>
                </a:lnTo>
                <a:close/>
                <a:moveTo>
                  <a:pt x="849" y="0"/>
                </a:moveTo>
                <a:lnTo>
                  <a:pt x="866" y="0"/>
                </a:lnTo>
                <a:lnTo>
                  <a:pt x="866" y="18"/>
                </a:lnTo>
                <a:lnTo>
                  <a:pt x="849" y="18"/>
                </a:lnTo>
                <a:lnTo>
                  <a:pt x="849" y="0"/>
                </a:lnTo>
                <a:close/>
                <a:moveTo>
                  <a:pt x="884" y="0"/>
                </a:moveTo>
                <a:lnTo>
                  <a:pt x="902" y="0"/>
                </a:lnTo>
                <a:lnTo>
                  <a:pt x="902" y="18"/>
                </a:lnTo>
                <a:lnTo>
                  <a:pt x="884" y="18"/>
                </a:lnTo>
                <a:lnTo>
                  <a:pt x="884" y="0"/>
                </a:lnTo>
                <a:close/>
                <a:moveTo>
                  <a:pt x="919" y="0"/>
                </a:moveTo>
                <a:lnTo>
                  <a:pt x="937" y="0"/>
                </a:lnTo>
                <a:lnTo>
                  <a:pt x="937" y="18"/>
                </a:lnTo>
                <a:lnTo>
                  <a:pt x="919" y="18"/>
                </a:lnTo>
                <a:lnTo>
                  <a:pt x="919" y="0"/>
                </a:lnTo>
                <a:close/>
                <a:moveTo>
                  <a:pt x="955" y="0"/>
                </a:moveTo>
                <a:lnTo>
                  <a:pt x="972" y="0"/>
                </a:lnTo>
                <a:lnTo>
                  <a:pt x="972" y="18"/>
                </a:lnTo>
                <a:lnTo>
                  <a:pt x="955" y="18"/>
                </a:lnTo>
                <a:lnTo>
                  <a:pt x="955" y="0"/>
                </a:lnTo>
                <a:close/>
                <a:moveTo>
                  <a:pt x="990" y="0"/>
                </a:moveTo>
                <a:lnTo>
                  <a:pt x="1008" y="0"/>
                </a:lnTo>
                <a:lnTo>
                  <a:pt x="1008" y="18"/>
                </a:lnTo>
                <a:lnTo>
                  <a:pt x="990" y="18"/>
                </a:lnTo>
                <a:lnTo>
                  <a:pt x="990" y="0"/>
                </a:lnTo>
                <a:close/>
                <a:moveTo>
                  <a:pt x="1025" y="0"/>
                </a:moveTo>
                <a:lnTo>
                  <a:pt x="1043" y="0"/>
                </a:lnTo>
                <a:lnTo>
                  <a:pt x="1043" y="18"/>
                </a:lnTo>
                <a:lnTo>
                  <a:pt x="1025" y="18"/>
                </a:lnTo>
                <a:lnTo>
                  <a:pt x="1025" y="0"/>
                </a:lnTo>
                <a:close/>
                <a:moveTo>
                  <a:pt x="1061" y="0"/>
                </a:moveTo>
                <a:lnTo>
                  <a:pt x="1078" y="0"/>
                </a:lnTo>
                <a:lnTo>
                  <a:pt x="1078" y="18"/>
                </a:lnTo>
                <a:lnTo>
                  <a:pt x="1061" y="18"/>
                </a:lnTo>
                <a:lnTo>
                  <a:pt x="1061" y="0"/>
                </a:lnTo>
                <a:close/>
                <a:moveTo>
                  <a:pt x="1096" y="0"/>
                </a:moveTo>
                <a:lnTo>
                  <a:pt x="1114" y="0"/>
                </a:lnTo>
                <a:lnTo>
                  <a:pt x="1114" y="18"/>
                </a:lnTo>
                <a:lnTo>
                  <a:pt x="1096" y="18"/>
                </a:lnTo>
                <a:lnTo>
                  <a:pt x="1096" y="0"/>
                </a:lnTo>
                <a:close/>
                <a:moveTo>
                  <a:pt x="1131" y="0"/>
                </a:moveTo>
                <a:lnTo>
                  <a:pt x="1149" y="0"/>
                </a:lnTo>
                <a:lnTo>
                  <a:pt x="1149" y="18"/>
                </a:lnTo>
                <a:lnTo>
                  <a:pt x="1131" y="18"/>
                </a:lnTo>
                <a:lnTo>
                  <a:pt x="1131" y="0"/>
                </a:lnTo>
                <a:close/>
                <a:moveTo>
                  <a:pt x="1167" y="0"/>
                </a:moveTo>
                <a:lnTo>
                  <a:pt x="1184" y="0"/>
                </a:lnTo>
                <a:lnTo>
                  <a:pt x="1184" y="18"/>
                </a:lnTo>
                <a:lnTo>
                  <a:pt x="1167" y="18"/>
                </a:lnTo>
                <a:lnTo>
                  <a:pt x="1167" y="0"/>
                </a:lnTo>
                <a:close/>
                <a:moveTo>
                  <a:pt x="1202" y="0"/>
                </a:moveTo>
                <a:lnTo>
                  <a:pt x="1220" y="0"/>
                </a:lnTo>
                <a:lnTo>
                  <a:pt x="1220" y="18"/>
                </a:lnTo>
                <a:lnTo>
                  <a:pt x="1202" y="18"/>
                </a:lnTo>
                <a:lnTo>
                  <a:pt x="1202" y="0"/>
                </a:lnTo>
                <a:close/>
                <a:moveTo>
                  <a:pt x="1237" y="0"/>
                </a:moveTo>
                <a:lnTo>
                  <a:pt x="1255" y="0"/>
                </a:lnTo>
                <a:lnTo>
                  <a:pt x="1255" y="18"/>
                </a:lnTo>
                <a:lnTo>
                  <a:pt x="1237" y="18"/>
                </a:lnTo>
                <a:lnTo>
                  <a:pt x="1237" y="0"/>
                </a:lnTo>
                <a:close/>
                <a:moveTo>
                  <a:pt x="1273" y="0"/>
                </a:moveTo>
                <a:lnTo>
                  <a:pt x="1290" y="0"/>
                </a:lnTo>
                <a:lnTo>
                  <a:pt x="1290" y="18"/>
                </a:lnTo>
                <a:lnTo>
                  <a:pt x="1273" y="18"/>
                </a:lnTo>
                <a:lnTo>
                  <a:pt x="1273" y="0"/>
                </a:lnTo>
                <a:close/>
                <a:moveTo>
                  <a:pt x="1308" y="0"/>
                </a:moveTo>
                <a:lnTo>
                  <a:pt x="1326" y="0"/>
                </a:lnTo>
                <a:lnTo>
                  <a:pt x="1326" y="18"/>
                </a:lnTo>
                <a:lnTo>
                  <a:pt x="1308" y="18"/>
                </a:lnTo>
                <a:lnTo>
                  <a:pt x="1308" y="0"/>
                </a:lnTo>
                <a:close/>
                <a:moveTo>
                  <a:pt x="1343" y="0"/>
                </a:moveTo>
                <a:lnTo>
                  <a:pt x="1361" y="0"/>
                </a:lnTo>
                <a:lnTo>
                  <a:pt x="1361" y="18"/>
                </a:lnTo>
                <a:lnTo>
                  <a:pt x="1343" y="18"/>
                </a:lnTo>
                <a:lnTo>
                  <a:pt x="1343" y="0"/>
                </a:lnTo>
                <a:close/>
                <a:moveTo>
                  <a:pt x="1379" y="0"/>
                </a:moveTo>
                <a:lnTo>
                  <a:pt x="1396" y="0"/>
                </a:lnTo>
                <a:lnTo>
                  <a:pt x="1396" y="18"/>
                </a:lnTo>
                <a:lnTo>
                  <a:pt x="1379" y="18"/>
                </a:lnTo>
                <a:lnTo>
                  <a:pt x="1379" y="0"/>
                </a:lnTo>
                <a:close/>
                <a:moveTo>
                  <a:pt x="1414" y="0"/>
                </a:moveTo>
                <a:lnTo>
                  <a:pt x="1432" y="0"/>
                </a:lnTo>
                <a:lnTo>
                  <a:pt x="1432" y="18"/>
                </a:lnTo>
                <a:lnTo>
                  <a:pt x="1414" y="18"/>
                </a:lnTo>
                <a:lnTo>
                  <a:pt x="1414" y="0"/>
                </a:lnTo>
                <a:close/>
                <a:moveTo>
                  <a:pt x="1449" y="0"/>
                </a:moveTo>
                <a:lnTo>
                  <a:pt x="1467" y="0"/>
                </a:lnTo>
                <a:lnTo>
                  <a:pt x="1467" y="18"/>
                </a:lnTo>
                <a:lnTo>
                  <a:pt x="1449" y="18"/>
                </a:lnTo>
                <a:lnTo>
                  <a:pt x="1449" y="0"/>
                </a:lnTo>
                <a:close/>
                <a:moveTo>
                  <a:pt x="1485" y="0"/>
                </a:moveTo>
                <a:lnTo>
                  <a:pt x="1502" y="0"/>
                </a:lnTo>
                <a:lnTo>
                  <a:pt x="1502" y="18"/>
                </a:lnTo>
                <a:lnTo>
                  <a:pt x="1485" y="18"/>
                </a:lnTo>
                <a:lnTo>
                  <a:pt x="1485" y="0"/>
                </a:lnTo>
                <a:close/>
                <a:moveTo>
                  <a:pt x="1520" y="0"/>
                </a:moveTo>
                <a:lnTo>
                  <a:pt x="1538" y="0"/>
                </a:lnTo>
                <a:lnTo>
                  <a:pt x="1538" y="18"/>
                </a:lnTo>
                <a:lnTo>
                  <a:pt x="1520" y="18"/>
                </a:lnTo>
                <a:lnTo>
                  <a:pt x="1520" y="0"/>
                </a:lnTo>
                <a:close/>
                <a:moveTo>
                  <a:pt x="1555" y="0"/>
                </a:moveTo>
                <a:lnTo>
                  <a:pt x="1573" y="0"/>
                </a:lnTo>
                <a:lnTo>
                  <a:pt x="1573" y="18"/>
                </a:lnTo>
                <a:lnTo>
                  <a:pt x="1555" y="18"/>
                </a:lnTo>
                <a:lnTo>
                  <a:pt x="1555" y="0"/>
                </a:lnTo>
                <a:close/>
                <a:moveTo>
                  <a:pt x="1591" y="0"/>
                </a:moveTo>
                <a:lnTo>
                  <a:pt x="1608" y="0"/>
                </a:lnTo>
                <a:lnTo>
                  <a:pt x="1608" y="18"/>
                </a:lnTo>
                <a:lnTo>
                  <a:pt x="1591" y="18"/>
                </a:lnTo>
                <a:lnTo>
                  <a:pt x="1591" y="0"/>
                </a:lnTo>
                <a:close/>
                <a:moveTo>
                  <a:pt x="1626" y="0"/>
                </a:moveTo>
                <a:lnTo>
                  <a:pt x="1644" y="0"/>
                </a:lnTo>
                <a:lnTo>
                  <a:pt x="1644" y="18"/>
                </a:lnTo>
                <a:lnTo>
                  <a:pt x="1626" y="18"/>
                </a:lnTo>
                <a:lnTo>
                  <a:pt x="1626" y="0"/>
                </a:lnTo>
                <a:close/>
                <a:moveTo>
                  <a:pt x="1661" y="0"/>
                </a:moveTo>
                <a:lnTo>
                  <a:pt x="1679" y="0"/>
                </a:lnTo>
                <a:lnTo>
                  <a:pt x="1679" y="18"/>
                </a:lnTo>
                <a:lnTo>
                  <a:pt x="1661" y="18"/>
                </a:lnTo>
                <a:lnTo>
                  <a:pt x="1661" y="0"/>
                </a:lnTo>
                <a:close/>
                <a:moveTo>
                  <a:pt x="1697" y="0"/>
                </a:moveTo>
                <a:lnTo>
                  <a:pt x="1714" y="0"/>
                </a:lnTo>
                <a:lnTo>
                  <a:pt x="1714" y="18"/>
                </a:lnTo>
                <a:lnTo>
                  <a:pt x="1697" y="18"/>
                </a:lnTo>
                <a:lnTo>
                  <a:pt x="1697" y="0"/>
                </a:lnTo>
                <a:close/>
                <a:moveTo>
                  <a:pt x="1732" y="0"/>
                </a:moveTo>
                <a:lnTo>
                  <a:pt x="1750" y="0"/>
                </a:lnTo>
                <a:lnTo>
                  <a:pt x="1750" y="18"/>
                </a:lnTo>
                <a:lnTo>
                  <a:pt x="1732" y="18"/>
                </a:lnTo>
                <a:lnTo>
                  <a:pt x="1732" y="0"/>
                </a:lnTo>
                <a:close/>
                <a:moveTo>
                  <a:pt x="1767" y="0"/>
                </a:moveTo>
                <a:lnTo>
                  <a:pt x="1785" y="0"/>
                </a:lnTo>
                <a:lnTo>
                  <a:pt x="1785" y="18"/>
                </a:lnTo>
                <a:lnTo>
                  <a:pt x="1767" y="18"/>
                </a:lnTo>
                <a:lnTo>
                  <a:pt x="1767" y="0"/>
                </a:lnTo>
                <a:close/>
                <a:moveTo>
                  <a:pt x="1803" y="0"/>
                </a:moveTo>
                <a:lnTo>
                  <a:pt x="1820" y="0"/>
                </a:lnTo>
                <a:lnTo>
                  <a:pt x="1820" y="18"/>
                </a:lnTo>
                <a:lnTo>
                  <a:pt x="1803" y="18"/>
                </a:lnTo>
                <a:lnTo>
                  <a:pt x="1803" y="0"/>
                </a:lnTo>
                <a:close/>
                <a:moveTo>
                  <a:pt x="1838" y="0"/>
                </a:moveTo>
                <a:lnTo>
                  <a:pt x="1856" y="0"/>
                </a:lnTo>
                <a:lnTo>
                  <a:pt x="1856" y="18"/>
                </a:lnTo>
                <a:lnTo>
                  <a:pt x="1838" y="18"/>
                </a:lnTo>
                <a:lnTo>
                  <a:pt x="1838" y="0"/>
                </a:lnTo>
                <a:close/>
                <a:moveTo>
                  <a:pt x="1873" y="0"/>
                </a:moveTo>
                <a:lnTo>
                  <a:pt x="1891" y="0"/>
                </a:lnTo>
                <a:lnTo>
                  <a:pt x="1891" y="18"/>
                </a:lnTo>
                <a:lnTo>
                  <a:pt x="1873" y="18"/>
                </a:lnTo>
                <a:lnTo>
                  <a:pt x="1873" y="0"/>
                </a:lnTo>
                <a:close/>
                <a:moveTo>
                  <a:pt x="1909" y="0"/>
                </a:moveTo>
                <a:lnTo>
                  <a:pt x="1926" y="0"/>
                </a:lnTo>
                <a:lnTo>
                  <a:pt x="1926" y="18"/>
                </a:lnTo>
                <a:lnTo>
                  <a:pt x="1909" y="18"/>
                </a:lnTo>
                <a:lnTo>
                  <a:pt x="1909" y="0"/>
                </a:lnTo>
                <a:close/>
                <a:moveTo>
                  <a:pt x="1944" y="0"/>
                </a:moveTo>
                <a:lnTo>
                  <a:pt x="1962" y="0"/>
                </a:lnTo>
                <a:lnTo>
                  <a:pt x="1962" y="18"/>
                </a:lnTo>
                <a:lnTo>
                  <a:pt x="1944" y="18"/>
                </a:lnTo>
                <a:lnTo>
                  <a:pt x="1944" y="0"/>
                </a:lnTo>
                <a:close/>
                <a:moveTo>
                  <a:pt x="1979" y="0"/>
                </a:moveTo>
                <a:lnTo>
                  <a:pt x="1997" y="0"/>
                </a:lnTo>
                <a:lnTo>
                  <a:pt x="1997" y="18"/>
                </a:lnTo>
                <a:lnTo>
                  <a:pt x="1979" y="18"/>
                </a:lnTo>
                <a:lnTo>
                  <a:pt x="1979" y="0"/>
                </a:lnTo>
                <a:close/>
                <a:moveTo>
                  <a:pt x="2015" y="0"/>
                </a:moveTo>
                <a:lnTo>
                  <a:pt x="2032" y="0"/>
                </a:lnTo>
                <a:lnTo>
                  <a:pt x="2032" y="18"/>
                </a:lnTo>
                <a:lnTo>
                  <a:pt x="2015" y="18"/>
                </a:lnTo>
                <a:lnTo>
                  <a:pt x="2015" y="0"/>
                </a:lnTo>
                <a:close/>
                <a:moveTo>
                  <a:pt x="2050" y="0"/>
                </a:moveTo>
                <a:lnTo>
                  <a:pt x="2068" y="0"/>
                </a:lnTo>
                <a:lnTo>
                  <a:pt x="2068" y="18"/>
                </a:lnTo>
                <a:lnTo>
                  <a:pt x="2050" y="18"/>
                </a:lnTo>
                <a:lnTo>
                  <a:pt x="2050" y="0"/>
                </a:lnTo>
                <a:close/>
                <a:moveTo>
                  <a:pt x="2085" y="0"/>
                </a:moveTo>
                <a:lnTo>
                  <a:pt x="2103" y="0"/>
                </a:lnTo>
                <a:lnTo>
                  <a:pt x="2103" y="18"/>
                </a:lnTo>
                <a:lnTo>
                  <a:pt x="2085" y="18"/>
                </a:lnTo>
                <a:lnTo>
                  <a:pt x="2085" y="0"/>
                </a:lnTo>
                <a:close/>
                <a:moveTo>
                  <a:pt x="2121" y="0"/>
                </a:moveTo>
                <a:lnTo>
                  <a:pt x="2138" y="0"/>
                </a:lnTo>
                <a:lnTo>
                  <a:pt x="2138" y="18"/>
                </a:lnTo>
                <a:lnTo>
                  <a:pt x="2121" y="18"/>
                </a:lnTo>
                <a:lnTo>
                  <a:pt x="2121" y="0"/>
                </a:lnTo>
                <a:close/>
                <a:moveTo>
                  <a:pt x="2156" y="0"/>
                </a:moveTo>
                <a:lnTo>
                  <a:pt x="2174" y="0"/>
                </a:lnTo>
                <a:lnTo>
                  <a:pt x="2174" y="18"/>
                </a:lnTo>
                <a:lnTo>
                  <a:pt x="2156" y="18"/>
                </a:lnTo>
                <a:lnTo>
                  <a:pt x="2156" y="0"/>
                </a:lnTo>
                <a:close/>
                <a:moveTo>
                  <a:pt x="2191" y="0"/>
                </a:moveTo>
                <a:lnTo>
                  <a:pt x="2209" y="0"/>
                </a:lnTo>
                <a:lnTo>
                  <a:pt x="2209" y="18"/>
                </a:lnTo>
                <a:lnTo>
                  <a:pt x="2191" y="18"/>
                </a:lnTo>
                <a:lnTo>
                  <a:pt x="2191" y="0"/>
                </a:lnTo>
                <a:close/>
                <a:moveTo>
                  <a:pt x="2227" y="0"/>
                </a:moveTo>
                <a:lnTo>
                  <a:pt x="2244" y="0"/>
                </a:lnTo>
                <a:lnTo>
                  <a:pt x="2244" y="18"/>
                </a:lnTo>
                <a:lnTo>
                  <a:pt x="2227" y="18"/>
                </a:lnTo>
                <a:lnTo>
                  <a:pt x="2227" y="0"/>
                </a:lnTo>
                <a:close/>
                <a:moveTo>
                  <a:pt x="2262" y="0"/>
                </a:moveTo>
                <a:lnTo>
                  <a:pt x="2280" y="0"/>
                </a:lnTo>
                <a:lnTo>
                  <a:pt x="2280" y="18"/>
                </a:lnTo>
                <a:lnTo>
                  <a:pt x="2262" y="18"/>
                </a:lnTo>
                <a:lnTo>
                  <a:pt x="2262" y="0"/>
                </a:lnTo>
                <a:close/>
                <a:moveTo>
                  <a:pt x="2297" y="0"/>
                </a:moveTo>
                <a:lnTo>
                  <a:pt x="2315" y="0"/>
                </a:lnTo>
                <a:lnTo>
                  <a:pt x="2315" y="18"/>
                </a:lnTo>
                <a:lnTo>
                  <a:pt x="2297" y="18"/>
                </a:lnTo>
                <a:lnTo>
                  <a:pt x="2297" y="0"/>
                </a:lnTo>
                <a:close/>
                <a:moveTo>
                  <a:pt x="2333" y="0"/>
                </a:moveTo>
                <a:lnTo>
                  <a:pt x="2350" y="0"/>
                </a:lnTo>
                <a:lnTo>
                  <a:pt x="2350" y="18"/>
                </a:lnTo>
                <a:lnTo>
                  <a:pt x="2333" y="18"/>
                </a:lnTo>
                <a:lnTo>
                  <a:pt x="2333" y="0"/>
                </a:lnTo>
                <a:close/>
                <a:moveTo>
                  <a:pt x="2368" y="0"/>
                </a:moveTo>
                <a:lnTo>
                  <a:pt x="2386" y="0"/>
                </a:lnTo>
                <a:lnTo>
                  <a:pt x="2386" y="18"/>
                </a:lnTo>
                <a:lnTo>
                  <a:pt x="2368" y="18"/>
                </a:lnTo>
                <a:lnTo>
                  <a:pt x="2368" y="0"/>
                </a:lnTo>
                <a:close/>
                <a:moveTo>
                  <a:pt x="2403" y="0"/>
                </a:moveTo>
                <a:lnTo>
                  <a:pt x="2421" y="0"/>
                </a:lnTo>
                <a:lnTo>
                  <a:pt x="2421" y="18"/>
                </a:lnTo>
                <a:lnTo>
                  <a:pt x="2403" y="18"/>
                </a:lnTo>
                <a:lnTo>
                  <a:pt x="2403" y="0"/>
                </a:lnTo>
                <a:close/>
                <a:moveTo>
                  <a:pt x="2439" y="0"/>
                </a:moveTo>
                <a:lnTo>
                  <a:pt x="2456" y="0"/>
                </a:lnTo>
                <a:lnTo>
                  <a:pt x="2456" y="18"/>
                </a:lnTo>
                <a:lnTo>
                  <a:pt x="2439" y="18"/>
                </a:lnTo>
                <a:lnTo>
                  <a:pt x="2439" y="0"/>
                </a:lnTo>
                <a:close/>
                <a:moveTo>
                  <a:pt x="2474" y="0"/>
                </a:moveTo>
                <a:lnTo>
                  <a:pt x="2492" y="0"/>
                </a:lnTo>
                <a:lnTo>
                  <a:pt x="2492" y="18"/>
                </a:lnTo>
                <a:lnTo>
                  <a:pt x="2474" y="18"/>
                </a:lnTo>
                <a:lnTo>
                  <a:pt x="2474" y="0"/>
                </a:lnTo>
                <a:close/>
                <a:moveTo>
                  <a:pt x="2509" y="0"/>
                </a:moveTo>
                <a:lnTo>
                  <a:pt x="2527" y="0"/>
                </a:lnTo>
                <a:lnTo>
                  <a:pt x="2527" y="18"/>
                </a:lnTo>
                <a:lnTo>
                  <a:pt x="2509" y="18"/>
                </a:lnTo>
                <a:lnTo>
                  <a:pt x="2509" y="0"/>
                </a:lnTo>
                <a:close/>
                <a:moveTo>
                  <a:pt x="2545" y="0"/>
                </a:moveTo>
                <a:lnTo>
                  <a:pt x="2562" y="0"/>
                </a:lnTo>
                <a:lnTo>
                  <a:pt x="2562" y="18"/>
                </a:lnTo>
                <a:lnTo>
                  <a:pt x="2545" y="18"/>
                </a:lnTo>
                <a:lnTo>
                  <a:pt x="2545" y="0"/>
                </a:lnTo>
                <a:close/>
                <a:moveTo>
                  <a:pt x="2580" y="0"/>
                </a:moveTo>
                <a:lnTo>
                  <a:pt x="2598" y="0"/>
                </a:lnTo>
                <a:lnTo>
                  <a:pt x="2598" y="18"/>
                </a:lnTo>
                <a:lnTo>
                  <a:pt x="2580" y="18"/>
                </a:lnTo>
                <a:lnTo>
                  <a:pt x="2580" y="0"/>
                </a:lnTo>
                <a:close/>
                <a:moveTo>
                  <a:pt x="2615" y="0"/>
                </a:moveTo>
                <a:lnTo>
                  <a:pt x="2633" y="0"/>
                </a:lnTo>
                <a:lnTo>
                  <a:pt x="2633" y="18"/>
                </a:lnTo>
                <a:lnTo>
                  <a:pt x="2615" y="18"/>
                </a:lnTo>
                <a:lnTo>
                  <a:pt x="2615" y="0"/>
                </a:lnTo>
                <a:close/>
                <a:moveTo>
                  <a:pt x="2651" y="0"/>
                </a:moveTo>
                <a:lnTo>
                  <a:pt x="2668" y="0"/>
                </a:lnTo>
                <a:lnTo>
                  <a:pt x="2668" y="18"/>
                </a:lnTo>
                <a:lnTo>
                  <a:pt x="2651" y="18"/>
                </a:lnTo>
                <a:lnTo>
                  <a:pt x="2651" y="0"/>
                </a:lnTo>
                <a:close/>
                <a:moveTo>
                  <a:pt x="2686" y="0"/>
                </a:moveTo>
                <a:lnTo>
                  <a:pt x="2704" y="0"/>
                </a:lnTo>
                <a:lnTo>
                  <a:pt x="2704" y="18"/>
                </a:lnTo>
                <a:lnTo>
                  <a:pt x="2686" y="18"/>
                </a:lnTo>
                <a:lnTo>
                  <a:pt x="2686" y="0"/>
                </a:lnTo>
                <a:close/>
                <a:moveTo>
                  <a:pt x="2721" y="0"/>
                </a:moveTo>
                <a:lnTo>
                  <a:pt x="2739" y="0"/>
                </a:lnTo>
                <a:lnTo>
                  <a:pt x="2739" y="18"/>
                </a:lnTo>
                <a:lnTo>
                  <a:pt x="2721" y="18"/>
                </a:lnTo>
                <a:lnTo>
                  <a:pt x="2721" y="0"/>
                </a:lnTo>
                <a:close/>
                <a:moveTo>
                  <a:pt x="2757" y="0"/>
                </a:moveTo>
                <a:lnTo>
                  <a:pt x="2774" y="0"/>
                </a:lnTo>
                <a:lnTo>
                  <a:pt x="2774" y="18"/>
                </a:lnTo>
                <a:lnTo>
                  <a:pt x="2757" y="18"/>
                </a:lnTo>
                <a:lnTo>
                  <a:pt x="2757" y="0"/>
                </a:lnTo>
                <a:close/>
                <a:moveTo>
                  <a:pt x="2792" y="0"/>
                </a:moveTo>
                <a:lnTo>
                  <a:pt x="2810" y="0"/>
                </a:lnTo>
                <a:lnTo>
                  <a:pt x="2810" y="18"/>
                </a:lnTo>
                <a:lnTo>
                  <a:pt x="2792" y="18"/>
                </a:lnTo>
                <a:lnTo>
                  <a:pt x="2792" y="0"/>
                </a:lnTo>
                <a:close/>
                <a:moveTo>
                  <a:pt x="2827" y="0"/>
                </a:moveTo>
                <a:lnTo>
                  <a:pt x="2845" y="0"/>
                </a:lnTo>
                <a:lnTo>
                  <a:pt x="2845" y="18"/>
                </a:lnTo>
                <a:lnTo>
                  <a:pt x="2827" y="18"/>
                </a:lnTo>
                <a:lnTo>
                  <a:pt x="2827" y="0"/>
                </a:lnTo>
                <a:close/>
                <a:moveTo>
                  <a:pt x="2863" y="0"/>
                </a:moveTo>
                <a:lnTo>
                  <a:pt x="2881" y="0"/>
                </a:lnTo>
                <a:lnTo>
                  <a:pt x="2881" y="18"/>
                </a:lnTo>
                <a:lnTo>
                  <a:pt x="2863" y="18"/>
                </a:lnTo>
                <a:lnTo>
                  <a:pt x="2863" y="0"/>
                </a:lnTo>
                <a:close/>
                <a:moveTo>
                  <a:pt x="2898" y="0"/>
                </a:moveTo>
                <a:lnTo>
                  <a:pt x="2916" y="0"/>
                </a:lnTo>
                <a:lnTo>
                  <a:pt x="2916" y="18"/>
                </a:lnTo>
                <a:lnTo>
                  <a:pt x="2898" y="18"/>
                </a:lnTo>
                <a:lnTo>
                  <a:pt x="2898" y="0"/>
                </a:lnTo>
                <a:close/>
                <a:moveTo>
                  <a:pt x="2934" y="0"/>
                </a:moveTo>
                <a:lnTo>
                  <a:pt x="2951" y="0"/>
                </a:lnTo>
                <a:lnTo>
                  <a:pt x="2951" y="18"/>
                </a:lnTo>
                <a:lnTo>
                  <a:pt x="2934" y="18"/>
                </a:lnTo>
                <a:lnTo>
                  <a:pt x="2934" y="0"/>
                </a:lnTo>
                <a:close/>
                <a:moveTo>
                  <a:pt x="2969" y="0"/>
                </a:moveTo>
                <a:lnTo>
                  <a:pt x="2987" y="0"/>
                </a:lnTo>
                <a:lnTo>
                  <a:pt x="2987" y="18"/>
                </a:lnTo>
                <a:lnTo>
                  <a:pt x="2969" y="18"/>
                </a:lnTo>
                <a:lnTo>
                  <a:pt x="2969" y="0"/>
                </a:lnTo>
                <a:close/>
                <a:moveTo>
                  <a:pt x="3004" y="0"/>
                </a:moveTo>
                <a:lnTo>
                  <a:pt x="3022" y="0"/>
                </a:lnTo>
                <a:lnTo>
                  <a:pt x="3022" y="18"/>
                </a:lnTo>
                <a:lnTo>
                  <a:pt x="3004" y="18"/>
                </a:lnTo>
                <a:lnTo>
                  <a:pt x="3004" y="0"/>
                </a:lnTo>
                <a:close/>
                <a:moveTo>
                  <a:pt x="3040" y="0"/>
                </a:moveTo>
                <a:lnTo>
                  <a:pt x="3057" y="0"/>
                </a:lnTo>
                <a:lnTo>
                  <a:pt x="3057" y="18"/>
                </a:lnTo>
                <a:lnTo>
                  <a:pt x="3040" y="18"/>
                </a:lnTo>
                <a:lnTo>
                  <a:pt x="3040" y="0"/>
                </a:lnTo>
                <a:close/>
                <a:moveTo>
                  <a:pt x="3075" y="0"/>
                </a:moveTo>
                <a:lnTo>
                  <a:pt x="3093" y="0"/>
                </a:lnTo>
                <a:lnTo>
                  <a:pt x="3093" y="18"/>
                </a:lnTo>
                <a:lnTo>
                  <a:pt x="3075" y="18"/>
                </a:lnTo>
                <a:lnTo>
                  <a:pt x="3075" y="0"/>
                </a:lnTo>
                <a:close/>
                <a:moveTo>
                  <a:pt x="3110" y="0"/>
                </a:moveTo>
                <a:lnTo>
                  <a:pt x="3128" y="0"/>
                </a:lnTo>
                <a:lnTo>
                  <a:pt x="3128" y="18"/>
                </a:lnTo>
                <a:lnTo>
                  <a:pt x="3110" y="18"/>
                </a:lnTo>
                <a:lnTo>
                  <a:pt x="3110" y="0"/>
                </a:lnTo>
                <a:close/>
                <a:moveTo>
                  <a:pt x="3146" y="0"/>
                </a:moveTo>
                <a:lnTo>
                  <a:pt x="3163" y="0"/>
                </a:lnTo>
                <a:lnTo>
                  <a:pt x="3163" y="18"/>
                </a:lnTo>
                <a:lnTo>
                  <a:pt x="3146" y="18"/>
                </a:lnTo>
                <a:lnTo>
                  <a:pt x="3146" y="0"/>
                </a:lnTo>
                <a:close/>
                <a:moveTo>
                  <a:pt x="3181" y="0"/>
                </a:moveTo>
                <a:lnTo>
                  <a:pt x="3199" y="0"/>
                </a:lnTo>
                <a:lnTo>
                  <a:pt x="3199" y="18"/>
                </a:lnTo>
                <a:lnTo>
                  <a:pt x="3181" y="18"/>
                </a:lnTo>
                <a:lnTo>
                  <a:pt x="3181" y="0"/>
                </a:lnTo>
                <a:close/>
                <a:moveTo>
                  <a:pt x="3216" y="0"/>
                </a:moveTo>
                <a:lnTo>
                  <a:pt x="3234" y="0"/>
                </a:lnTo>
                <a:lnTo>
                  <a:pt x="3234" y="18"/>
                </a:lnTo>
                <a:lnTo>
                  <a:pt x="3216" y="18"/>
                </a:lnTo>
                <a:lnTo>
                  <a:pt x="3216" y="0"/>
                </a:lnTo>
                <a:close/>
                <a:moveTo>
                  <a:pt x="3252" y="0"/>
                </a:moveTo>
                <a:lnTo>
                  <a:pt x="3269" y="0"/>
                </a:lnTo>
                <a:lnTo>
                  <a:pt x="3269" y="18"/>
                </a:lnTo>
                <a:lnTo>
                  <a:pt x="3252" y="18"/>
                </a:lnTo>
                <a:lnTo>
                  <a:pt x="3252" y="0"/>
                </a:lnTo>
                <a:close/>
                <a:moveTo>
                  <a:pt x="3287" y="0"/>
                </a:moveTo>
                <a:lnTo>
                  <a:pt x="3305" y="0"/>
                </a:lnTo>
                <a:lnTo>
                  <a:pt x="3305" y="18"/>
                </a:lnTo>
                <a:lnTo>
                  <a:pt x="3287" y="18"/>
                </a:lnTo>
                <a:lnTo>
                  <a:pt x="3287" y="0"/>
                </a:lnTo>
                <a:close/>
                <a:moveTo>
                  <a:pt x="3322" y="0"/>
                </a:moveTo>
                <a:lnTo>
                  <a:pt x="3340" y="0"/>
                </a:lnTo>
                <a:lnTo>
                  <a:pt x="3340" y="18"/>
                </a:lnTo>
                <a:lnTo>
                  <a:pt x="3322" y="18"/>
                </a:lnTo>
                <a:lnTo>
                  <a:pt x="3322" y="0"/>
                </a:lnTo>
                <a:close/>
                <a:moveTo>
                  <a:pt x="3358" y="0"/>
                </a:moveTo>
                <a:lnTo>
                  <a:pt x="3375" y="0"/>
                </a:lnTo>
                <a:lnTo>
                  <a:pt x="3375" y="18"/>
                </a:lnTo>
                <a:lnTo>
                  <a:pt x="3358" y="18"/>
                </a:lnTo>
                <a:lnTo>
                  <a:pt x="3358" y="0"/>
                </a:lnTo>
                <a:close/>
                <a:moveTo>
                  <a:pt x="3393" y="0"/>
                </a:moveTo>
                <a:lnTo>
                  <a:pt x="3411" y="0"/>
                </a:lnTo>
                <a:lnTo>
                  <a:pt x="3411" y="18"/>
                </a:lnTo>
                <a:lnTo>
                  <a:pt x="3393" y="18"/>
                </a:lnTo>
                <a:lnTo>
                  <a:pt x="3393" y="0"/>
                </a:lnTo>
                <a:close/>
                <a:moveTo>
                  <a:pt x="3428" y="0"/>
                </a:moveTo>
                <a:lnTo>
                  <a:pt x="3446" y="0"/>
                </a:lnTo>
                <a:lnTo>
                  <a:pt x="3446" y="18"/>
                </a:lnTo>
                <a:lnTo>
                  <a:pt x="3428" y="18"/>
                </a:lnTo>
                <a:lnTo>
                  <a:pt x="3428" y="0"/>
                </a:lnTo>
                <a:close/>
                <a:moveTo>
                  <a:pt x="3464" y="0"/>
                </a:moveTo>
                <a:lnTo>
                  <a:pt x="3481" y="0"/>
                </a:lnTo>
                <a:lnTo>
                  <a:pt x="3481" y="18"/>
                </a:lnTo>
                <a:lnTo>
                  <a:pt x="3464" y="18"/>
                </a:lnTo>
                <a:lnTo>
                  <a:pt x="3464" y="0"/>
                </a:lnTo>
                <a:close/>
                <a:moveTo>
                  <a:pt x="3499" y="0"/>
                </a:moveTo>
                <a:lnTo>
                  <a:pt x="3517" y="0"/>
                </a:lnTo>
                <a:lnTo>
                  <a:pt x="3517" y="18"/>
                </a:lnTo>
                <a:lnTo>
                  <a:pt x="3499" y="18"/>
                </a:lnTo>
                <a:lnTo>
                  <a:pt x="3499" y="0"/>
                </a:lnTo>
                <a:close/>
                <a:moveTo>
                  <a:pt x="3534" y="0"/>
                </a:moveTo>
                <a:lnTo>
                  <a:pt x="3552" y="0"/>
                </a:lnTo>
                <a:lnTo>
                  <a:pt x="3552" y="18"/>
                </a:lnTo>
                <a:lnTo>
                  <a:pt x="3534" y="18"/>
                </a:lnTo>
                <a:lnTo>
                  <a:pt x="3534" y="0"/>
                </a:lnTo>
                <a:close/>
                <a:moveTo>
                  <a:pt x="3570" y="0"/>
                </a:moveTo>
                <a:lnTo>
                  <a:pt x="3587" y="0"/>
                </a:lnTo>
                <a:lnTo>
                  <a:pt x="3587" y="18"/>
                </a:lnTo>
                <a:lnTo>
                  <a:pt x="3570" y="18"/>
                </a:lnTo>
                <a:lnTo>
                  <a:pt x="3570" y="0"/>
                </a:lnTo>
                <a:close/>
                <a:moveTo>
                  <a:pt x="3605" y="0"/>
                </a:moveTo>
                <a:lnTo>
                  <a:pt x="3623" y="0"/>
                </a:lnTo>
                <a:lnTo>
                  <a:pt x="3623" y="18"/>
                </a:lnTo>
                <a:lnTo>
                  <a:pt x="3605" y="18"/>
                </a:lnTo>
                <a:lnTo>
                  <a:pt x="3605" y="0"/>
                </a:lnTo>
                <a:close/>
                <a:moveTo>
                  <a:pt x="3640" y="0"/>
                </a:moveTo>
                <a:lnTo>
                  <a:pt x="3658" y="0"/>
                </a:lnTo>
                <a:lnTo>
                  <a:pt x="3658" y="18"/>
                </a:lnTo>
                <a:lnTo>
                  <a:pt x="3640" y="18"/>
                </a:lnTo>
                <a:lnTo>
                  <a:pt x="3640" y="0"/>
                </a:lnTo>
                <a:close/>
                <a:moveTo>
                  <a:pt x="3676" y="0"/>
                </a:moveTo>
                <a:lnTo>
                  <a:pt x="3693" y="0"/>
                </a:lnTo>
                <a:lnTo>
                  <a:pt x="3693" y="18"/>
                </a:lnTo>
                <a:lnTo>
                  <a:pt x="3676" y="18"/>
                </a:lnTo>
                <a:lnTo>
                  <a:pt x="3676" y="0"/>
                </a:lnTo>
                <a:close/>
                <a:moveTo>
                  <a:pt x="3711" y="0"/>
                </a:moveTo>
                <a:lnTo>
                  <a:pt x="3729" y="0"/>
                </a:lnTo>
                <a:lnTo>
                  <a:pt x="3729" y="18"/>
                </a:lnTo>
                <a:lnTo>
                  <a:pt x="3711" y="18"/>
                </a:lnTo>
                <a:lnTo>
                  <a:pt x="3711" y="0"/>
                </a:lnTo>
                <a:close/>
                <a:moveTo>
                  <a:pt x="3746" y="0"/>
                </a:moveTo>
                <a:lnTo>
                  <a:pt x="3764" y="0"/>
                </a:lnTo>
                <a:lnTo>
                  <a:pt x="3764" y="18"/>
                </a:lnTo>
                <a:lnTo>
                  <a:pt x="3746" y="18"/>
                </a:lnTo>
                <a:lnTo>
                  <a:pt x="3746" y="0"/>
                </a:lnTo>
                <a:close/>
                <a:moveTo>
                  <a:pt x="3782" y="0"/>
                </a:moveTo>
                <a:lnTo>
                  <a:pt x="3799" y="0"/>
                </a:lnTo>
                <a:lnTo>
                  <a:pt x="3799" y="18"/>
                </a:lnTo>
                <a:lnTo>
                  <a:pt x="3782" y="18"/>
                </a:lnTo>
                <a:lnTo>
                  <a:pt x="3782" y="0"/>
                </a:lnTo>
                <a:close/>
                <a:moveTo>
                  <a:pt x="3817" y="0"/>
                </a:moveTo>
                <a:lnTo>
                  <a:pt x="3835" y="0"/>
                </a:lnTo>
                <a:lnTo>
                  <a:pt x="3835" y="18"/>
                </a:lnTo>
                <a:lnTo>
                  <a:pt x="3817" y="18"/>
                </a:lnTo>
                <a:lnTo>
                  <a:pt x="3817" y="0"/>
                </a:lnTo>
                <a:close/>
                <a:moveTo>
                  <a:pt x="3852" y="0"/>
                </a:moveTo>
                <a:lnTo>
                  <a:pt x="3870" y="0"/>
                </a:lnTo>
                <a:lnTo>
                  <a:pt x="3870" y="18"/>
                </a:lnTo>
                <a:lnTo>
                  <a:pt x="3852" y="18"/>
                </a:lnTo>
                <a:lnTo>
                  <a:pt x="3852" y="0"/>
                </a:lnTo>
                <a:close/>
                <a:moveTo>
                  <a:pt x="3888" y="0"/>
                </a:moveTo>
                <a:lnTo>
                  <a:pt x="3905" y="0"/>
                </a:lnTo>
                <a:lnTo>
                  <a:pt x="3905" y="18"/>
                </a:lnTo>
                <a:lnTo>
                  <a:pt x="3888" y="18"/>
                </a:lnTo>
                <a:lnTo>
                  <a:pt x="3888" y="0"/>
                </a:lnTo>
                <a:close/>
                <a:moveTo>
                  <a:pt x="3923" y="0"/>
                </a:moveTo>
                <a:lnTo>
                  <a:pt x="3941" y="0"/>
                </a:lnTo>
                <a:lnTo>
                  <a:pt x="3941" y="18"/>
                </a:lnTo>
                <a:lnTo>
                  <a:pt x="3923" y="18"/>
                </a:lnTo>
                <a:lnTo>
                  <a:pt x="3923" y="0"/>
                </a:lnTo>
                <a:close/>
                <a:moveTo>
                  <a:pt x="3958" y="0"/>
                </a:moveTo>
                <a:lnTo>
                  <a:pt x="3976" y="0"/>
                </a:lnTo>
                <a:lnTo>
                  <a:pt x="3976" y="18"/>
                </a:lnTo>
                <a:lnTo>
                  <a:pt x="3958" y="18"/>
                </a:lnTo>
                <a:lnTo>
                  <a:pt x="3958" y="0"/>
                </a:lnTo>
                <a:close/>
                <a:moveTo>
                  <a:pt x="3994" y="0"/>
                </a:moveTo>
                <a:lnTo>
                  <a:pt x="4011" y="0"/>
                </a:lnTo>
                <a:lnTo>
                  <a:pt x="4011" y="18"/>
                </a:lnTo>
                <a:lnTo>
                  <a:pt x="3994" y="18"/>
                </a:lnTo>
                <a:lnTo>
                  <a:pt x="3994" y="0"/>
                </a:lnTo>
                <a:close/>
                <a:moveTo>
                  <a:pt x="4029" y="0"/>
                </a:moveTo>
                <a:lnTo>
                  <a:pt x="4047" y="0"/>
                </a:lnTo>
                <a:lnTo>
                  <a:pt x="4047" y="18"/>
                </a:lnTo>
                <a:lnTo>
                  <a:pt x="4029" y="18"/>
                </a:lnTo>
                <a:lnTo>
                  <a:pt x="4029" y="0"/>
                </a:lnTo>
                <a:close/>
                <a:moveTo>
                  <a:pt x="4064" y="0"/>
                </a:moveTo>
                <a:lnTo>
                  <a:pt x="4082" y="0"/>
                </a:lnTo>
                <a:lnTo>
                  <a:pt x="4082" y="18"/>
                </a:lnTo>
                <a:lnTo>
                  <a:pt x="4064" y="18"/>
                </a:lnTo>
                <a:lnTo>
                  <a:pt x="4064" y="0"/>
                </a:lnTo>
                <a:close/>
                <a:moveTo>
                  <a:pt x="4100" y="0"/>
                </a:moveTo>
                <a:lnTo>
                  <a:pt x="4117" y="0"/>
                </a:lnTo>
                <a:lnTo>
                  <a:pt x="4117" y="18"/>
                </a:lnTo>
                <a:lnTo>
                  <a:pt x="4100" y="18"/>
                </a:lnTo>
                <a:lnTo>
                  <a:pt x="4100" y="0"/>
                </a:lnTo>
                <a:close/>
                <a:moveTo>
                  <a:pt x="4135" y="0"/>
                </a:moveTo>
                <a:lnTo>
                  <a:pt x="4153" y="0"/>
                </a:lnTo>
                <a:lnTo>
                  <a:pt x="4153" y="18"/>
                </a:lnTo>
                <a:lnTo>
                  <a:pt x="4135" y="18"/>
                </a:lnTo>
                <a:lnTo>
                  <a:pt x="4135" y="0"/>
                </a:lnTo>
                <a:close/>
                <a:moveTo>
                  <a:pt x="4170" y="0"/>
                </a:moveTo>
                <a:lnTo>
                  <a:pt x="4188" y="0"/>
                </a:lnTo>
                <a:lnTo>
                  <a:pt x="4188" y="18"/>
                </a:lnTo>
                <a:lnTo>
                  <a:pt x="4170" y="18"/>
                </a:lnTo>
                <a:lnTo>
                  <a:pt x="4170" y="0"/>
                </a:lnTo>
                <a:close/>
                <a:moveTo>
                  <a:pt x="4206" y="0"/>
                </a:moveTo>
                <a:lnTo>
                  <a:pt x="4223" y="0"/>
                </a:lnTo>
                <a:lnTo>
                  <a:pt x="4223" y="18"/>
                </a:lnTo>
                <a:lnTo>
                  <a:pt x="4206" y="18"/>
                </a:lnTo>
                <a:lnTo>
                  <a:pt x="4206" y="0"/>
                </a:lnTo>
                <a:close/>
                <a:moveTo>
                  <a:pt x="4241" y="0"/>
                </a:moveTo>
                <a:lnTo>
                  <a:pt x="4259" y="0"/>
                </a:lnTo>
                <a:lnTo>
                  <a:pt x="4259" y="18"/>
                </a:lnTo>
                <a:lnTo>
                  <a:pt x="4241" y="18"/>
                </a:lnTo>
                <a:lnTo>
                  <a:pt x="4241" y="0"/>
                </a:lnTo>
                <a:close/>
                <a:moveTo>
                  <a:pt x="4276" y="0"/>
                </a:moveTo>
                <a:lnTo>
                  <a:pt x="4294" y="0"/>
                </a:lnTo>
                <a:lnTo>
                  <a:pt x="4294" y="18"/>
                </a:lnTo>
                <a:lnTo>
                  <a:pt x="4276" y="18"/>
                </a:lnTo>
                <a:lnTo>
                  <a:pt x="4276" y="0"/>
                </a:lnTo>
                <a:close/>
                <a:moveTo>
                  <a:pt x="4312" y="0"/>
                </a:moveTo>
                <a:lnTo>
                  <a:pt x="4329" y="0"/>
                </a:lnTo>
                <a:lnTo>
                  <a:pt x="4329" y="18"/>
                </a:lnTo>
                <a:lnTo>
                  <a:pt x="4312" y="18"/>
                </a:lnTo>
                <a:lnTo>
                  <a:pt x="4312" y="0"/>
                </a:lnTo>
                <a:close/>
                <a:moveTo>
                  <a:pt x="4347" y="0"/>
                </a:moveTo>
                <a:lnTo>
                  <a:pt x="4365" y="0"/>
                </a:lnTo>
                <a:lnTo>
                  <a:pt x="4365" y="18"/>
                </a:lnTo>
                <a:lnTo>
                  <a:pt x="4347" y="18"/>
                </a:lnTo>
                <a:lnTo>
                  <a:pt x="4347" y="0"/>
                </a:lnTo>
                <a:close/>
                <a:moveTo>
                  <a:pt x="4382" y="0"/>
                </a:moveTo>
                <a:lnTo>
                  <a:pt x="4400" y="0"/>
                </a:lnTo>
                <a:lnTo>
                  <a:pt x="4400" y="18"/>
                </a:lnTo>
                <a:lnTo>
                  <a:pt x="4382" y="18"/>
                </a:lnTo>
                <a:lnTo>
                  <a:pt x="4382" y="0"/>
                </a:lnTo>
                <a:close/>
                <a:moveTo>
                  <a:pt x="4418" y="0"/>
                </a:moveTo>
                <a:lnTo>
                  <a:pt x="4435" y="0"/>
                </a:lnTo>
                <a:lnTo>
                  <a:pt x="4435" y="18"/>
                </a:lnTo>
                <a:lnTo>
                  <a:pt x="4418" y="18"/>
                </a:lnTo>
                <a:lnTo>
                  <a:pt x="4418" y="0"/>
                </a:lnTo>
                <a:close/>
                <a:moveTo>
                  <a:pt x="4453" y="0"/>
                </a:moveTo>
                <a:lnTo>
                  <a:pt x="4471" y="0"/>
                </a:lnTo>
                <a:lnTo>
                  <a:pt x="4471" y="18"/>
                </a:lnTo>
                <a:lnTo>
                  <a:pt x="4453" y="18"/>
                </a:lnTo>
                <a:lnTo>
                  <a:pt x="4453" y="0"/>
                </a:lnTo>
                <a:close/>
                <a:moveTo>
                  <a:pt x="4488" y="0"/>
                </a:moveTo>
                <a:lnTo>
                  <a:pt x="4506" y="0"/>
                </a:lnTo>
                <a:lnTo>
                  <a:pt x="4506" y="18"/>
                </a:lnTo>
                <a:lnTo>
                  <a:pt x="4488" y="18"/>
                </a:lnTo>
                <a:lnTo>
                  <a:pt x="4488" y="0"/>
                </a:lnTo>
                <a:close/>
                <a:moveTo>
                  <a:pt x="4524" y="0"/>
                </a:moveTo>
                <a:lnTo>
                  <a:pt x="4541" y="0"/>
                </a:lnTo>
                <a:lnTo>
                  <a:pt x="4541" y="18"/>
                </a:lnTo>
                <a:lnTo>
                  <a:pt x="4524" y="18"/>
                </a:lnTo>
                <a:lnTo>
                  <a:pt x="4524" y="0"/>
                </a:lnTo>
                <a:close/>
                <a:moveTo>
                  <a:pt x="4559" y="0"/>
                </a:moveTo>
                <a:lnTo>
                  <a:pt x="4577" y="0"/>
                </a:lnTo>
                <a:lnTo>
                  <a:pt x="4577" y="18"/>
                </a:lnTo>
                <a:lnTo>
                  <a:pt x="4559" y="18"/>
                </a:lnTo>
                <a:lnTo>
                  <a:pt x="4559" y="0"/>
                </a:lnTo>
                <a:close/>
                <a:moveTo>
                  <a:pt x="4594" y="0"/>
                </a:moveTo>
                <a:lnTo>
                  <a:pt x="4612" y="0"/>
                </a:lnTo>
                <a:lnTo>
                  <a:pt x="4612" y="18"/>
                </a:lnTo>
                <a:lnTo>
                  <a:pt x="4594" y="18"/>
                </a:lnTo>
                <a:lnTo>
                  <a:pt x="4594" y="0"/>
                </a:lnTo>
                <a:close/>
                <a:moveTo>
                  <a:pt x="4630" y="0"/>
                </a:moveTo>
                <a:lnTo>
                  <a:pt x="4647" y="0"/>
                </a:lnTo>
                <a:lnTo>
                  <a:pt x="4647" y="18"/>
                </a:lnTo>
                <a:lnTo>
                  <a:pt x="4630" y="18"/>
                </a:lnTo>
                <a:lnTo>
                  <a:pt x="4630" y="0"/>
                </a:lnTo>
                <a:close/>
                <a:moveTo>
                  <a:pt x="4665" y="0"/>
                </a:moveTo>
                <a:lnTo>
                  <a:pt x="4683" y="0"/>
                </a:lnTo>
                <a:lnTo>
                  <a:pt x="4683" y="18"/>
                </a:lnTo>
                <a:lnTo>
                  <a:pt x="4665" y="18"/>
                </a:lnTo>
                <a:lnTo>
                  <a:pt x="4665" y="0"/>
                </a:lnTo>
                <a:close/>
                <a:moveTo>
                  <a:pt x="4700" y="0"/>
                </a:moveTo>
                <a:lnTo>
                  <a:pt x="4718" y="0"/>
                </a:lnTo>
                <a:lnTo>
                  <a:pt x="4718" y="18"/>
                </a:lnTo>
                <a:lnTo>
                  <a:pt x="4700" y="18"/>
                </a:lnTo>
                <a:lnTo>
                  <a:pt x="4700" y="0"/>
                </a:lnTo>
                <a:close/>
                <a:moveTo>
                  <a:pt x="4736" y="0"/>
                </a:moveTo>
                <a:lnTo>
                  <a:pt x="4753" y="0"/>
                </a:lnTo>
                <a:lnTo>
                  <a:pt x="4753" y="18"/>
                </a:lnTo>
                <a:lnTo>
                  <a:pt x="4736" y="18"/>
                </a:lnTo>
                <a:lnTo>
                  <a:pt x="4736" y="0"/>
                </a:lnTo>
                <a:close/>
                <a:moveTo>
                  <a:pt x="4771" y="0"/>
                </a:moveTo>
                <a:lnTo>
                  <a:pt x="4789" y="0"/>
                </a:lnTo>
                <a:lnTo>
                  <a:pt x="4789" y="18"/>
                </a:lnTo>
                <a:lnTo>
                  <a:pt x="4771" y="18"/>
                </a:lnTo>
                <a:lnTo>
                  <a:pt x="4771" y="0"/>
                </a:lnTo>
                <a:close/>
                <a:moveTo>
                  <a:pt x="4806" y="0"/>
                </a:moveTo>
                <a:lnTo>
                  <a:pt x="4824" y="0"/>
                </a:lnTo>
                <a:lnTo>
                  <a:pt x="4824" y="18"/>
                </a:lnTo>
                <a:lnTo>
                  <a:pt x="4806" y="18"/>
                </a:lnTo>
                <a:lnTo>
                  <a:pt x="4806" y="0"/>
                </a:lnTo>
                <a:close/>
                <a:moveTo>
                  <a:pt x="4842" y="0"/>
                </a:moveTo>
                <a:lnTo>
                  <a:pt x="4859" y="0"/>
                </a:lnTo>
                <a:lnTo>
                  <a:pt x="4859" y="18"/>
                </a:lnTo>
                <a:lnTo>
                  <a:pt x="4842" y="18"/>
                </a:lnTo>
                <a:lnTo>
                  <a:pt x="4842" y="0"/>
                </a:lnTo>
                <a:close/>
                <a:moveTo>
                  <a:pt x="4877" y="0"/>
                </a:moveTo>
                <a:lnTo>
                  <a:pt x="4895" y="0"/>
                </a:lnTo>
                <a:lnTo>
                  <a:pt x="4895" y="18"/>
                </a:lnTo>
                <a:lnTo>
                  <a:pt x="4877" y="18"/>
                </a:lnTo>
                <a:lnTo>
                  <a:pt x="4877" y="0"/>
                </a:lnTo>
                <a:close/>
                <a:moveTo>
                  <a:pt x="4912" y="0"/>
                </a:moveTo>
                <a:lnTo>
                  <a:pt x="4930" y="0"/>
                </a:lnTo>
                <a:lnTo>
                  <a:pt x="4930" y="18"/>
                </a:lnTo>
                <a:lnTo>
                  <a:pt x="4912" y="18"/>
                </a:lnTo>
                <a:lnTo>
                  <a:pt x="4912" y="0"/>
                </a:lnTo>
                <a:close/>
                <a:moveTo>
                  <a:pt x="4948" y="0"/>
                </a:moveTo>
                <a:lnTo>
                  <a:pt x="4965" y="0"/>
                </a:lnTo>
                <a:lnTo>
                  <a:pt x="4965" y="18"/>
                </a:lnTo>
                <a:lnTo>
                  <a:pt x="4948" y="18"/>
                </a:lnTo>
                <a:lnTo>
                  <a:pt x="4948" y="0"/>
                </a:lnTo>
                <a:close/>
                <a:moveTo>
                  <a:pt x="4983" y="0"/>
                </a:moveTo>
                <a:lnTo>
                  <a:pt x="5001" y="0"/>
                </a:lnTo>
                <a:lnTo>
                  <a:pt x="5001" y="18"/>
                </a:lnTo>
                <a:lnTo>
                  <a:pt x="4983" y="18"/>
                </a:lnTo>
                <a:lnTo>
                  <a:pt x="4983" y="0"/>
                </a:lnTo>
                <a:close/>
                <a:moveTo>
                  <a:pt x="5018" y="0"/>
                </a:moveTo>
                <a:lnTo>
                  <a:pt x="5036" y="0"/>
                </a:lnTo>
                <a:lnTo>
                  <a:pt x="5036" y="18"/>
                </a:lnTo>
                <a:lnTo>
                  <a:pt x="5018" y="18"/>
                </a:lnTo>
                <a:lnTo>
                  <a:pt x="5018" y="0"/>
                </a:lnTo>
                <a:close/>
                <a:moveTo>
                  <a:pt x="5054" y="0"/>
                </a:moveTo>
                <a:lnTo>
                  <a:pt x="5055" y="0"/>
                </a:lnTo>
                <a:lnTo>
                  <a:pt x="5055" y="18"/>
                </a:lnTo>
                <a:lnTo>
                  <a:pt x="5054" y="18"/>
                </a:lnTo>
                <a:lnTo>
                  <a:pt x="5054" y="0"/>
                </a:lnTo>
                <a:close/>
              </a:path>
            </a:pathLst>
          </a:custGeom>
          <a:solidFill>
            <a:srgbClr val="000066"/>
          </a:solidFill>
          <a:ln w="0" cap="flat">
            <a:solidFill>
              <a:srgbClr val="000066"/>
            </a:solidFill>
            <a:prstDash val="solid"/>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Arial" pitchFamily="34" charset="0"/>
              <a:ea typeface="ＭＳ Ｐゴシック" panose="020B0600070205080204" pitchFamily="50" charset="-128"/>
              <a:cs typeface="+mn-cs"/>
            </a:endParaRPr>
          </a:p>
        </p:txBody>
      </p:sp>
      <p:sp>
        <p:nvSpPr>
          <p:cNvPr id="19" name="Japanese　Gaverment">
            <a:extLst>
              <a:ext uri="{FF2B5EF4-FFF2-40B4-BE49-F238E27FC236}">
                <a16:creationId xmlns:a16="http://schemas.microsoft.com/office/drawing/2014/main" id="{CD61EB57-618B-41AF-5806-17E0D7646C56}"/>
              </a:ext>
            </a:extLst>
          </p:cNvPr>
          <p:cNvSpPr/>
          <p:nvPr/>
        </p:nvSpPr>
        <p:spPr>
          <a:xfrm rot="10800000" flipV="1">
            <a:off x="655288" y="4656621"/>
            <a:ext cx="3331939" cy="707886"/>
          </a:xfrm>
          <a:prstGeom prst="rect">
            <a:avLst/>
          </a:prstGeom>
        </p:spPr>
        <p:txBody>
          <a:bodyPr wrap="square">
            <a:spAutoFit/>
          </a:bodyPr>
          <a:lstStyle/>
          <a:p>
            <a:pPr marL="0" marR="0" lvl="0" indent="0" algn="ctr" defTabSz="914400" rtl="0" eaLnBrk="1" fontAlgn="base" latinLnBrk="0" hangingPunct="1">
              <a:lnSpc>
                <a:spcPts val="2400"/>
              </a:lnSpc>
              <a:spcBef>
                <a:spcPct val="0"/>
              </a:spcBef>
              <a:spcAft>
                <a:spcPct val="0"/>
              </a:spcAft>
              <a:buClrTx/>
              <a:buSzTx/>
              <a:buFontTx/>
              <a:buNone/>
              <a:tabLst/>
              <a:defRPr/>
            </a:pPr>
            <a:r>
              <a:rPr kumimoji="1" lang="en-US" altLang="ja-JP" sz="2400" b="0" i="0" u="none" strike="noStrike" kern="1200" cap="none" spc="0" normalizeH="0" baseline="0" noProof="0" dirty="0">
                <a:ln>
                  <a:noFill/>
                </a:ln>
                <a:solidFill>
                  <a:srgbClr val="000066"/>
                </a:solidFill>
                <a:effectLst/>
                <a:uLnTx/>
                <a:uFillTx/>
                <a:latin typeface="Arial" panose="020B0604020202020204" pitchFamily="34" charset="0"/>
                <a:ea typeface="ＭＳ Ｐゴシック" panose="020B0600070205080204" pitchFamily="50" charset="-128"/>
                <a:cs typeface="Arial" panose="020B0604020202020204" pitchFamily="34" charset="0"/>
              </a:rPr>
              <a:t>Japanese government </a:t>
            </a:r>
          </a:p>
          <a:p>
            <a:pPr marL="0" marR="0" lvl="0" indent="0" algn="ctr" defTabSz="914400" rtl="0" eaLnBrk="1" fontAlgn="base" latinLnBrk="0" hangingPunct="1">
              <a:lnSpc>
                <a:spcPts val="2400"/>
              </a:lnSpc>
              <a:spcBef>
                <a:spcPct val="0"/>
              </a:spcBef>
              <a:spcAft>
                <a:spcPct val="0"/>
              </a:spcAft>
              <a:buClrTx/>
              <a:buSzTx/>
              <a:buFontTx/>
              <a:buNone/>
              <a:tabLst/>
              <a:defRPr/>
            </a:pPr>
            <a:r>
              <a:rPr kumimoji="1" lang="en-US" altLang="ja-JP" sz="2400" b="0" i="0" u="none" strike="noStrike" kern="1200" cap="none" spc="0" normalizeH="0" baseline="0" noProof="0" dirty="0">
                <a:ln>
                  <a:noFill/>
                </a:ln>
                <a:solidFill>
                  <a:srgbClr val="000066"/>
                </a:solidFill>
                <a:effectLst/>
                <a:uLnTx/>
                <a:uFillTx/>
                <a:latin typeface="Arial" panose="020B0604020202020204" pitchFamily="34" charset="0"/>
                <a:ea typeface="ＭＳ Ｐゴシック" panose="020B0600070205080204" pitchFamily="50" charset="-128"/>
                <a:cs typeface="Arial" panose="020B0604020202020204" pitchFamily="34" charset="0"/>
              </a:rPr>
              <a:t>was aware of it!</a:t>
            </a:r>
            <a:endParaRPr kumimoji="1" lang="ja-JP" altLang="ja-JP" sz="2400" b="0" i="0" u="none" strike="noStrike" kern="1200" cap="none" spc="0" normalizeH="0" baseline="0" noProof="0" dirty="0">
              <a:ln>
                <a:noFill/>
              </a:ln>
              <a:solidFill>
                <a:srgbClr val="000066"/>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p:txBody>
      </p:sp>
      <p:sp>
        <p:nvSpPr>
          <p:cNvPr id="2" name="Is　it　too">
            <a:extLst>
              <a:ext uri="{FF2B5EF4-FFF2-40B4-BE49-F238E27FC236}">
                <a16:creationId xmlns:a16="http://schemas.microsoft.com/office/drawing/2014/main" id="{C4FC42D7-C728-3C03-6091-D02448E35109}"/>
              </a:ext>
            </a:extLst>
          </p:cNvPr>
          <p:cNvSpPr/>
          <p:nvPr/>
        </p:nvSpPr>
        <p:spPr>
          <a:xfrm>
            <a:off x="3325813" y="4513088"/>
            <a:ext cx="6164176" cy="923330"/>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5400" b="0" i="0" u="none" strike="noStrike" kern="1200" cap="none" spc="0" normalizeH="0" baseline="0" noProof="0" dirty="0">
                <a:ln>
                  <a:noFill/>
                </a:ln>
                <a:solidFill>
                  <a:srgbClr val="000066"/>
                </a:solidFill>
                <a:effectLst/>
                <a:uLnTx/>
                <a:uFillTx/>
                <a:latin typeface="Arial" panose="020B0604020202020204" pitchFamily="34" charset="0"/>
                <a:ea typeface="ＭＳ Ｐゴシック" panose="020B0600070205080204" pitchFamily="50" charset="-128"/>
                <a:cs typeface="Arial" panose="020B0604020202020204" pitchFamily="34" charset="0"/>
              </a:rPr>
              <a:t>Is it too late?</a:t>
            </a:r>
            <a:endParaRPr kumimoji="1" lang="ja-JP" altLang="ja-JP" sz="5400" b="0" i="0" u="none" strike="noStrike" kern="1200" cap="none" spc="0" normalizeH="0" baseline="0" noProof="0" dirty="0">
              <a:ln>
                <a:noFill/>
              </a:ln>
              <a:solidFill>
                <a:srgbClr val="000066"/>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p:txBody>
      </p:sp>
      <p:sp>
        <p:nvSpPr>
          <p:cNvPr id="25" name="1.58　黒">
            <a:extLst>
              <a:ext uri="{FF2B5EF4-FFF2-40B4-BE49-F238E27FC236}">
                <a16:creationId xmlns:a16="http://schemas.microsoft.com/office/drawing/2014/main" id="{3567742E-4291-3D4A-7B02-19F6A16585A4}"/>
              </a:ext>
            </a:extLst>
          </p:cNvPr>
          <p:cNvSpPr txBox="1"/>
          <p:nvPr/>
        </p:nvSpPr>
        <p:spPr>
          <a:xfrm>
            <a:off x="2370715" y="4223424"/>
            <a:ext cx="214629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1.58 (Year of Fire H</a:t>
            </a:r>
            <a:r>
              <a:rPr kumimoji="1" lang="en-US" altLang="ja-JP" sz="14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orse</a:t>
            </a:r>
            <a:r>
              <a:rPr kumimoji="1" lang="en-US" altLang="ja-JP"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a:t>
            </a:r>
            <a:endParaRPr kumimoji="1" lang="ja-JP"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p:txBody>
      </p:sp>
      <p:grpSp>
        <p:nvGrpSpPr>
          <p:cNvPr id="101" name="1.57shock">
            <a:extLst>
              <a:ext uri="{FF2B5EF4-FFF2-40B4-BE49-F238E27FC236}">
                <a16:creationId xmlns:a16="http://schemas.microsoft.com/office/drawing/2014/main" id="{09A393AD-8EDC-57BC-3EFD-750449E69D18}"/>
              </a:ext>
            </a:extLst>
          </p:cNvPr>
          <p:cNvGrpSpPr/>
          <p:nvPr/>
        </p:nvGrpSpPr>
        <p:grpSpPr>
          <a:xfrm>
            <a:off x="4964294" y="3646201"/>
            <a:ext cx="1049129" cy="307946"/>
            <a:chOff x="4964294" y="3646201"/>
            <a:chExt cx="1049129" cy="307946"/>
          </a:xfrm>
        </p:grpSpPr>
        <p:sp>
          <p:nvSpPr>
            <p:cNvPr id="18" name="Shock">
              <a:extLst>
                <a:ext uri="{FF2B5EF4-FFF2-40B4-BE49-F238E27FC236}">
                  <a16:creationId xmlns:a16="http://schemas.microsoft.com/office/drawing/2014/main" id="{7510FF3A-885E-D532-3E90-24938F519823}"/>
                </a:ext>
              </a:extLst>
            </p:cNvPr>
            <p:cNvSpPr txBox="1"/>
            <p:nvPr/>
          </p:nvSpPr>
          <p:spPr>
            <a:xfrm>
              <a:off x="5317399" y="3646370"/>
              <a:ext cx="69602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50" charset="-128"/>
                  <a:cs typeface="Arial" panose="020B0604020202020204" pitchFamily="34" charset="0"/>
                </a:rPr>
                <a:t>Shock</a:t>
              </a:r>
              <a:endParaRPr kumimoji="1" lang="ja-JP" altLang="en-US" sz="18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p:txBody>
        </p:sp>
        <p:sp>
          <p:nvSpPr>
            <p:cNvPr id="21" name="1.57　赤">
              <a:extLst>
                <a:ext uri="{FF2B5EF4-FFF2-40B4-BE49-F238E27FC236}">
                  <a16:creationId xmlns:a16="http://schemas.microsoft.com/office/drawing/2014/main" id="{AF9DECD0-D681-E702-4CEC-DF7FD98372C8}"/>
                </a:ext>
              </a:extLst>
            </p:cNvPr>
            <p:cNvSpPr txBox="1"/>
            <p:nvPr/>
          </p:nvSpPr>
          <p:spPr>
            <a:xfrm>
              <a:off x="4964294" y="3646201"/>
              <a:ext cx="53251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50" charset="-128"/>
                  <a:cs typeface="Arial" panose="020B0604020202020204" pitchFamily="34" charset="0"/>
                </a:rPr>
                <a:t>1.57</a:t>
              </a:r>
              <a:endParaRPr kumimoji="1" lang="ja-JP" altLang="en-US" sz="18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p:txBody>
        </p:sp>
      </p:grpSp>
      <p:sp>
        <p:nvSpPr>
          <p:cNvPr id="26" name="楕円1">
            <a:extLst>
              <a:ext uri="{FF2B5EF4-FFF2-40B4-BE49-F238E27FC236}">
                <a16:creationId xmlns:a16="http://schemas.microsoft.com/office/drawing/2014/main" id="{EFABCFF2-6D14-AE3C-C0B7-ECF9ACE24900}"/>
              </a:ext>
            </a:extLst>
          </p:cNvPr>
          <p:cNvSpPr/>
          <p:nvPr/>
        </p:nvSpPr>
        <p:spPr bwMode="auto">
          <a:xfrm>
            <a:off x="1647560" y="3759648"/>
            <a:ext cx="223520" cy="206375"/>
          </a:xfrm>
          <a:prstGeom prst="ellipse">
            <a:avLst/>
          </a:prstGeom>
          <a:noFill/>
          <a:ln w="4127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28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itchFamily="34" charset="0"/>
              <a:ea typeface="ＭＳ Ｐゴシック" pitchFamily="50" charset="-128"/>
              <a:cs typeface="+mn-cs"/>
            </a:endParaRPr>
          </a:p>
        </p:txBody>
      </p:sp>
    </p:spTree>
    <p:extLst>
      <p:ext uri="{BB962C8B-B14F-4D97-AF65-F5344CB8AC3E}">
        <p14:creationId xmlns:p14="http://schemas.microsoft.com/office/powerpoint/2010/main" val="368312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strVal val="4*#ppt_w"/>
                                          </p:val>
                                        </p:tav>
                                        <p:tav tm="100000">
                                          <p:val>
                                            <p:strVal val="#ppt_w"/>
                                          </p:val>
                                        </p:tav>
                                      </p:tavLst>
                                    </p:anim>
                                    <p:anim calcmode="lin" valueType="num">
                                      <p:cBhvr>
                                        <p:cTn id="8" dur="500" fill="hold"/>
                                        <p:tgtEl>
                                          <p:spTgt spid="6"/>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arn(inVertical)">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down)">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23" presetClass="entr" presetSubtype="32"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strVal val="4*#ppt_w"/>
                                          </p:val>
                                        </p:tav>
                                        <p:tav tm="100000">
                                          <p:val>
                                            <p:strVal val="#ppt_w"/>
                                          </p:val>
                                        </p:tav>
                                      </p:tavLst>
                                    </p:anim>
                                    <p:anim calcmode="lin" valueType="num">
                                      <p:cBhvr>
                                        <p:cTn id="29" dur="500" fill="hold"/>
                                        <p:tgtEl>
                                          <p:spTgt spid="7"/>
                                        </p:tgtEl>
                                        <p:attrNameLst>
                                          <p:attrName>ppt_h</p:attrName>
                                        </p:attrNameLst>
                                      </p:cBhvr>
                                      <p:tavLst>
                                        <p:tav tm="0">
                                          <p:val>
                                            <p:strVal val="4*#ppt_h"/>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5" presetClass="entr" presetSubtype="1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checkerboard(across)">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1+#ppt_w/2"/>
                                          </p:val>
                                        </p:tav>
                                        <p:tav tm="100000">
                                          <p:val>
                                            <p:strVal val="#ppt_x"/>
                                          </p:val>
                                        </p:tav>
                                      </p:tavLst>
                                    </p:anim>
                                    <p:anim calcmode="lin" valueType="num">
                                      <p:cBhvr additive="base">
                                        <p:cTn id="40"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3" presetClass="entr" presetSubtype="32"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p:cTn id="45" dur="500" fill="hold"/>
                                        <p:tgtEl>
                                          <p:spTgt spid="11"/>
                                        </p:tgtEl>
                                        <p:attrNameLst>
                                          <p:attrName>ppt_w</p:attrName>
                                        </p:attrNameLst>
                                      </p:cBhvr>
                                      <p:tavLst>
                                        <p:tav tm="0">
                                          <p:val>
                                            <p:strVal val="4*#ppt_w"/>
                                          </p:val>
                                        </p:tav>
                                        <p:tav tm="100000">
                                          <p:val>
                                            <p:strVal val="#ppt_w"/>
                                          </p:val>
                                        </p:tav>
                                      </p:tavLst>
                                    </p:anim>
                                    <p:anim calcmode="lin" valueType="num">
                                      <p:cBhvr>
                                        <p:cTn id="46" dur="500" fill="hold"/>
                                        <p:tgtEl>
                                          <p:spTgt spid="11"/>
                                        </p:tgtEl>
                                        <p:attrNameLst>
                                          <p:attrName>ppt_h</p:attrName>
                                        </p:attrNameLst>
                                      </p:cBhvr>
                                      <p:tavLst>
                                        <p:tav tm="0">
                                          <p:val>
                                            <p:strVal val="4*#ppt_h"/>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101"/>
                                        </p:tgtEl>
                                        <p:attrNameLst>
                                          <p:attrName>style.visibility</p:attrName>
                                        </p:attrNameLst>
                                      </p:cBhvr>
                                      <p:to>
                                        <p:strVal val="visible"/>
                                      </p:to>
                                    </p:set>
                                    <p:animEffect transition="in" filter="wipe(down)">
                                      <p:cBhvr>
                                        <p:cTn id="51" dur="500"/>
                                        <p:tgtEl>
                                          <p:spTgt spid="101"/>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1000" fill="hold"/>
                                        <p:tgtEl>
                                          <p:spTgt spid="15"/>
                                        </p:tgtEl>
                                        <p:attrNameLst>
                                          <p:attrName>ppt_x</p:attrName>
                                        </p:attrNameLst>
                                      </p:cBhvr>
                                      <p:tavLst>
                                        <p:tav tm="0">
                                          <p:val>
                                            <p:strVal val="1+#ppt_w/2"/>
                                          </p:val>
                                        </p:tav>
                                        <p:tav tm="100000">
                                          <p:val>
                                            <p:strVal val="#ppt_x"/>
                                          </p:val>
                                        </p:tav>
                                      </p:tavLst>
                                    </p:anim>
                                    <p:anim calcmode="lin" valueType="num">
                                      <p:cBhvr additive="base">
                                        <p:cTn id="57" dur="1000" fill="hold"/>
                                        <p:tgtEl>
                                          <p:spTgt spid="15"/>
                                        </p:tgtEl>
                                        <p:attrNameLst>
                                          <p:attrName>ppt_y</p:attrName>
                                        </p:attrNameLst>
                                      </p:cBhvr>
                                      <p:tavLst>
                                        <p:tav tm="0">
                                          <p:val>
                                            <p:strVal val="#ppt_y"/>
                                          </p:val>
                                        </p:tav>
                                        <p:tav tm="100000">
                                          <p:val>
                                            <p:strVal val="#ppt_y"/>
                                          </p:val>
                                        </p:tav>
                                      </p:tavLst>
                                    </p:anim>
                                  </p:childTnLst>
                                </p:cTn>
                              </p:par>
                              <p:par>
                                <p:cTn id="58" presetID="2" presetClass="entr" presetSubtype="2" fill="hold" nodeType="withEffect">
                                  <p:stCondLst>
                                    <p:cond delay="0"/>
                                  </p:stCondLst>
                                  <p:childTnLst>
                                    <p:set>
                                      <p:cBhvr>
                                        <p:cTn id="59" dur="1" fill="hold">
                                          <p:stCondLst>
                                            <p:cond delay="0"/>
                                          </p:stCondLst>
                                        </p:cTn>
                                        <p:tgtEl>
                                          <p:spTgt spid="82"/>
                                        </p:tgtEl>
                                        <p:attrNameLst>
                                          <p:attrName>style.visibility</p:attrName>
                                        </p:attrNameLst>
                                      </p:cBhvr>
                                      <p:to>
                                        <p:strVal val="visible"/>
                                      </p:to>
                                    </p:set>
                                    <p:anim calcmode="lin" valueType="num">
                                      <p:cBhvr additive="base">
                                        <p:cTn id="60" dur="1000" fill="hold"/>
                                        <p:tgtEl>
                                          <p:spTgt spid="82"/>
                                        </p:tgtEl>
                                        <p:attrNameLst>
                                          <p:attrName>ppt_x</p:attrName>
                                        </p:attrNameLst>
                                      </p:cBhvr>
                                      <p:tavLst>
                                        <p:tav tm="0">
                                          <p:val>
                                            <p:strVal val="1+#ppt_w/2"/>
                                          </p:val>
                                        </p:tav>
                                        <p:tav tm="100000">
                                          <p:val>
                                            <p:strVal val="#ppt_x"/>
                                          </p:val>
                                        </p:tav>
                                      </p:tavLst>
                                    </p:anim>
                                    <p:anim calcmode="lin" valueType="num">
                                      <p:cBhvr additive="base">
                                        <p:cTn id="61" dur="1000" fill="hold"/>
                                        <p:tgtEl>
                                          <p:spTgt spid="82"/>
                                        </p:tgtEl>
                                        <p:attrNameLst>
                                          <p:attrName>ppt_y</p:attrName>
                                        </p:attrNameLst>
                                      </p:cBhvr>
                                      <p:tavLst>
                                        <p:tav tm="0">
                                          <p:val>
                                            <p:strVal val="#ppt_y"/>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2" fill="hold" grpId="0" nodeType="clickEffect">
                                  <p:stCondLst>
                                    <p:cond delay="0"/>
                                  </p:stCondLst>
                                  <p:childTnLst>
                                    <p:set>
                                      <p:cBhvr>
                                        <p:cTn id="65" dur="1" fill="hold">
                                          <p:stCondLst>
                                            <p:cond delay="0"/>
                                          </p:stCondLst>
                                        </p:cTn>
                                        <p:tgtEl>
                                          <p:spTgt spid="4"/>
                                        </p:tgtEl>
                                        <p:attrNameLst>
                                          <p:attrName>style.visibility</p:attrName>
                                        </p:attrNameLst>
                                      </p:cBhvr>
                                      <p:to>
                                        <p:strVal val="visible"/>
                                      </p:to>
                                    </p:set>
                                    <p:anim calcmode="lin" valueType="num">
                                      <p:cBhvr additive="base">
                                        <p:cTn id="66" dur="500" fill="hold"/>
                                        <p:tgtEl>
                                          <p:spTgt spid="4"/>
                                        </p:tgtEl>
                                        <p:attrNameLst>
                                          <p:attrName>ppt_x</p:attrName>
                                        </p:attrNameLst>
                                      </p:cBhvr>
                                      <p:tavLst>
                                        <p:tav tm="0">
                                          <p:val>
                                            <p:strVal val="1+#ppt_w/2"/>
                                          </p:val>
                                        </p:tav>
                                        <p:tav tm="100000">
                                          <p:val>
                                            <p:strVal val="#ppt_x"/>
                                          </p:val>
                                        </p:tav>
                                      </p:tavLst>
                                    </p:anim>
                                    <p:anim calcmode="lin" valueType="num">
                                      <p:cBhvr additive="base">
                                        <p:cTn id="67"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1" presetClass="entr" presetSubtype="0" fill="hold" grpId="0" nodeType="clickEffect">
                                  <p:stCondLst>
                                    <p:cond delay="0"/>
                                  </p:stCondLst>
                                  <p:iterate type="lt">
                                    <p:tmPct val="10000"/>
                                  </p:iterate>
                                  <p:childTnLst>
                                    <p:set>
                                      <p:cBhvr>
                                        <p:cTn id="71" dur="1" fill="hold">
                                          <p:stCondLst>
                                            <p:cond delay="0"/>
                                          </p:stCondLst>
                                        </p:cTn>
                                        <p:tgtEl>
                                          <p:spTgt spid="2"/>
                                        </p:tgtEl>
                                        <p:attrNameLst>
                                          <p:attrName>style.visibility</p:attrName>
                                        </p:attrNameLst>
                                      </p:cBhvr>
                                      <p:to>
                                        <p:strVal val="visible"/>
                                      </p:to>
                                    </p:set>
                                    <p:anim calcmode="lin" valueType="num">
                                      <p:cBhvr>
                                        <p:cTn id="72"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73" dur="500" fill="hold"/>
                                        <p:tgtEl>
                                          <p:spTgt spid="2"/>
                                        </p:tgtEl>
                                        <p:attrNameLst>
                                          <p:attrName>ppt_y</p:attrName>
                                        </p:attrNameLst>
                                      </p:cBhvr>
                                      <p:tavLst>
                                        <p:tav tm="0">
                                          <p:val>
                                            <p:strVal val="#ppt_y"/>
                                          </p:val>
                                        </p:tav>
                                        <p:tav tm="100000">
                                          <p:val>
                                            <p:strVal val="#ppt_y"/>
                                          </p:val>
                                        </p:tav>
                                      </p:tavLst>
                                    </p:anim>
                                    <p:anim calcmode="lin" valueType="num">
                                      <p:cBhvr>
                                        <p:cTn id="74"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75"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76" dur="500" tmFilter="0,0; .5, 1; 1, 1"/>
                                        <p:tgtEl>
                                          <p:spTgt spid="2"/>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2" fill="hold" nodeType="clickEffect">
                                  <p:stCondLst>
                                    <p:cond delay="0"/>
                                  </p:stCondLst>
                                  <p:childTnLst>
                                    <p:set>
                                      <p:cBhvr>
                                        <p:cTn id="80" dur="1" fill="hold">
                                          <p:stCondLst>
                                            <p:cond delay="0"/>
                                          </p:stCondLst>
                                        </p:cTn>
                                        <p:tgtEl>
                                          <p:spTgt spid="98"/>
                                        </p:tgtEl>
                                        <p:attrNameLst>
                                          <p:attrName>style.visibility</p:attrName>
                                        </p:attrNameLst>
                                      </p:cBhvr>
                                      <p:to>
                                        <p:strVal val="visible"/>
                                      </p:to>
                                    </p:set>
                                    <p:anim calcmode="lin" valueType="num">
                                      <p:cBhvr additive="base">
                                        <p:cTn id="81" dur="2000" fill="hold"/>
                                        <p:tgtEl>
                                          <p:spTgt spid="98"/>
                                        </p:tgtEl>
                                        <p:attrNameLst>
                                          <p:attrName>ppt_x</p:attrName>
                                        </p:attrNameLst>
                                      </p:cBhvr>
                                      <p:tavLst>
                                        <p:tav tm="0">
                                          <p:val>
                                            <p:strVal val="1+#ppt_w/2"/>
                                          </p:val>
                                        </p:tav>
                                        <p:tav tm="100000">
                                          <p:val>
                                            <p:strVal val="#ppt_x"/>
                                          </p:val>
                                        </p:tav>
                                      </p:tavLst>
                                    </p:anim>
                                    <p:anim calcmode="lin" valueType="num">
                                      <p:cBhvr additive="base">
                                        <p:cTn id="82" dur="2000" fill="hold"/>
                                        <p:tgtEl>
                                          <p:spTgt spid="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 grpId="0"/>
      <p:bldP spid="4" grpId="0"/>
      <p:bldP spid="6" grpId="0" animBg="1"/>
      <p:bldP spid="7" grpId="0" animBg="1"/>
      <p:bldP spid="11" grpId="0" animBg="1"/>
      <p:bldP spid="17" grpId="0" animBg="1"/>
      <p:bldP spid="19" grpId="0"/>
      <p:bldP spid="2" grpId="0"/>
      <p:bldP spid="25" grpId="0"/>
      <p:bldP spid="2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a:extLst>
              <a:ext uri="{FF2B5EF4-FFF2-40B4-BE49-F238E27FC236}">
                <a16:creationId xmlns:a16="http://schemas.microsoft.com/office/drawing/2014/main" id="{306F0AAF-F6B5-4BE9-80BC-AD6CC0C695D4}"/>
              </a:ext>
            </a:extLst>
          </p:cNvPr>
          <p:cNvSpPr>
            <a:spLocks noChangeAspect="1" noChangeArrowheads="1" noTextEdit="1"/>
          </p:cNvSpPr>
          <p:nvPr/>
        </p:nvSpPr>
        <p:spPr bwMode="auto">
          <a:xfrm>
            <a:off x="684213" y="901700"/>
            <a:ext cx="8208962" cy="511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8" name="Rectangle 5">
            <a:extLst>
              <a:ext uri="{FF2B5EF4-FFF2-40B4-BE49-F238E27FC236}">
                <a16:creationId xmlns:a16="http://schemas.microsoft.com/office/drawing/2014/main" id="{6A9283FE-8CD3-4366-A682-2D43853BBA66}"/>
              </a:ext>
            </a:extLst>
          </p:cNvPr>
          <p:cNvSpPr>
            <a:spLocks noChangeArrowheads="1"/>
          </p:cNvSpPr>
          <p:nvPr/>
        </p:nvSpPr>
        <p:spPr bwMode="auto">
          <a:xfrm>
            <a:off x="974725" y="1017588"/>
            <a:ext cx="7796212" cy="47593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9" name="Freeform 6">
            <a:extLst>
              <a:ext uri="{FF2B5EF4-FFF2-40B4-BE49-F238E27FC236}">
                <a16:creationId xmlns:a16="http://schemas.microsoft.com/office/drawing/2014/main" id="{2AB449DB-4F33-42E5-8078-B39594AEFC87}"/>
              </a:ext>
            </a:extLst>
          </p:cNvPr>
          <p:cNvSpPr>
            <a:spLocks noEditPoints="1"/>
          </p:cNvSpPr>
          <p:nvPr/>
        </p:nvSpPr>
        <p:spPr bwMode="auto">
          <a:xfrm>
            <a:off x="969963" y="1014413"/>
            <a:ext cx="7805737" cy="4291013"/>
          </a:xfrm>
          <a:custGeom>
            <a:avLst/>
            <a:gdLst>
              <a:gd name="T0" fmla="*/ 0 w 4917"/>
              <a:gd name="T1" fmla="*/ 2703 h 2703"/>
              <a:gd name="T2" fmla="*/ 4917 w 4917"/>
              <a:gd name="T3" fmla="*/ 2703 h 2703"/>
              <a:gd name="T4" fmla="*/ 0 w 4917"/>
              <a:gd name="T5" fmla="*/ 2400 h 2703"/>
              <a:gd name="T6" fmla="*/ 4917 w 4917"/>
              <a:gd name="T7" fmla="*/ 2400 h 2703"/>
              <a:gd name="T8" fmla="*/ 0 w 4917"/>
              <a:gd name="T9" fmla="*/ 2101 h 2703"/>
              <a:gd name="T10" fmla="*/ 4917 w 4917"/>
              <a:gd name="T11" fmla="*/ 2101 h 2703"/>
              <a:gd name="T12" fmla="*/ 0 w 4917"/>
              <a:gd name="T13" fmla="*/ 1802 h 2703"/>
              <a:gd name="T14" fmla="*/ 4917 w 4917"/>
              <a:gd name="T15" fmla="*/ 1802 h 2703"/>
              <a:gd name="T16" fmla="*/ 0 w 4917"/>
              <a:gd name="T17" fmla="*/ 1504 h 2703"/>
              <a:gd name="T18" fmla="*/ 4917 w 4917"/>
              <a:gd name="T19" fmla="*/ 1504 h 2703"/>
              <a:gd name="T20" fmla="*/ 0 w 4917"/>
              <a:gd name="T21" fmla="*/ 1200 h 2703"/>
              <a:gd name="T22" fmla="*/ 4917 w 4917"/>
              <a:gd name="T23" fmla="*/ 1200 h 2703"/>
              <a:gd name="T24" fmla="*/ 0 w 4917"/>
              <a:gd name="T25" fmla="*/ 901 h 2703"/>
              <a:gd name="T26" fmla="*/ 4917 w 4917"/>
              <a:gd name="T27" fmla="*/ 901 h 2703"/>
              <a:gd name="T28" fmla="*/ 0 w 4917"/>
              <a:gd name="T29" fmla="*/ 602 h 2703"/>
              <a:gd name="T30" fmla="*/ 4917 w 4917"/>
              <a:gd name="T31" fmla="*/ 602 h 2703"/>
              <a:gd name="T32" fmla="*/ 0 w 4917"/>
              <a:gd name="T33" fmla="*/ 299 h 2703"/>
              <a:gd name="T34" fmla="*/ 4917 w 4917"/>
              <a:gd name="T35" fmla="*/ 299 h 2703"/>
              <a:gd name="T36" fmla="*/ 0 w 4917"/>
              <a:gd name="T37" fmla="*/ 0 h 2703"/>
              <a:gd name="T38" fmla="*/ 4917 w 4917"/>
              <a:gd name="T39" fmla="*/ 0 h 2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17" h="2703">
                <a:moveTo>
                  <a:pt x="0" y="2703"/>
                </a:moveTo>
                <a:lnTo>
                  <a:pt x="4917" y="2703"/>
                </a:lnTo>
                <a:moveTo>
                  <a:pt x="0" y="2400"/>
                </a:moveTo>
                <a:lnTo>
                  <a:pt x="4917" y="2400"/>
                </a:lnTo>
                <a:moveTo>
                  <a:pt x="0" y="2101"/>
                </a:moveTo>
                <a:lnTo>
                  <a:pt x="4917" y="2101"/>
                </a:lnTo>
                <a:moveTo>
                  <a:pt x="0" y="1802"/>
                </a:moveTo>
                <a:lnTo>
                  <a:pt x="4917" y="1802"/>
                </a:lnTo>
                <a:moveTo>
                  <a:pt x="0" y="1504"/>
                </a:moveTo>
                <a:lnTo>
                  <a:pt x="4917" y="1504"/>
                </a:lnTo>
                <a:moveTo>
                  <a:pt x="0" y="1200"/>
                </a:moveTo>
                <a:lnTo>
                  <a:pt x="4917" y="1200"/>
                </a:lnTo>
                <a:moveTo>
                  <a:pt x="0" y="901"/>
                </a:moveTo>
                <a:lnTo>
                  <a:pt x="4917" y="901"/>
                </a:lnTo>
                <a:moveTo>
                  <a:pt x="0" y="602"/>
                </a:moveTo>
                <a:lnTo>
                  <a:pt x="4917" y="602"/>
                </a:lnTo>
                <a:moveTo>
                  <a:pt x="0" y="299"/>
                </a:moveTo>
                <a:lnTo>
                  <a:pt x="4917" y="299"/>
                </a:lnTo>
                <a:moveTo>
                  <a:pt x="0" y="0"/>
                </a:moveTo>
                <a:lnTo>
                  <a:pt x="4917" y="0"/>
                </a:lnTo>
              </a:path>
            </a:pathLst>
          </a:custGeom>
          <a:noFill/>
          <a:ln w="7938" cap="flat">
            <a:solidFill>
              <a:srgbClr val="D9D9D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0" name="Rectangle 7">
            <a:extLst>
              <a:ext uri="{FF2B5EF4-FFF2-40B4-BE49-F238E27FC236}">
                <a16:creationId xmlns:a16="http://schemas.microsoft.com/office/drawing/2014/main" id="{CC81F083-474E-473D-AC92-829533C10323}"/>
              </a:ext>
            </a:extLst>
          </p:cNvPr>
          <p:cNvSpPr>
            <a:spLocks noChangeArrowheads="1"/>
          </p:cNvSpPr>
          <p:nvPr/>
        </p:nvSpPr>
        <p:spPr bwMode="auto">
          <a:xfrm>
            <a:off x="969963" y="1014413"/>
            <a:ext cx="7805737" cy="4765675"/>
          </a:xfrm>
          <a:prstGeom prst="rect">
            <a:avLst/>
          </a:pr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1" name="Freeform 8">
            <a:extLst>
              <a:ext uri="{FF2B5EF4-FFF2-40B4-BE49-F238E27FC236}">
                <a16:creationId xmlns:a16="http://schemas.microsoft.com/office/drawing/2014/main" id="{AE3C77B9-94FB-4507-8035-137C8005C5C3}"/>
              </a:ext>
            </a:extLst>
          </p:cNvPr>
          <p:cNvSpPr>
            <a:spLocks noEditPoints="1"/>
          </p:cNvSpPr>
          <p:nvPr/>
        </p:nvSpPr>
        <p:spPr bwMode="auto">
          <a:xfrm>
            <a:off x="1025525" y="1531938"/>
            <a:ext cx="7694612" cy="4244975"/>
          </a:xfrm>
          <a:custGeom>
            <a:avLst/>
            <a:gdLst>
              <a:gd name="T0" fmla="*/ 100 w 4847"/>
              <a:gd name="T1" fmla="*/ 2674 h 2674"/>
              <a:gd name="T2" fmla="*/ 164 w 4847"/>
              <a:gd name="T3" fmla="*/ 0 h 2674"/>
              <a:gd name="T4" fmla="*/ 164 w 4847"/>
              <a:gd name="T5" fmla="*/ 2674 h 2674"/>
              <a:gd name="T6" fmla="*/ 429 w 4847"/>
              <a:gd name="T7" fmla="*/ 41 h 2674"/>
              <a:gd name="T8" fmla="*/ 328 w 4847"/>
              <a:gd name="T9" fmla="*/ 41 h 2674"/>
              <a:gd name="T10" fmla="*/ 593 w 4847"/>
              <a:gd name="T11" fmla="*/ 2674 h 2674"/>
              <a:gd name="T12" fmla="*/ 651 w 4847"/>
              <a:gd name="T13" fmla="*/ 36 h 2674"/>
              <a:gd name="T14" fmla="*/ 651 w 4847"/>
              <a:gd name="T15" fmla="*/ 2674 h 2674"/>
              <a:gd name="T16" fmla="*/ 921 w 4847"/>
              <a:gd name="T17" fmla="*/ 213 h 2674"/>
              <a:gd name="T18" fmla="*/ 815 w 4847"/>
              <a:gd name="T19" fmla="*/ 213 h 2674"/>
              <a:gd name="T20" fmla="*/ 1080 w 4847"/>
              <a:gd name="T21" fmla="*/ 2674 h 2674"/>
              <a:gd name="T22" fmla="*/ 1144 w 4847"/>
              <a:gd name="T23" fmla="*/ 188 h 2674"/>
              <a:gd name="T24" fmla="*/ 1144 w 4847"/>
              <a:gd name="T25" fmla="*/ 2674 h 2674"/>
              <a:gd name="T26" fmla="*/ 1409 w 4847"/>
              <a:gd name="T27" fmla="*/ 243 h 2674"/>
              <a:gd name="T28" fmla="*/ 1308 w 4847"/>
              <a:gd name="T29" fmla="*/ 243 h 2674"/>
              <a:gd name="T30" fmla="*/ 1573 w 4847"/>
              <a:gd name="T31" fmla="*/ 2674 h 2674"/>
              <a:gd name="T32" fmla="*/ 1637 w 4847"/>
              <a:gd name="T33" fmla="*/ 380 h 2674"/>
              <a:gd name="T34" fmla="*/ 1637 w 4847"/>
              <a:gd name="T35" fmla="*/ 2674 h 2674"/>
              <a:gd name="T36" fmla="*/ 1902 w 4847"/>
              <a:gd name="T37" fmla="*/ 502 h 2674"/>
              <a:gd name="T38" fmla="*/ 1801 w 4847"/>
              <a:gd name="T39" fmla="*/ 502 h 2674"/>
              <a:gd name="T40" fmla="*/ 2066 w 4847"/>
              <a:gd name="T41" fmla="*/ 2674 h 2674"/>
              <a:gd name="T42" fmla="*/ 2124 w 4847"/>
              <a:gd name="T43" fmla="*/ 724 h 2674"/>
              <a:gd name="T44" fmla="*/ 2124 w 4847"/>
              <a:gd name="T45" fmla="*/ 2674 h 2674"/>
              <a:gd name="T46" fmla="*/ 2394 w 4847"/>
              <a:gd name="T47" fmla="*/ 836 h 2674"/>
              <a:gd name="T48" fmla="*/ 2288 w 4847"/>
              <a:gd name="T49" fmla="*/ 836 h 2674"/>
              <a:gd name="T50" fmla="*/ 2559 w 4847"/>
              <a:gd name="T51" fmla="*/ 2674 h 2674"/>
              <a:gd name="T52" fmla="*/ 2617 w 4847"/>
              <a:gd name="T53" fmla="*/ 1145 h 2674"/>
              <a:gd name="T54" fmla="*/ 2617 w 4847"/>
              <a:gd name="T55" fmla="*/ 2674 h 2674"/>
              <a:gd name="T56" fmla="*/ 2882 w 4847"/>
              <a:gd name="T57" fmla="*/ 1332 h 2674"/>
              <a:gd name="T58" fmla="*/ 2781 w 4847"/>
              <a:gd name="T59" fmla="*/ 1332 h 2674"/>
              <a:gd name="T60" fmla="*/ 3046 w 4847"/>
              <a:gd name="T61" fmla="*/ 2674 h 2674"/>
              <a:gd name="T62" fmla="*/ 3110 w 4847"/>
              <a:gd name="T63" fmla="*/ 1428 h 2674"/>
              <a:gd name="T64" fmla="*/ 3110 w 4847"/>
              <a:gd name="T65" fmla="*/ 2674 h 2674"/>
              <a:gd name="T66" fmla="*/ 3375 w 4847"/>
              <a:gd name="T67" fmla="*/ 1620 h 2674"/>
              <a:gd name="T68" fmla="*/ 3274 w 4847"/>
              <a:gd name="T69" fmla="*/ 1620 h 2674"/>
              <a:gd name="T70" fmla="*/ 3539 w 4847"/>
              <a:gd name="T71" fmla="*/ 2674 h 2674"/>
              <a:gd name="T72" fmla="*/ 3602 w 4847"/>
              <a:gd name="T73" fmla="*/ 1772 h 2674"/>
              <a:gd name="T74" fmla="*/ 3602 w 4847"/>
              <a:gd name="T75" fmla="*/ 2674 h 2674"/>
              <a:gd name="T76" fmla="*/ 3867 w 4847"/>
              <a:gd name="T77" fmla="*/ 1843 h 2674"/>
              <a:gd name="T78" fmla="*/ 3761 w 4847"/>
              <a:gd name="T79" fmla="*/ 1843 h 2674"/>
              <a:gd name="T80" fmla="*/ 4031 w 4847"/>
              <a:gd name="T81" fmla="*/ 2674 h 2674"/>
              <a:gd name="T82" fmla="*/ 4090 w 4847"/>
              <a:gd name="T83" fmla="*/ 1945 h 2674"/>
              <a:gd name="T84" fmla="*/ 4090 w 4847"/>
              <a:gd name="T85" fmla="*/ 2674 h 2674"/>
              <a:gd name="T86" fmla="*/ 4360 w 4847"/>
              <a:gd name="T87" fmla="*/ 2122 h 2674"/>
              <a:gd name="T88" fmla="*/ 4254 w 4847"/>
              <a:gd name="T89" fmla="*/ 2122 h 2674"/>
              <a:gd name="T90" fmla="*/ 4519 w 4847"/>
              <a:gd name="T91" fmla="*/ 2674 h 2674"/>
              <a:gd name="T92" fmla="*/ 4583 w 4847"/>
              <a:gd name="T93" fmla="*/ 2112 h 2674"/>
              <a:gd name="T94" fmla="*/ 4583 w 4847"/>
              <a:gd name="T95" fmla="*/ 2674 h 2674"/>
              <a:gd name="T96" fmla="*/ 4847 w 4847"/>
              <a:gd name="T97" fmla="*/ 2233 h 2674"/>
              <a:gd name="T98" fmla="*/ 4747 w 4847"/>
              <a:gd name="T99" fmla="*/ 2233 h 2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47" h="2674">
                <a:moveTo>
                  <a:pt x="0" y="31"/>
                </a:moveTo>
                <a:lnTo>
                  <a:pt x="100" y="31"/>
                </a:lnTo>
                <a:lnTo>
                  <a:pt x="100" y="2674"/>
                </a:lnTo>
                <a:lnTo>
                  <a:pt x="0" y="2674"/>
                </a:lnTo>
                <a:lnTo>
                  <a:pt x="0" y="31"/>
                </a:lnTo>
                <a:close/>
                <a:moveTo>
                  <a:pt x="164" y="0"/>
                </a:moveTo>
                <a:lnTo>
                  <a:pt x="264" y="0"/>
                </a:lnTo>
                <a:lnTo>
                  <a:pt x="264" y="2674"/>
                </a:lnTo>
                <a:lnTo>
                  <a:pt x="164" y="2674"/>
                </a:lnTo>
                <a:lnTo>
                  <a:pt x="164" y="0"/>
                </a:lnTo>
                <a:close/>
                <a:moveTo>
                  <a:pt x="328" y="41"/>
                </a:moveTo>
                <a:lnTo>
                  <a:pt x="429" y="41"/>
                </a:lnTo>
                <a:lnTo>
                  <a:pt x="429" y="2674"/>
                </a:lnTo>
                <a:lnTo>
                  <a:pt x="328" y="2674"/>
                </a:lnTo>
                <a:lnTo>
                  <a:pt x="328" y="41"/>
                </a:lnTo>
                <a:close/>
                <a:moveTo>
                  <a:pt x="487" y="61"/>
                </a:moveTo>
                <a:lnTo>
                  <a:pt x="593" y="61"/>
                </a:lnTo>
                <a:lnTo>
                  <a:pt x="593" y="2674"/>
                </a:lnTo>
                <a:lnTo>
                  <a:pt x="487" y="2674"/>
                </a:lnTo>
                <a:lnTo>
                  <a:pt x="487" y="61"/>
                </a:lnTo>
                <a:close/>
                <a:moveTo>
                  <a:pt x="651" y="36"/>
                </a:moveTo>
                <a:lnTo>
                  <a:pt x="757" y="36"/>
                </a:lnTo>
                <a:lnTo>
                  <a:pt x="757" y="2674"/>
                </a:lnTo>
                <a:lnTo>
                  <a:pt x="651" y="2674"/>
                </a:lnTo>
                <a:lnTo>
                  <a:pt x="651" y="36"/>
                </a:lnTo>
                <a:close/>
                <a:moveTo>
                  <a:pt x="815" y="213"/>
                </a:moveTo>
                <a:lnTo>
                  <a:pt x="921" y="213"/>
                </a:lnTo>
                <a:lnTo>
                  <a:pt x="921" y="2674"/>
                </a:lnTo>
                <a:lnTo>
                  <a:pt x="815" y="2674"/>
                </a:lnTo>
                <a:lnTo>
                  <a:pt x="815" y="213"/>
                </a:lnTo>
                <a:close/>
                <a:moveTo>
                  <a:pt x="980" y="97"/>
                </a:moveTo>
                <a:lnTo>
                  <a:pt x="1080" y="97"/>
                </a:lnTo>
                <a:lnTo>
                  <a:pt x="1080" y="2674"/>
                </a:lnTo>
                <a:lnTo>
                  <a:pt x="980" y="2674"/>
                </a:lnTo>
                <a:lnTo>
                  <a:pt x="980" y="97"/>
                </a:lnTo>
                <a:close/>
                <a:moveTo>
                  <a:pt x="1144" y="188"/>
                </a:moveTo>
                <a:lnTo>
                  <a:pt x="1245" y="188"/>
                </a:lnTo>
                <a:lnTo>
                  <a:pt x="1245" y="2674"/>
                </a:lnTo>
                <a:lnTo>
                  <a:pt x="1144" y="2674"/>
                </a:lnTo>
                <a:lnTo>
                  <a:pt x="1144" y="188"/>
                </a:lnTo>
                <a:close/>
                <a:moveTo>
                  <a:pt x="1308" y="243"/>
                </a:moveTo>
                <a:lnTo>
                  <a:pt x="1409" y="243"/>
                </a:lnTo>
                <a:lnTo>
                  <a:pt x="1409" y="2674"/>
                </a:lnTo>
                <a:lnTo>
                  <a:pt x="1308" y="2674"/>
                </a:lnTo>
                <a:lnTo>
                  <a:pt x="1308" y="243"/>
                </a:lnTo>
                <a:close/>
                <a:moveTo>
                  <a:pt x="1472" y="284"/>
                </a:moveTo>
                <a:lnTo>
                  <a:pt x="1573" y="284"/>
                </a:lnTo>
                <a:lnTo>
                  <a:pt x="1573" y="2674"/>
                </a:lnTo>
                <a:lnTo>
                  <a:pt x="1472" y="2674"/>
                </a:lnTo>
                <a:lnTo>
                  <a:pt x="1472" y="284"/>
                </a:lnTo>
                <a:close/>
                <a:moveTo>
                  <a:pt x="1637" y="380"/>
                </a:moveTo>
                <a:lnTo>
                  <a:pt x="1737" y="380"/>
                </a:lnTo>
                <a:lnTo>
                  <a:pt x="1737" y="2674"/>
                </a:lnTo>
                <a:lnTo>
                  <a:pt x="1637" y="2674"/>
                </a:lnTo>
                <a:lnTo>
                  <a:pt x="1637" y="380"/>
                </a:lnTo>
                <a:close/>
                <a:moveTo>
                  <a:pt x="1801" y="502"/>
                </a:moveTo>
                <a:lnTo>
                  <a:pt x="1902" y="502"/>
                </a:lnTo>
                <a:lnTo>
                  <a:pt x="1902" y="2674"/>
                </a:lnTo>
                <a:lnTo>
                  <a:pt x="1801" y="2674"/>
                </a:lnTo>
                <a:lnTo>
                  <a:pt x="1801" y="502"/>
                </a:lnTo>
                <a:close/>
                <a:moveTo>
                  <a:pt x="1965" y="598"/>
                </a:moveTo>
                <a:lnTo>
                  <a:pt x="2066" y="598"/>
                </a:lnTo>
                <a:lnTo>
                  <a:pt x="2066" y="2674"/>
                </a:lnTo>
                <a:lnTo>
                  <a:pt x="1965" y="2674"/>
                </a:lnTo>
                <a:lnTo>
                  <a:pt x="1965" y="598"/>
                </a:lnTo>
                <a:close/>
                <a:moveTo>
                  <a:pt x="2124" y="724"/>
                </a:moveTo>
                <a:lnTo>
                  <a:pt x="2230" y="724"/>
                </a:lnTo>
                <a:lnTo>
                  <a:pt x="2230" y="2674"/>
                </a:lnTo>
                <a:lnTo>
                  <a:pt x="2124" y="2674"/>
                </a:lnTo>
                <a:lnTo>
                  <a:pt x="2124" y="724"/>
                </a:lnTo>
                <a:close/>
                <a:moveTo>
                  <a:pt x="2288" y="836"/>
                </a:moveTo>
                <a:lnTo>
                  <a:pt x="2394" y="836"/>
                </a:lnTo>
                <a:lnTo>
                  <a:pt x="2394" y="2674"/>
                </a:lnTo>
                <a:lnTo>
                  <a:pt x="2288" y="2674"/>
                </a:lnTo>
                <a:lnTo>
                  <a:pt x="2288" y="836"/>
                </a:lnTo>
                <a:close/>
                <a:moveTo>
                  <a:pt x="2453" y="1048"/>
                </a:moveTo>
                <a:lnTo>
                  <a:pt x="2559" y="1048"/>
                </a:lnTo>
                <a:lnTo>
                  <a:pt x="2559" y="2674"/>
                </a:lnTo>
                <a:lnTo>
                  <a:pt x="2453" y="2674"/>
                </a:lnTo>
                <a:lnTo>
                  <a:pt x="2453" y="1048"/>
                </a:lnTo>
                <a:close/>
                <a:moveTo>
                  <a:pt x="2617" y="1145"/>
                </a:moveTo>
                <a:lnTo>
                  <a:pt x="2718" y="1145"/>
                </a:lnTo>
                <a:lnTo>
                  <a:pt x="2718" y="2674"/>
                </a:lnTo>
                <a:lnTo>
                  <a:pt x="2617" y="2674"/>
                </a:lnTo>
                <a:lnTo>
                  <a:pt x="2617" y="1145"/>
                </a:lnTo>
                <a:close/>
                <a:moveTo>
                  <a:pt x="2781" y="1332"/>
                </a:moveTo>
                <a:lnTo>
                  <a:pt x="2882" y="1332"/>
                </a:lnTo>
                <a:lnTo>
                  <a:pt x="2882" y="2674"/>
                </a:lnTo>
                <a:lnTo>
                  <a:pt x="2781" y="2674"/>
                </a:lnTo>
                <a:lnTo>
                  <a:pt x="2781" y="1332"/>
                </a:lnTo>
                <a:close/>
                <a:moveTo>
                  <a:pt x="2945" y="1337"/>
                </a:moveTo>
                <a:lnTo>
                  <a:pt x="3046" y="1337"/>
                </a:lnTo>
                <a:lnTo>
                  <a:pt x="3046" y="2674"/>
                </a:lnTo>
                <a:lnTo>
                  <a:pt x="2945" y="2674"/>
                </a:lnTo>
                <a:lnTo>
                  <a:pt x="2945" y="1337"/>
                </a:lnTo>
                <a:close/>
                <a:moveTo>
                  <a:pt x="3110" y="1428"/>
                </a:moveTo>
                <a:lnTo>
                  <a:pt x="3210" y="1428"/>
                </a:lnTo>
                <a:lnTo>
                  <a:pt x="3210" y="2674"/>
                </a:lnTo>
                <a:lnTo>
                  <a:pt x="3110" y="2674"/>
                </a:lnTo>
                <a:lnTo>
                  <a:pt x="3110" y="1428"/>
                </a:lnTo>
                <a:close/>
                <a:moveTo>
                  <a:pt x="3274" y="1620"/>
                </a:moveTo>
                <a:lnTo>
                  <a:pt x="3375" y="1620"/>
                </a:lnTo>
                <a:lnTo>
                  <a:pt x="3375" y="2674"/>
                </a:lnTo>
                <a:lnTo>
                  <a:pt x="3274" y="2674"/>
                </a:lnTo>
                <a:lnTo>
                  <a:pt x="3274" y="1620"/>
                </a:lnTo>
                <a:close/>
                <a:moveTo>
                  <a:pt x="3438" y="1707"/>
                </a:moveTo>
                <a:lnTo>
                  <a:pt x="3539" y="1707"/>
                </a:lnTo>
                <a:lnTo>
                  <a:pt x="3539" y="2674"/>
                </a:lnTo>
                <a:lnTo>
                  <a:pt x="3438" y="2674"/>
                </a:lnTo>
                <a:lnTo>
                  <a:pt x="3438" y="1707"/>
                </a:lnTo>
                <a:close/>
                <a:moveTo>
                  <a:pt x="3602" y="1772"/>
                </a:moveTo>
                <a:lnTo>
                  <a:pt x="3703" y="1772"/>
                </a:lnTo>
                <a:lnTo>
                  <a:pt x="3703" y="2674"/>
                </a:lnTo>
                <a:lnTo>
                  <a:pt x="3602" y="2674"/>
                </a:lnTo>
                <a:lnTo>
                  <a:pt x="3602" y="1772"/>
                </a:lnTo>
                <a:close/>
                <a:moveTo>
                  <a:pt x="3761" y="1843"/>
                </a:moveTo>
                <a:lnTo>
                  <a:pt x="3867" y="1843"/>
                </a:lnTo>
                <a:lnTo>
                  <a:pt x="3867" y="2674"/>
                </a:lnTo>
                <a:lnTo>
                  <a:pt x="3761" y="2674"/>
                </a:lnTo>
                <a:lnTo>
                  <a:pt x="3761" y="1843"/>
                </a:lnTo>
                <a:close/>
                <a:moveTo>
                  <a:pt x="3926" y="1985"/>
                </a:moveTo>
                <a:lnTo>
                  <a:pt x="4031" y="1985"/>
                </a:lnTo>
                <a:lnTo>
                  <a:pt x="4031" y="2674"/>
                </a:lnTo>
                <a:lnTo>
                  <a:pt x="3926" y="2674"/>
                </a:lnTo>
                <a:lnTo>
                  <a:pt x="3926" y="1985"/>
                </a:lnTo>
                <a:close/>
                <a:moveTo>
                  <a:pt x="4090" y="1945"/>
                </a:moveTo>
                <a:lnTo>
                  <a:pt x="4196" y="1945"/>
                </a:lnTo>
                <a:lnTo>
                  <a:pt x="4196" y="2674"/>
                </a:lnTo>
                <a:lnTo>
                  <a:pt x="4090" y="2674"/>
                </a:lnTo>
                <a:lnTo>
                  <a:pt x="4090" y="1945"/>
                </a:lnTo>
                <a:close/>
                <a:moveTo>
                  <a:pt x="4254" y="2122"/>
                </a:moveTo>
                <a:lnTo>
                  <a:pt x="4360" y="2122"/>
                </a:lnTo>
                <a:lnTo>
                  <a:pt x="4360" y="2674"/>
                </a:lnTo>
                <a:lnTo>
                  <a:pt x="4254" y="2674"/>
                </a:lnTo>
                <a:lnTo>
                  <a:pt x="4254" y="2122"/>
                </a:lnTo>
                <a:close/>
                <a:moveTo>
                  <a:pt x="4418" y="2112"/>
                </a:moveTo>
                <a:lnTo>
                  <a:pt x="4519" y="2112"/>
                </a:lnTo>
                <a:lnTo>
                  <a:pt x="4519" y="2674"/>
                </a:lnTo>
                <a:lnTo>
                  <a:pt x="4418" y="2674"/>
                </a:lnTo>
                <a:lnTo>
                  <a:pt x="4418" y="2112"/>
                </a:lnTo>
                <a:close/>
                <a:moveTo>
                  <a:pt x="4583" y="2112"/>
                </a:moveTo>
                <a:lnTo>
                  <a:pt x="4683" y="2112"/>
                </a:lnTo>
                <a:lnTo>
                  <a:pt x="4683" y="2674"/>
                </a:lnTo>
                <a:lnTo>
                  <a:pt x="4583" y="2674"/>
                </a:lnTo>
                <a:lnTo>
                  <a:pt x="4583" y="2112"/>
                </a:lnTo>
                <a:close/>
                <a:moveTo>
                  <a:pt x="4747" y="2233"/>
                </a:moveTo>
                <a:lnTo>
                  <a:pt x="4847" y="2233"/>
                </a:lnTo>
                <a:lnTo>
                  <a:pt x="4847" y="2674"/>
                </a:lnTo>
                <a:lnTo>
                  <a:pt x="4747" y="2674"/>
                </a:lnTo>
                <a:lnTo>
                  <a:pt x="4747" y="2233"/>
                </a:lnTo>
                <a:close/>
              </a:path>
            </a:pathLst>
          </a:custGeom>
          <a:solidFill>
            <a:srgbClr val="2E7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2" name="Freeform 9">
            <a:extLst>
              <a:ext uri="{FF2B5EF4-FFF2-40B4-BE49-F238E27FC236}">
                <a16:creationId xmlns:a16="http://schemas.microsoft.com/office/drawing/2014/main" id="{A6118C14-C726-4845-8EA1-ADEEAA2FC20E}"/>
              </a:ext>
            </a:extLst>
          </p:cNvPr>
          <p:cNvSpPr>
            <a:spLocks noEditPoints="1"/>
          </p:cNvSpPr>
          <p:nvPr/>
        </p:nvSpPr>
        <p:spPr bwMode="auto">
          <a:xfrm>
            <a:off x="3624263" y="1830401"/>
            <a:ext cx="5095875" cy="3254375"/>
          </a:xfrm>
          <a:custGeom>
            <a:avLst/>
            <a:gdLst>
              <a:gd name="T0" fmla="*/ 100 w 3210"/>
              <a:gd name="T1" fmla="*/ 0 h 2050"/>
              <a:gd name="T2" fmla="*/ 0 w 3210"/>
              <a:gd name="T3" fmla="*/ 197 h 2050"/>
              <a:gd name="T4" fmla="*/ 164 w 3210"/>
              <a:gd name="T5" fmla="*/ 30 h 2050"/>
              <a:gd name="T6" fmla="*/ 265 w 3210"/>
              <a:gd name="T7" fmla="*/ 319 h 2050"/>
              <a:gd name="T8" fmla="*/ 164 w 3210"/>
              <a:gd name="T9" fmla="*/ 30 h 2050"/>
              <a:gd name="T10" fmla="*/ 429 w 3210"/>
              <a:gd name="T11" fmla="*/ 10 h 2050"/>
              <a:gd name="T12" fmla="*/ 328 w 3210"/>
              <a:gd name="T13" fmla="*/ 415 h 2050"/>
              <a:gd name="T14" fmla="*/ 487 w 3210"/>
              <a:gd name="T15" fmla="*/ 50 h 2050"/>
              <a:gd name="T16" fmla="*/ 593 w 3210"/>
              <a:gd name="T17" fmla="*/ 541 h 2050"/>
              <a:gd name="T18" fmla="*/ 487 w 3210"/>
              <a:gd name="T19" fmla="*/ 50 h 2050"/>
              <a:gd name="T20" fmla="*/ 757 w 3210"/>
              <a:gd name="T21" fmla="*/ 60 h 2050"/>
              <a:gd name="T22" fmla="*/ 651 w 3210"/>
              <a:gd name="T23" fmla="*/ 653 h 2050"/>
              <a:gd name="T24" fmla="*/ 816 w 3210"/>
              <a:gd name="T25" fmla="*/ 81 h 2050"/>
              <a:gd name="T26" fmla="*/ 922 w 3210"/>
              <a:gd name="T27" fmla="*/ 865 h 2050"/>
              <a:gd name="T28" fmla="*/ 816 w 3210"/>
              <a:gd name="T29" fmla="*/ 81 h 2050"/>
              <a:gd name="T30" fmla="*/ 1081 w 3210"/>
              <a:gd name="T31" fmla="*/ 96 h 2050"/>
              <a:gd name="T32" fmla="*/ 980 w 3210"/>
              <a:gd name="T33" fmla="*/ 962 h 2050"/>
              <a:gd name="T34" fmla="*/ 1144 w 3210"/>
              <a:gd name="T35" fmla="*/ 91 h 2050"/>
              <a:gd name="T36" fmla="*/ 1245 w 3210"/>
              <a:gd name="T37" fmla="*/ 1149 h 2050"/>
              <a:gd name="T38" fmla="*/ 1144 w 3210"/>
              <a:gd name="T39" fmla="*/ 91 h 2050"/>
              <a:gd name="T40" fmla="*/ 1409 w 3210"/>
              <a:gd name="T41" fmla="*/ 106 h 2050"/>
              <a:gd name="T42" fmla="*/ 1308 w 3210"/>
              <a:gd name="T43" fmla="*/ 1154 h 2050"/>
              <a:gd name="T44" fmla="*/ 1473 w 3210"/>
              <a:gd name="T45" fmla="*/ 121 h 2050"/>
              <a:gd name="T46" fmla="*/ 1573 w 3210"/>
              <a:gd name="T47" fmla="*/ 1245 h 2050"/>
              <a:gd name="T48" fmla="*/ 1473 w 3210"/>
              <a:gd name="T49" fmla="*/ 121 h 2050"/>
              <a:gd name="T50" fmla="*/ 1738 w 3210"/>
              <a:gd name="T51" fmla="*/ 136 h 2050"/>
              <a:gd name="T52" fmla="*/ 1637 w 3210"/>
              <a:gd name="T53" fmla="*/ 1437 h 2050"/>
              <a:gd name="T54" fmla="*/ 1801 w 3210"/>
              <a:gd name="T55" fmla="*/ 167 h 2050"/>
              <a:gd name="T56" fmla="*/ 1902 w 3210"/>
              <a:gd name="T57" fmla="*/ 1524 h 2050"/>
              <a:gd name="T58" fmla="*/ 1801 w 3210"/>
              <a:gd name="T59" fmla="*/ 167 h 2050"/>
              <a:gd name="T60" fmla="*/ 2066 w 3210"/>
              <a:gd name="T61" fmla="*/ 172 h 2050"/>
              <a:gd name="T62" fmla="*/ 1965 w 3210"/>
              <a:gd name="T63" fmla="*/ 1589 h 2050"/>
              <a:gd name="T64" fmla="*/ 2124 w 3210"/>
              <a:gd name="T65" fmla="*/ 212 h 2050"/>
              <a:gd name="T66" fmla="*/ 2230 w 3210"/>
              <a:gd name="T67" fmla="*/ 1660 h 2050"/>
              <a:gd name="T68" fmla="*/ 2124 w 3210"/>
              <a:gd name="T69" fmla="*/ 212 h 2050"/>
              <a:gd name="T70" fmla="*/ 2394 w 3210"/>
              <a:gd name="T71" fmla="*/ 248 h 2050"/>
              <a:gd name="T72" fmla="*/ 2289 w 3210"/>
              <a:gd name="T73" fmla="*/ 1802 h 2050"/>
              <a:gd name="T74" fmla="*/ 2453 w 3210"/>
              <a:gd name="T75" fmla="*/ 253 h 2050"/>
              <a:gd name="T76" fmla="*/ 2559 w 3210"/>
              <a:gd name="T77" fmla="*/ 1762 h 2050"/>
              <a:gd name="T78" fmla="*/ 2453 w 3210"/>
              <a:gd name="T79" fmla="*/ 253 h 2050"/>
              <a:gd name="T80" fmla="*/ 2723 w 3210"/>
              <a:gd name="T81" fmla="*/ 258 h 2050"/>
              <a:gd name="T82" fmla="*/ 2617 w 3210"/>
              <a:gd name="T83" fmla="*/ 1939 h 2050"/>
              <a:gd name="T84" fmla="*/ 2781 w 3210"/>
              <a:gd name="T85" fmla="*/ 273 h 2050"/>
              <a:gd name="T86" fmla="*/ 2882 w 3210"/>
              <a:gd name="T87" fmla="*/ 1929 h 2050"/>
              <a:gd name="T88" fmla="*/ 2781 w 3210"/>
              <a:gd name="T89" fmla="*/ 273 h 2050"/>
              <a:gd name="T90" fmla="*/ 3046 w 3210"/>
              <a:gd name="T91" fmla="*/ 253 h 2050"/>
              <a:gd name="T92" fmla="*/ 2946 w 3210"/>
              <a:gd name="T93" fmla="*/ 1929 h 2050"/>
              <a:gd name="T94" fmla="*/ 3110 w 3210"/>
              <a:gd name="T95" fmla="*/ 364 h 2050"/>
              <a:gd name="T96" fmla="*/ 3210 w 3210"/>
              <a:gd name="T97" fmla="*/ 2050 h 2050"/>
              <a:gd name="T98" fmla="*/ 3110 w 3210"/>
              <a:gd name="T99" fmla="*/ 364 h 2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10" h="2050">
                <a:moveTo>
                  <a:pt x="0" y="0"/>
                </a:moveTo>
                <a:lnTo>
                  <a:pt x="100" y="0"/>
                </a:lnTo>
                <a:lnTo>
                  <a:pt x="100" y="197"/>
                </a:lnTo>
                <a:lnTo>
                  <a:pt x="0" y="197"/>
                </a:lnTo>
                <a:lnTo>
                  <a:pt x="0" y="0"/>
                </a:lnTo>
                <a:close/>
                <a:moveTo>
                  <a:pt x="164" y="30"/>
                </a:moveTo>
                <a:lnTo>
                  <a:pt x="265" y="30"/>
                </a:lnTo>
                <a:lnTo>
                  <a:pt x="265" y="319"/>
                </a:lnTo>
                <a:lnTo>
                  <a:pt x="164" y="319"/>
                </a:lnTo>
                <a:lnTo>
                  <a:pt x="164" y="30"/>
                </a:lnTo>
                <a:close/>
                <a:moveTo>
                  <a:pt x="328" y="10"/>
                </a:moveTo>
                <a:lnTo>
                  <a:pt x="429" y="10"/>
                </a:lnTo>
                <a:lnTo>
                  <a:pt x="429" y="415"/>
                </a:lnTo>
                <a:lnTo>
                  <a:pt x="328" y="415"/>
                </a:lnTo>
                <a:lnTo>
                  <a:pt x="328" y="10"/>
                </a:lnTo>
                <a:close/>
                <a:moveTo>
                  <a:pt x="487" y="50"/>
                </a:moveTo>
                <a:lnTo>
                  <a:pt x="593" y="50"/>
                </a:lnTo>
                <a:lnTo>
                  <a:pt x="593" y="541"/>
                </a:lnTo>
                <a:lnTo>
                  <a:pt x="487" y="541"/>
                </a:lnTo>
                <a:lnTo>
                  <a:pt x="487" y="50"/>
                </a:lnTo>
                <a:close/>
                <a:moveTo>
                  <a:pt x="651" y="60"/>
                </a:moveTo>
                <a:lnTo>
                  <a:pt x="757" y="60"/>
                </a:lnTo>
                <a:lnTo>
                  <a:pt x="757" y="653"/>
                </a:lnTo>
                <a:lnTo>
                  <a:pt x="651" y="653"/>
                </a:lnTo>
                <a:lnTo>
                  <a:pt x="651" y="60"/>
                </a:lnTo>
                <a:close/>
                <a:moveTo>
                  <a:pt x="816" y="81"/>
                </a:moveTo>
                <a:lnTo>
                  <a:pt x="922" y="81"/>
                </a:lnTo>
                <a:lnTo>
                  <a:pt x="922" y="865"/>
                </a:lnTo>
                <a:lnTo>
                  <a:pt x="816" y="865"/>
                </a:lnTo>
                <a:lnTo>
                  <a:pt x="816" y="81"/>
                </a:lnTo>
                <a:close/>
                <a:moveTo>
                  <a:pt x="980" y="96"/>
                </a:moveTo>
                <a:lnTo>
                  <a:pt x="1081" y="96"/>
                </a:lnTo>
                <a:lnTo>
                  <a:pt x="1081" y="962"/>
                </a:lnTo>
                <a:lnTo>
                  <a:pt x="980" y="962"/>
                </a:lnTo>
                <a:lnTo>
                  <a:pt x="980" y="96"/>
                </a:lnTo>
                <a:close/>
                <a:moveTo>
                  <a:pt x="1144" y="91"/>
                </a:moveTo>
                <a:lnTo>
                  <a:pt x="1245" y="91"/>
                </a:lnTo>
                <a:lnTo>
                  <a:pt x="1245" y="1149"/>
                </a:lnTo>
                <a:lnTo>
                  <a:pt x="1144" y="1149"/>
                </a:lnTo>
                <a:lnTo>
                  <a:pt x="1144" y="91"/>
                </a:lnTo>
                <a:close/>
                <a:moveTo>
                  <a:pt x="1308" y="106"/>
                </a:moveTo>
                <a:lnTo>
                  <a:pt x="1409" y="106"/>
                </a:lnTo>
                <a:lnTo>
                  <a:pt x="1409" y="1154"/>
                </a:lnTo>
                <a:lnTo>
                  <a:pt x="1308" y="1154"/>
                </a:lnTo>
                <a:lnTo>
                  <a:pt x="1308" y="106"/>
                </a:lnTo>
                <a:close/>
                <a:moveTo>
                  <a:pt x="1473" y="121"/>
                </a:moveTo>
                <a:lnTo>
                  <a:pt x="1573" y="121"/>
                </a:lnTo>
                <a:lnTo>
                  <a:pt x="1573" y="1245"/>
                </a:lnTo>
                <a:lnTo>
                  <a:pt x="1473" y="1245"/>
                </a:lnTo>
                <a:lnTo>
                  <a:pt x="1473" y="121"/>
                </a:lnTo>
                <a:close/>
                <a:moveTo>
                  <a:pt x="1637" y="136"/>
                </a:moveTo>
                <a:lnTo>
                  <a:pt x="1738" y="136"/>
                </a:lnTo>
                <a:lnTo>
                  <a:pt x="1738" y="1437"/>
                </a:lnTo>
                <a:lnTo>
                  <a:pt x="1637" y="1437"/>
                </a:lnTo>
                <a:lnTo>
                  <a:pt x="1637" y="136"/>
                </a:lnTo>
                <a:close/>
                <a:moveTo>
                  <a:pt x="1801" y="167"/>
                </a:moveTo>
                <a:lnTo>
                  <a:pt x="1902" y="167"/>
                </a:lnTo>
                <a:lnTo>
                  <a:pt x="1902" y="1524"/>
                </a:lnTo>
                <a:lnTo>
                  <a:pt x="1801" y="1524"/>
                </a:lnTo>
                <a:lnTo>
                  <a:pt x="1801" y="167"/>
                </a:lnTo>
                <a:close/>
                <a:moveTo>
                  <a:pt x="1965" y="172"/>
                </a:moveTo>
                <a:lnTo>
                  <a:pt x="2066" y="172"/>
                </a:lnTo>
                <a:lnTo>
                  <a:pt x="2066" y="1589"/>
                </a:lnTo>
                <a:lnTo>
                  <a:pt x="1965" y="1589"/>
                </a:lnTo>
                <a:lnTo>
                  <a:pt x="1965" y="172"/>
                </a:lnTo>
                <a:close/>
                <a:moveTo>
                  <a:pt x="2124" y="212"/>
                </a:moveTo>
                <a:lnTo>
                  <a:pt x="2230" y="212"/>
                </a:lnTo>
                <a:lnTo>
                  <a:pt x="2230" y="1660"/>
                </a:lnTo>
                <a:lnTo>
                  <a:pt x="2124" y="1660"/>
                </a:lnTo>
                <a:lnTo>
                  <a:pt x="2124" y="212"/>
                </a:lnTo>
                <a:close/>
                <a:moveTo>
                  <a:pt x="2289" y="248"/>
                </a:moveTo>
                <a:lnTo>
                  <a:pt x="2394" y="248"/>
                </a:lnTo>
                <a:lnTo>
                  <a:pt x="2394" y="1802"/>
                </a:lnTo>
                <a:lnTo>
                  <a:pt x="2289" y="1802"/>
                </a:lnTo>
                <a:lnTo>
                  <a:pt x="2289" y="248"/>
                </a:lnTo>
                <a:close/>
                <a:moveTo>
                  <a:pt x="2453" y="253"/>
                </a:moveTo>
                <a:lnTo>
                  <a:pt x="2559" y="253"/>
                </a:lnTo>
                <a:lnTo>
                  <a:pt x="2559" y="1762"/>
                </a:lnTo>
                <a:lnTo>
                  <a:pt x="2453" y="1762"/>
                </a:lnTo>
                <a:lnTo>
                  <a:pt x="2453" y="253"/>
                </a:lnTo>
                <a:close/>
                <a:moveTo>
                  <a:pt x="2617" y="258"/>
                </a:moveTo>
                <a:lnTo>
                  <a:pt x="2723" y="258"/>
                </a:lnTo>
                <a:lnTo>
                  <a:pt x="2723" y="1939"/>
                </a:lnTo>
                <a:lnTo>
                  <a:pt x="2617" y="1939"/>
                </a:lnTo>
                <a:lnTo>
                  <a:pt x="2617" y="258"/>
                </a:lnTo>
                <a:close/>
                <a:moveTo>
                  <a:pt x="2781" y="273"/>
                </a:moveTo>
                <a:lnTo>
                  <a:pt x="2882" y="273"/>
                </a:lnTo>
                <a:lnTo>
                  <a:pt x="2882" y="1929"/>
                </a:lnTo>
                <a:lnTo>
                  <a:pt x="2781" y="1929"/>
                </a:lnTo>
                <a:lnTo>
                  <a:pt x="2781" y="273"/>
                </a:lnTo>
                <a:close/>
                <a:moveTo>
                  <a:pt x="2946" y="253"/>
                </a:moveTo>
                <a:lnTo>
                  <a:pt x="3046" y="253"/>
                </a:lnTo>
                <a:lnTo>
                  <a:pt x="3046" y="1929"/>
                </a:lnTo>
                <a:lnTo>
                  <a:pt x="2946" y="1929"/>
                </a:lnTo>
                <a:lnTo>
                  <a:pt x="2946" y="253"/>
                </a:lnTo>
                <a:close/>
                <a:moveTo>
                  <a:pt x="3110" y="364"/>
                </a:moveTo>
                <a:lnTo>
                  <a:pt x="3210" y="364"/>
                </a:lnTo>
                <a:lnTo>
                  <a:pt x="3210" y="2050"/>
                </a:lnTo>
                <a:lnTo>
                  <a:pt x="3110" y="2050"/>
                </a:lnTo>
                <a:lnTo>
                  <a:pt x="3110" y="364"/>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3" name="Line 10">
            <a:extLst>
              <a:ext uri="{FF2B5EF4-FFF2-40B4-BE49-F238E27FC236}">
                <a16:creationId xmlns:a16="http://schemas.microsoft.com/office/drawing/2014/main" id="{D2DF401A-47D6-401B-866B-674B02734F6A}"/>
              </a:ext>
            </a:extLst>
          </p:cNvPr>
          <p:cNvSpPr>
            <a:spLocks noChangeShapeType="1"/>
          </p:cNvSpPr>
          <p:nvPr/>
        </p:nvSpPr>
        <p:spPr bwMode="auto">
          <a:xfrm flipV="1">
            <a:off x="969963" y="1014413"/>
            <a:ext cx="0" cy="4765675"/>
          </a:xfrm>
          <a:prstGeom prst="line">
            <a:avLst/>
          </a:prstGeom>
          <a:noFill/>
          <a:ln w="793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4" name="Freeform 11">
            <a:extLst>
              <a:ext uri="{FF2B5EF4-FFF2-40B4-BE49-F238E27FC236}">
                <a16:creationId xmlns:a16="http://schemas.microsoft.com/office/drawing/2014/main" id="{0C580A1D-B609-432E-BE08-0C8A8F6827AF}"/>
              </a:ext>
            </a:extLst>
          </p:cNvPr>
          <p:cNvSpPr>
            <a:spLocks noEditPoints="1"/>
          </p:cNvSpPr>
          <p:nvPr/>
        </p:nvSpPr>
        <p:spPr bwMode="auto">
          <a:xfrm>
            <a:off x="944563" y="1014413"/>
            <a:ext cx="25400" cy="4765675"/>
          </a:xfrm>
          <a:custGeom>
            <a:avLst/>
            <a:gdLst>
              <a:gd name="T0" fmla="*/ 0 w 16"/>
              <a:gd name="T1" fmla="*/ 3002 h 3002"/>
              <a:gd name="T2" fmla="*/ 16 w 16"/>
              <a:gd name="T3" fmla="*/ 3002 h 3002"/>
              <a:gd name="T4" fmla="*/ 0 w 16"/>
              <a:gd name="T5" fmla="*/ 2703 h 3002"/>
              <a:gd name="T6" fmla="*/ 16 w 16"/>
              <a:gd name="T7" fmla="*/ 2703 h 3002"/>
              <a:gd name="T8" fmla="*/ 0 w 16"/>
              <a:gd name="T9" fmla="*/ 2400 h 3002"/>
              <a:gd name="T10" fmla="*/ 16 w 16"/>
              <a:gd name="T11" fmla="*/ 2400 h 3002"/>
              <a:gd name="T12" fmla="*/ 0 w 16"/>
              <a:gd name="T13" fmla="*/ 2101 h 3002"/>
              <a:gd name="T14" fmla="*/ 16 w 16"/>
              <a:gd name="T15" fmla="*/ 2101 h 3002"/>
              <a:gd name="T16" fmla="*/ 0 w 16"/>
              <a:gd name="T17" fmla="*/ 1802 h 3002"/>
              <a:gd name="T18" fmla="*/ 16 w 16"/>
              <a:gd name="T19" fmla="*/ 1802 h 3002"/>
              <a:gd name="T20" fmla="*/ 0 w 16"/>
              <a:gd name="T21" fmla="*/ 1504 h 3002"/>
              <a:gd name="T22" fmla="*/ 16 w 16"/>
              <a:gd name="T23" fmla="*/ 1504 h 3002"/>
              <a:gd name="T24" fmla="*/ 0 w 16"/>
              <a:gd name="T25" fmla="*/ 1200 h 3002"/>
              <a:gd name="T26" fmla="*/ 16 w 16"/>
              <a:gd name="T27" fmla="*/ 1200 h 3002"/>
              <a:gd name="T28" fmla="*/ 0 w 16"/>
              <a:gd name="T29" fmla="*/ 901 h 3002"/>
              <a:gd name="T30" fmla="*/ 16 w 16"/>
              <a:gd name="T31" fmla="*/ 901 h 3002"/>
              <a:gd name="T32" fmla="*/ 0 w 16"/>
              <a:gd name="T33" fmla="*/ 602 h 3002"/>
              <a:gd name="T34" fmla="*/ 16 w 16"/>
              <a:gd name="T35" fmla="*/ 602 h 3002"/>
              <a:gd name="T36" fmla="*/ 0 w 16"/>
              <a:gd name="T37" fmla="*/ 299 h 3002"/>
              <a:gd name="T38" fmla="*/ 16 w 16"/>
              <a:gd name="T39" fmla="*/ 299 h 3002"/>
              <a:gd name="T40" fmla="*/ 0 w 16"/>
              <a:gd name="T41" fmla="*/ 0 h 3002"/>
              <a:gd name="T42" fmla="*/ 16 w 16"/>
              <a:gd name="T43" fmla="*/ 0 h 3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3002">
                <a:moveTo>
                  <a:pt x="0" y="3002"/>
                </a:moveTo>
                <a:lnTo>
                  <a:pt x="16" y="3002"/>
                </a:lnTo>
                <a:moveTo>
                  <a:pt x="0" y="2703"/>
                </a:moveTo>
                <a:lnTo>
                  <a:pt x="16" y="2703"/>
                </a:lnTo>
                <a:moveTo>
                  <a:pt x="0" y="2400"/>
                </a:moveTo>
                <a:lnTo>
                  <a:pt x="16" y="2400"/>
                </a:lnTo>
                <a:moveTo>
                  <a:pt x="0" y="2101"/>
                </a:moveTo>
                <a:lnTo>
                  <a:pt x="16" y="2101"/>
                </a:lnTo>
                <a:moveTo>
                  <a:pt x="0" y="1802"/>
                </a:moveTo>
                <a:lnTo>
                  <a:pt x="16" y="1802"/>
                </a:lnTo>
                <a:moveTo>
                  <a:pt x="0" y="1504"/>
                </a:moveTo>
                <a:lnTo>
                  <a:pt x="16" y="1504"/>
                </a:lnTo>
                <a:moveTo>
                  <a:pt x="0" y="1200"/>
                </a:moveTo>
                <a:lnTo>
                  <a:pt x="16" y="1200"/>
                </a:lnTo>
                <a:moveTo>
                  <a:pt x="0" y="901"/>
                </a:moveTo>
                <a:lnTo>
                  <a:pt x="16" y="901"/>
                </a:lnTo>
                <a:moveTo>
                  <a:pt x="0" y="602"/>
                </a:moveTo>
                <a:lnTo>
                  <a:pt x="16" y="602"/>
                </a:lnTo>
                <a:moveTo>
                  <a:pt x="0" y="299"/>
                </a:moveTo>
                <a:lnTo>
                  <a:pt x="16" y="299"/>
                </a:lnTo>
                <a:moveTo>
                  <a:pt x="0" y="0"/>
                </a:moveTo>
                <a:lnTo>
                  <a:pt x="16" y="0"/>
                </a:lnTo>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5" name="Line 12">
            <a:extLst>
              <a:ext uri="{FF2B5EF4-FFF2-40B4-BE49-F238E27FC236}">
                <a16:creationId xmlns:a16="http://schemas.microsoft.com/office/drawing/2014/main" id="{28B39311-DD5D-4AEB-893F-E46BEFB27929}"/>
              </a:ext>
            </a:extLst>
          </p:cNvPr>
          <p:cNvSpPr>
            <a:spLocks noChangeShapeType="1"/>
          </p:cNvSpPr>
          <p:nvPr/>
        </p:nvSpPr>
        <p:spPr bwMode="auto">
          <a:xfrm>
            <a:off x="969963" y="5780088"/>
            <a:ext cx="7805737" cy="0"/>
          </a:xfrm>
          <a:prstGeom prst="line">
            <a:avLst/>
          </a:prstGeom>
          <a:noFill/>
          <a:ln w="793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6" name="Freeform 13">
            <a:extLst>
              <a:ext uri="{FF2B5EF4-FFF2-40B4-BE49-F238E27FC236}">
                <a16:creationId xmlns:a16="http://schemas.microsoft.com/office/drawing/2014/main" id="{03CDC7F4-B432-416B-A01A-E0C09DD7FE9D}"/>
              </a:ext>
            </a:extLst>
          </p:cNvPr>
          <p:cNvSpPr>
            <a:spLocks noEditPoints="1"/>
          </p:cNvSpPr>
          <p:nvPr/>
        </p:nvSpPr>
        <p:spPr bwMode="auto">
          <a:xfrm>
            <a:off x="969963" y="5780088"/>
            <a:ext cx="7805737" cy="31750"/>
          </a:xfrm>
          <a:custGeom>
            <a:avLst/>
            <a:gdLst>
              <a:gd name="T0" fmla="*/ 0 w 4917"/>
              <a:gd name="T1" fmla="*/ 0 h 20"/>
              <a:gd name="T2" fmla="*/ 0 w 4917"/>
              <a:gd name="T3" fmla="*/ 20 h 20"/>
              <a:gd name="T4" fmla="*/ 164 w 4917"/>
              <a:gd name="T5" fmla="*/ 0 h 20"/>
              <a:gd name="T6" fmla="*/ 164 w 4917"/>
              <a:gd name="T7" fmla="*/ 20 h 20"/>
              <a:gd name="T8" fmla="*/ 329 w 4917"/>
              <a:gd name="T9" fmla="*/ 0 h 20"/>
              <a:gd name="T10" fmla="*/ 329 w 4917"/>
              <a:gd name="T11" fmla="*/ 20 h 20"/>
              <a:gd name="T12" fmla="*/ 493 w 4917"/>
              <a:gd name="T13" fmla="*/ 0 h 20"/>
              <a:gd name="T14" fmla="*/ 493 w 4917"/>
              <a:gd name="T15" fmla="*/ 20 h 20"/>
              <a:gd name="T16" fmla="*/ 657 w 4917"/>
              <a:gd name="T17" fmla="*/ 0 h 20"/>
              <a:gd name="T18" fmla="*/ 657 w 4917"/>
              <a:gd name="T19" fmla="*/ 20 h 20"/>
              <a:gd name="T20" fmla="*/ 821 w 4917"/>
              <a:gd name="T21" fmla="*/ 0 h 20"/>
              <a:gd name="T22" fmla="*/ 821 w 4917"/>
              <a:gd name="T23" fmla="*/ 20 h 20"/>
              <a:gd name="T24" fmla="*/ 986 w 4917"/>
              <a:gd name="T25" fmla="*/ 0 h 20"/>
              <a:gd name="T26" fmla="*/ 986 w 4917"/>
              <a:gd name="T27" fmla="*/ 20 h 20"/>
              <a:gd name="T28" fmla="*/ 1150 w 4917"/>
              <a:gd name="T29" fmla="*/ 0 h 20"/>
              <a:gd name="T30" fmla="*/ 1150 w 4917"/>
              <a:gd name="T31" fmla="*/ 20 h 20"/>
              <a:gd name="T32" fmla="*/ 1314 w 4917"/>
              <a:gd name="T33" fmla="*/ 0 h 20"/>
              <a:gd name="T34" fmla="*/ 1314 w 4917"/>
              <a:gd name="T35" fmla="*/ 20 h 20"/>
              <a:gd name="T36" fmla="*/ 1478 w 4917"/>
              <a:gd name="T37" fmla="*/ 0 h 20"/>
              <a:gd name="T38" fmla="*/ 1478 w 4917"/>
              <a:gd name="T39" fmla="*/ 20 h 20"/>
              <a:gd name="T40" fmla="*/ 1637 w 4917"/>
              <a:gd name="T41" fmla="*/ 0 h 20"/>
              <a:gd name="T42" fmla="*/ 1637 w 4917"/>
              <a:gd name="T43" fmla="*/ 20 h 20"/>
              <a:gd name="T44" fmla="*/ 1802 w 4917"/>
              <a:gd name="T45" fmla="*/ 0 h 20"/>
              <a:gd name="T46" fmla="*/ 1802 w 4917"/>
              <a:gd name="T47" fmla="*/ 20 h 20"/>
              <a:gd name="T48" fmla="*/ 1966 w 4917"/>
              <a:gd name="T49" fmla="*/ 0 h 20"/>
              <a:gd name="T50" fmla="*/ 1966 w 4917"/>
              <a:gd name="T51" fmla="*/ 20 h 20"/>
              <a:gd name="T52" fmla="*/ 2130 w 4917"/>
              <a:gd name="T53" fmla="*/ 0 h 20"/>
              <a:gd name="T54" fmla="*/ 2130 w 4917"/>
              <a:gd name="T55" fmla="*/ 20 h 20"/>
              <a:gd name="T56" fmla="*/ 2294 w 4917"/>
              <a:gd name="T57" fmla="*/ 0 h 20"/>
              <a:gd name="T58" fmla="*/ 2294 w 4917"/>
              <a:gd name="T59" fmla="*/ 20 h 20"/>
              <a:gd name="T60" fmla="*/ 2458 w 4917"/>
              <a:gd name="T61" fmla="*/ 0 h 20"/>
              <a:gd name="T62" fmla="*/ 2458 w 4917"/>
              <a:gd name="T63" fmla="*/ 20 h 20"/>
              <a:gd name="T64" fmla="*/ 2623 w 4917"/>
              <a:gd name="T65" fmla="*/ 0 h 20"/>
              <a:gd name="T66" fmla="*/ 2623 w 4917"/>
              <a:gd name="T67" fmla="*/ 20 h 20"/>
              <a:gd name="T68" fmla="*/ 2787 w 4917"/>
              <a:gd name="T69" fmla="*/ 0 h 20"/>
              <a:gd name="T70" fmla="*/ 2787 w 4917"/>
              <a:gd name="T71" fmla="*/ 20 h 20"/>
              <a:gd name="T72" fmla="*/ 2951 w 4917"/>
              <a:gd name="T73" fmla="*/ 0 h 20"/>
              <a:gd name="T74" fmla="*/ 2951 w 4917"/>
              <a:gd name="T75" fmla="*/ 20 h 20"/>
              <a:gd name="T76" fmla="*/ 3115 w 4917"/>
              <a:gd name="T77" fmla="*/ 0 h 20"/>
              <a:gd name="T78" fmla="*/ 3115 w 4917"/>
              <a:gd name="T79" fmla="*/ 20 h 20"/>
              <a:gd name="T80" fmla="*/ 3274 w 4917"/>
              <a:gd name="T81" fmla="*/ 0 h 20"/>
              <a:gd name="T82" fmla="*/ 3274 w 4917"/>
              <a:gd name="T83" fmla="*/ 20 h 20"/>
              <a:gd name="T84" fmla="*/ 3439 w 4917"/>
              <a:gd name="T85" fmla="*/ 0 h 20"/>
              <a:gd name="T86" fmla="*/ 3439 w 4917"/>
              <a:gd name="T87" fmla="*/ 20 h 20"/>
              <a:gd name="T88" fmla="*/ 3603 w 4917"/>
              <a:gd name="T89" fmla="*/ 0 h 20"/>
              <a:gd name="T90" fmla="*/ 3603 w 4917"/>
              <a:gd name="T91" fmla="*/ 20 h 20"/>
              <a:gd name="T92" fmla="*/ 3767 w 4917"/>
              <a:gd name="T93" fmla="*/ 0 h 20"/>
              <a:gd name="T94" fmla="*/ 3767 w 4917"/>
              <a:gd name="T95" fmla="*/ 20 h 20"/>
              <a:gd name="T96" fmla="*/ 3931 w 4917"/>
              <a:gd name="T97" fmla="*/ 0 h 20"/>
              <a:gd name="T98" fmla="*/ 3931 w 4917"/>
              <a:gd name="T99" fmla="*/ 20 h 20"/>
              <a:gd name="T100" fmla="*/ 4096 w 4917"/>
              <a:gd name="T101" fmla="*/ 0 h 20"/>
              <a:gd name="T102" fmla="*/ 4096 w 4917"/>
              <a:gd name="T103" fmla="*/ 20 h 20"/>
              <a:gd name="T104" fmla="*/ 4260 w 4917"/>
              <a:gd name="T105" fmla="*/ 0 h 20"/>
              <a:gd name="T106" fmla="*/ 4260 w 4917"/>
              <a:gd name="T107" fmla="*/ 20 h 20"/>
              <a:gd name="T108" fmla="*/ 4424 w 4917"/>
              <a:gd name="T109" fmla="*/ 0 h 20"/>
              <a:gd name="T110" fmla="*/ 4424 w 4917"/>
              <a:gd name="T111" fmla="*/ 20 h 20"/>
              <a:gd name="T112" fmla="*/ 4588 w 4917"/>
              <a:gd name="T113" fmla="*/ 0 h 20"/>
              <a:gd name="T114" fmla="*/ 4588 w 4917"/>
              <a:gd name="T115" fmla="*/ 20 h 20"/>
              <a:gd name="T116" fmla="*/ 4753 w 4917"/>
              <a:gd name="T117" fmla="*/ 0 h 20"/>
              <a:gd name="T118" fmla="*/ 4753 w 4917"/>
              <a:gd name="T119" fmla="*/ 20 h 20"/>
              <a:gd name="T120" fmla="*/ 4917 w 4917"/>
              <a:gd name="T121" fmla="*/ 0 h 20"/>
              <a:gd name="T122" fmla="*/ 4917 w 4917"/>
              <a:gd name="T1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917" h="20">
                <a:moveTo>
                  <a:pt x="0" y="0"/>
                </a:moveTo>
                <a:lnTo>
                  <a:pt x="0" y="20"/>
                </a:lnTo>
                <a:moveTo>
                  <a:pt x="164" y="0"/>
                </a:moveTo>
                <a:lnTo>
                  <a:pt x="164" y="20"/>
                </a:lnTo>
                <a:moveTo>
                  <a:pt x="329" y="0"/>
                </a:moveTo>
                <a:lnTo>
                  <a:pt x="329" y="20"/>
                </a:lnTo>
                <a:moveTo>
                  <a:pt x="493" y="0"/>
                </a:moveTo>
                <a:lnTo>
                  <a:pt x="493" y="20"/>
                </a:lnTo>
                <a:moveTo>
                  <a:pt x="657" y="0"/>
                </a:moveTo>
                <a:lnTo>
                  <a:pt x="657" y="20"/>
                </a:lnTo>
                <a:moveTo>
                  <a:pt x="821" y="0"/>
                </a:moveTo>
                <a:lnTo>
                  <a:pt x="821" y="20"/>
                </a:lnTo>
                <a:moveTo>
                  <a:pt x="986" y="0"/>
                </a:moveTo>
                <a:lnTo>
                  <a:pt x="986" y="20"/>
                </a:lnTo>
                <a:moveTo>
                  <a:pt x="1150" y="0"/>
                </a:moveTo>
                <a:lnTo>
                  <a:pt x="1150" y="20"/>
                </a:lnTo>
                <a:moveTo>
                  <a:pt x="1314" y="0"/>
                </a:moveTo>
                <a:lnTo>
                  <a:pt x="1314" y="20"/>
                </a:lnTo>
                <a:moveTo>
                  <a:pt x="1478" y="0"/>
                </a:moveTo>
                <a:lnTo>
                  <a:pt x="1478" y="20"/>
                </a:lnTo>
                <a:moveTo>
                  <a:pt x="1637" y="0"/>
                </a:moveTo>
                <a:lnTo>
                  <a:pt x="1637" y="20"/>
                </a:lnTo>
                <a:moveTo>
                  <a:pt x="1802" y="0"/>
                </a:moveTo>
                <a:lnTo>
                  <a:pt x="1802" y="20"/>
                </a:lnTo>
                <a:moveTo>
                  <a:pt x="1966" y="0"/>
                </a:moveTo>
                <a:lnTo>
                  <a:pt x="1966" y="20"/>
                </a:lnTo>
                <a:moveTo>
                  <a:pt x="2130" y="0"/>
                </a:moveTo>
                <a:lnTo>
                  <a:pt x="2130" y="20"/>
                </a:lnTo>
                <a:moveTo>
                  <a:pt x="2294" y="0"/>
                </a:moveTo>
                <a:lnTo>
                  <a:pt x="2294" y="20"/>
                </a:lnTo>
                <a:moveTo>
                  <a:pt x="2458" y="0"/>
                </a:moveTo>
                <a:lnTo>
                  <a:pt x="2458" y="20"/>
                </a:lnTo>
                <a:moveTo>
                  <a:pt x="2623" y="0"/>
                </a:moveTo>
                <a:lnTo>
                  <a:pt x="2623" y="20"/>
                </a:lnTo>
                <a:moveTo>
                  <a:pt x="2787" y="0"/>
                </a:moveTo>
                <a:lnTo>
                  <a:pt x="2787" y="20"/>
                </a:lnTo>
                <a:moveTo>
                  <a:pt x="2951" y="0"/>
                </a:moveTo>
                <a:lnTo>
                  <a:pt x="2951" y="20"/>
                </a:lnTo>
                <a:moveTo>
                  <a:pt x="3115" y="0"/>
                </a:moveTo>
                <a:lnTo>
                  <a:pt x="3115" y="20"/>
                </a:lnTo>
                <a:moveTo>
                  <a:pt x="3274" y="0"/>
                </a:moveTo>
                <a:lnTo>
                  <a:pt x="3274" y="20"/>
                </a:lnTo>
                <a:moveTo>
                  <a:pt x="3439" y="0"/>
                </a:moveTo>
                <a:lnTo>
                  <a:pt x="3439" y="20"/>
                </a:lnTo>
                <a:moveTo>
                  <a:pt x="3603" y="0"/>
                </a:moveTo>
                <a:lnTo>
                  <a:pt x="3603" y="20"/>
                </a:lnTo>
                <a:moveTo>
                  <a:pt x="3767" y="0"/>
                </a:moveTo>
                <a:lnTo>
                  <a:pt x="3767" y="20"/>
                </a:lnTo>
                <a:moveTo>
                  <a:pt x="3931" y="0"/>
                </a:moveTo>
                <a:lnTo>
                  <a:pt x="3931" y="20"/>
                </a:lnTo>
                <a:moveTo>
                  <a:pt x="4096" y="0"/>
                </a:moveTo>
                <a:lnTo>
                  <a:pt x="4096" y="20"/>
                </a:lnTo>
                <a:moveTo>
                  <a:pt x="4260" y="0"/>
                </a:moveTo>
                <a:lnTo>
                  <a:pt x="4260" y="20"/>
                </a:lnTo>
                <a:moveTo>
                  <a:pt x="4424" y="0"/>
                </a:moveTo>
                <a:lnTo>
                  <a:pt x="4424" y="20"/>
                </a:lnTo>
                <a:moveTo>
                  <a:pt x="4588" y="0"/>
                </a:moveTo>
                <a:lnTo>
                  <a:pt x="4588" y="20"/>
                </a:lnTo>
                <a:moveTo>
                  <a:pt x="4753" y="0"/>
                </a:moveTo>
                <a:lnTo>
                  <a:pt x="4753" y="20"/>
                </a:lnTo>
                <a:moveTo>
                  <a:pt x="4917" y="0"/>
                </a:moveTo>
                <a:lnTo>
                  <a:pt x="4917" y="20"/>
                </a:lnTo>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solidFill>
                <a:srgbClr val="000000"/>
              </a:solidFill>
            </a:endParaRPr>
          </a:p>
        </p:txBody>
      </p:sp>
      <p:sp>
        <p:nvSpPr>
          <p:cNvPr id="17" name="Rectangle 14">
            <a:extLst>
              <a:ext uri="{FF2B5EF4-FFF2-40B4-BE49-F238E27FC236}">
                <a16:creationId xmlns:a16="http://schemas.microsoft.com/office/drawing/2014/main" id="{5AF550FB-F9CF-4BF0-9C5C-7A7EDF583E36}"/>
              </a:ext>
            </a:extLst>
          </p:cNvPr>
          <p:cNvSpPr>
            <a:spLocks noChangeArrowheads="1"/>
          </p:cNvSpPr>
          <p:nvPr/>
        </p:nvSpPr>
        <p:spPr bwMode="auto">
          <a:xfrm>
            <a:off x="817918" y="5718175"/>
            <a:ext cx="68930"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ja-JP" altLang="ja-JP" sz="1050" dirty="0">
                <a:solidFill>
                  <a:srgbClr val="000000"/>
                </a:solidFill>
                <a:latin typeface="Times New Roman" panose="02020603050405020304" pitchFamily="18" charset="0"/>
                <a:cs typeface="Times New Roman" panose="02020603050405020304" pitchFamily="18" charset="0"/>
              </a:rPr>
              <a:t>0</a:t>
            </a:r>
            <a:endParaRPr kumimoji="0" lang="ja-JP" altLang="ja-JP" dirty="0">
              <a:solidFill>
                <a:srgbClr val="000000"/>
              </a:solidFill>
              <a:latin typeface="Times New Roman" panose="02020603050405020304" pitchFamily="18" charset="0"/>
              <a:cs typeface="Times New Roman" panose="02020603050405020304" pitchFamily="18" charset="0"/>
            </a:endParaRPr>
          </a:p>
        </p:txBody>
      </p:sp>
      <p:sp>
        <p:nvSpPr>
          <p:cNvPr id="18" name="Rectangle 15">
            <a:extLst>
              <a:ext uri="{FF2B5EF4-FFF2-40B4-BE49-F238E27FC236}">
                <a16:creationId xmlns:a16="http://schemas.microsoft.com/office/drawing/2014/main" id="{004B10A6-C1C2-4C59-97D4-011856764914}"/>
              </a:ext>
            </a:extLst>
          </p:cNvPr>
          <p:cNvSpPr>
            <a:spLocks noChangeArrowheads="1"/>
          </p:cNvSpPr>
          <p:nvPr/>
        </p:nvSpPr>
        <p:spPr bwMode="auto">
          <a:xfrm>
            <a:off x="741718" y="5241925"/>
            <a:ext cx="17152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ja-JP" altLang="ja-JP" sz="1050" dirty="0">
                <a:solidFill>
                  <a:srgbClr val="000000"/>
                </a:solidFill>
                <a:latin typeface="Times New Roman" panose="02020603050405020304" pitchFamily="18" charset="0"/>
                <a:cs typeface="Times New Roman" panose="02020603050405020304" pitchFamily="18" charset="0"/>
              </a:rPr>
              <a:t>0.1</a:t>
            </a:r>
            <a:endParaRPr kumimoji="0" lang="ja-JP" altLang="ja-JP" dirty="0">
              <a:solidFill>
                <a:srgbClr val="000000"/>
              </a:solidFill>
              <a:latin typeface="Times New Roman" panose="02020603050405020304" pitchFamily="18" charset="0"/>
              <a:cs typeface="Times New Roman" panose="02020603050405020304" pitchFamily="18" charset="0"/>
            </a:endParaRPr>
          </a:p>
        </p:txBody>
      </p:sp>
      <p:sp>
        <p:nvSpPr>
          <p:cNvPr id="19" name="Rectangle 16">
            <a:extLst>
              <a:ext uri="{FF2B5EF4-FFF2-40B4-BE49-F238E27FC236}">
                <a16:creationId xmlns:a16="http://schemas.microsoft.com/office/drawing/2014/main" id="{5D16E38E-11D5-479A-A433-5C46FB976913}"/>
              </a:ext>
            </a:extLst>
          </p:cNvPr>
          <p:cNvSpPr>
            <a:spLocks noChangeArrowheads="1"/>
          </p:cNvSpPr>
          <p:nvPr/>
        </p:nvSpPr>
        <p:spPr bwMode="auto">
          <a:xfrm>
            <a:off x="741718" y="4765675"/>
            <a:ext cx="17152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ja-JP" altLang="ja-JP" sz="1050" dirty="0">
                <a:solidFill>
                  <a:srgbClr val="000000"/>
                </a:solidFill>
                <a:latin typeface="Times New Roman" panose="02020603050405020304" pitchFamily="18" charset="0"/>
                <a:cs typeface="Times New Roman" panose="02020603050405020304" pitchFamily="18" charset="0"/>
              </a:rPr>
              <a:t>0.2</a:t>
            </a:r>
            <a:endParaRPr kumimoji="0" lang="ja-JP" altLang="ja-JP" dirty="0">
              <a:solidFill>
                <a:srgbClr val="000000"/>
              </a:solidFill>
              <a:latin typeface="Times New Roman" panose="02020603050405020304" pitchFamily="18" charset="0"/>
              <a:cs typeface="Times New Roman" panose="02020603050405020304" pitchFamily="18" charset="0"/>
            </a:endParaRPr>
          </a:p>
        </p:txBody>
      </p:sp>
      <p:sp>
        <p:nvSpPr>
          <p:cNvPr id="20" name="Rectangle 17">
            <a:extLst>
              <a:ext uri="{FF2B5EF4-FFF2-40B4-BE49-F238E27FC236}">
                <a16:creationId xmlns:a16="http://schemas.microsoft.com/office/drawing/2014/main" id="{5BAA6D54-FA54-40C1-8826-CA40CDAD2105}"/>
              </a:ext>
            </a:extLst>
          </p:cNvPr>
          <p:cNvSpPr>
            <a:spLocks noChangeArrowheads="1"/>
          </p:cNvSpPr>
          <p:nvPr/>
        </p:nvSpPr>
        <p:spPr bwMode="auto">
          <a:xfrm>
            <a:off x="741718" y="4289425"/>
            <a:ext cx="17152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ja-JP" altLang="ja-JP" sz="1050" dirty="0">
                <a:solidFill>
                  <a:srgbClr val="000000"/>
                </a:solidFill>
                <a:latin typeface="Times New Roman" panose="02020603050405020304" pitchFamily="18" charset="0"/>
                <a:cs typeface="Times New Roman" panose="02020603050405020304" pitchFamily="18" charset="0"/>
              </a:rPr>
              <a:t>0.3</a:t>
            </a:r>
            <a:endParaRPr kumimoji="0" lang="ja-JP" altLang="ja-JP" dirty="0">
              <a:solidFill>
                <a:srgbClr val="000000"/>
              </a:solidFill>
              <a:latin typeface="Times New Roman" panose="02020603050405020304" pitchFamily="18" charset="0"/>
              <a:cs typeface="Times New Roman" panose="02020603050405020304" pitchFamily="18" charset="0"/>
            </a:endParaRPr>
          </a:p>
        </p:txBody>
      </p:sp>
      <p:sp>
        <p:nvSpPr>
          <p:cNvPr id="21" name="Rectangle 18">
            <a:extLst>
              <a:ext uri="{FF2B5EF4-FFF2-40B4-BE49-F238E27FC236}">
                <a16:creationId xmlns:a16="http://schemas.microsoft.com/office/drawing/2014/main" id="{B22CD0CD-9EA6-4BCB-928C-169477EA0576}"/>
              </a:ext>
            </a:extLst>
          </p:cNvPr>
          <p:cNvSpPr>
            <a:spLocks noChangeArrowheads="1"/>
          </p:cNvSpPr>
          <p:nvPr/>
        </p:nvSpPr>
        <p:spPr bwMode="auto">
          <a:xfrm>
            <a:off x="741718" y="3813175"/>
            <a:ext cx="17152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ja-JP" altLang="ja-JP" sz="1050" dirty="0">
                <a:solidFill>
                  <a:srgbClr val="000000"/>
                </a:solidFill>
                <a:latin typeface="Times New Roman" panose="02020603050405020304" pitchFamily="18" charset="0"/>
                <a:cs typeface="Times New Roman" panose="02020603050405020304" pitchFamily="18" charset="0"/>
              </a:rPr>
              <a:t>0.4</a:t>
            </a:r>
            <a:endParaRPr kumimoji="0" lang="ja-JP" altLang="ja-JP" dirty="0">
              <a:solidFill>
                <a:srgbClr val="000000"/>
              </a:solidFill>
              <a:latin typeface="Times New Roman" panose="02020603050405020304" pitchFamily="18" charset="0"/>
              <a:cs typeface="Times New Roman" panose="02020603050405020304" pitchFamily="18" charset="0"/>
            </a:endParaRPr>
          </a:p>
        </p:txBody>
      </p:sp>
      <p:sp>
        <p:nvSpPr>
          <p:cNvPr id="22" name="Rectangle 19">
            <a:extLst>
              <a:ext uri="{FF2B5EF4-FFF2-40B4-BE49-F238E27FC236}">
                <a16:creationId xmlns:a16="http://schemas.microsoft.com/office/drawing/2014/main" id="{26F18270-3E2C-4789-A9D6-96481494693C}"/>
              </a:ext>
            </a:extLst>
          </p:cNvPr>
          <p:cNvSpPr>
            <a:spLocks noChangeArrowheads="1"/>
          </p:cNvSpPr>
          <p:nvPr/>
        </p:nvSpPr>
        <p:spPr bwMode="auto">
          <a:xfrm>
            <a:off x="741718" y="3336925"/>
            <a:ext cx="17152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ja-JP" altLang="ja-JP" sz="1050" dirty="0">
                <a:solidFill>
                  <a:srgbClr val="000000"/>
                </a:solidFill>
                <a:latin typeface="Times New Roman" panose="02020603050405020304" pitchFamily="18" charset="0"/>
                <a:cs typeface="Times New Roman" panose="02020603050405020304" pitchFamily="18" charset="0"/>
              </a:rPr>
              <a:t>0.5</a:t>
            </a:r>
            <a:endParaRPr kumimoji="0" lang="ja-JP" altLang="ja-JP" dirty="0">
              <a:solidFill>
                <a:srgbClr val="000000"/>
              </a:solidFill>
              <a:latin typeface="Times New Roman" panose="02020603050405020304" pitchFamily="18" charset="0"/>
              <a:cs typeface="Times New Roman" panose="02020603050405020304" pitchFamily="18" charset="0"/>
            </a:endParaRPr>
          </a:p>
        </p:txBody>
      </p:sp>
      <p:sp>
        <p:nvSpPr>
          <p:cNvPr id="23" name="Rectangle 20">
            <a:extLst>
              <a:ext uri="{FF2B5EF4-FFF2-40B4-BE49-F238E27FC236}">
                <a16:creationId xmlns:a16="http://schemas.microsoft.com/office/drawing/2014/main" id="{C53EEA9B-FC30-4445-802C-D88FF6F42633}"/>
              </a:ext>
            </a:extLst>
          </p:cNvPr>
          <p:cNvSpPr>
            <a:spLocks noChangeArrowheads="1"/>
          </p:cNvSpPr>
          <p:nvPr/>
        </p:nvSpPr>
        <p:spPr bwMode="auto">
          <a:xfrm>
            <a:off x="741718" y="2860675"/>
            <a:ext cx="17152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ja-JP" altLang="ja-JP" sz="1050" dirty="0">
                <a:solidFill>
                  <a:srgbClr val="000000"/>
                </a:solidFill>
                <a:latin typeface="Times New Roman" panose="02020603050405020304" pitchFamily="18" charset="0"/>
                <a:cs typeface="Times New Roman" panose="02020603050405020304" pitchFamily="18" charset="0"/>
              </a:rPr>
              <a:t>0.6</a:t>
            </a:r>
            <a:endParaRPr kumimoji="0" lang="ja-JP" altLang="ja-JP" dirty="0">
              <a:solidFill>
                <a:srgbClr val="000000"/>
              </a:solidFill>
              <a:latin typeface="Times New Roman" panose="02020603050405020304" pitchFamily="18" charset="0"/>
              <a:cs typeface="Times New Roman" panose="02020603050405020304" pitchFamily="18" charset="0"/>
            </a:endParaRPr>
          </a:p>
        </p:txBody>
      </p:sp>
      <p:sp>
        <p:nvSpPr>
          <p:cNvPr id="24" name="Rectangle 21">
            <a:extLst>
              <a:ext uri="{FF2B5EF4-FFF2-40B4-BE49-F238E27FC236}">
                <a16:creationId xmlns:a16="http://schemas.microsoft.com/office/drawing/2014/main" id="{B9FDF8C6-476F-40D3-AD47-3CB0F9238CB6}"/>
              </a:ext>
            </a:extLst>
          </p:cNvPr>
          <p:cNvSpPr>
            <a:spLocks noChangeArrowheads="1"/>
          </p:cNvSpPr>
          <p:nvPr/>
        </p:nvSpPr>
        <p:spPr bwMode="auto">
          <a:xfrm>
            <a:off x="741718" y="2386013"/>
            <a:ext cx="17152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ja-JP" altLang="ja-JP" sz="1050" dirty="0">
                <a:solidFill>
                  <a:srgbClr val="000000"/>
                </a:solidFill>
                <a:latin typeface="Times New Roman" panose="02020603050405020304" pitchFamily="18" charset="0"/>
                <a:cs typeface="Times New Roman" panose="02020603050405020304" pitchFamily="18" charset="0"/>
              </a:rPr>
              <a:t>0.7</a:t>
            </a:r>
            <a:endParaRPr kumimoji="0" lang="ja-JP" altLang="ja-JP" dirty="0">
              <a:solidFill>
                <a:srgbClr val="000000"/>
              </a:solidFill>
              <a:latin typeface="Times New Roman" panose="02020603050405020304" pitchFamily="18" charset="0"/>
              <a:cs typeface="Times New Roman" panose="02020603050405020304" pitchFamily="18" charset="0"/>
            </a:endParaRPr>
          </a:p>
        </p:txBody>
      </p:sp>
      <p:sp>
        <p:nvSpPr>
          <p:cNvPr id="25" name="Rectangle 22">
            <a:extLst>
              <a:ext uri="{FF2B5EF4-FFF2-40B4-BE49-F238E27FC236}">
                <a16:creationId xmlns:a16="http://schemas.microsoft.com/office/drawing/2014/main" id="{FD9B21B0-72CD-445D-8D7D-E404C9F7982E}"/>
              </a:ext>
            </a:extLst>
          </p:cNvPr>
          <p:cNvSpPr>
            <a:spLocks noChangeArrowheads="1"/>
          </p:cNvSpPr>
          <p:nvPr/>
        </p:nvSpPr>
        <p:spPr bwMode="auto">
          <a:xfrm>
            <a:off x="741718" y="1909763"/>
            <a:ext cx="17152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ja-JP" altLang="ja-JP" sz="1050" dirty="0">
                <a:solidFill>
                  <a:srgbClr val="000000"/>
                </a:solidFill>
                <a:latin typeface="Times New Roman" panose="02020603050405020304" pitchFamily="18" charset="0"/>
                <a:cs typeface="Times New Roman" panose="02020603050405020304" pitchFamily="18" charset="0"/>
              </a:rPr>
              <a:t>0.8</a:t>
            </a:r>
            <a:endParaRPr kumimoji="0" lang="ja-JP" altLang="ja-JP" dirty="0">
              <a:solidFill>
                <a:srgbClr val="000000"/>
              </a:solidFill>
              <a:latin typeface="Times New Roman" panose="02020603050405020304" pitchFamily="18" charset="0"/>
              <a:cs typeface="Times New Roman" panose="02020603050405020304" pitchFamily="18" charset="0"/>
            </a:endParaRPr>
          </a:p>
        </p:txBody>
      </p:sp>
      <p:sp>
        <p:nvSpPr>
          <p:cNvPr id="26" name="Rectangle 23">
            <a:extLst>
              <a:ext uri="{FF2B5EF4-FFF2-40B4-BE49-F238E27FC236}">
                <a16:creationId xmlns:a16="http://schemas.microsoft.com/office/drawing/2014/main" id="{1DBA4709-7893-4C43-8C87-352A0805CDBE}"/>
              </a:ext>
            </a:extLst>
          </p:cNvPr>
          <p:cNvSpPr>
            <a:spLocks noChangeArrowheads="1"/>
          </p:cNvSpPr>
          <p:nvPr/>
        </p:nvSpPr>
        <p:spPr bwMode="auto">
          <a:xfrm>
            <a:off x="741718" y="1433513"/>
            <a:ext cx="17152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ja-JP" altLang="ja-JP" sz="1050" dirty="0">
                <a:solidFill>
                  <a:srgbClr val="000000"/>
                </a:solidFill>
                <a:latin typeface="Times New Roman" panose="02020603050405020304" pitchFamily="18" charset="0"/>
                <a:cs typeface="Times New Roman" panose="02020603050405020304" pitchFamily="18" charset="0"/>
              </a:rPr>
              <a:t>0.9</a:t>
            </a:r>
            <a:endParaRPr kumimoji="0" lang="ja-JP" altLang="ja-JP" dirty="0">
              <a:solidFill>
                <a:srgbClr val="000000"/>
              </a:solidFill>
              <a:latin typeface="Times New Roman" panose="02020603050405020304" pitchFamily="18" charset="0"/>
              <a:cs typeface="Times New Roman" panose="02020603050405020304" pitchFamily="18" charset="0"/>
            </a:endParaRPr>
          </a:p>
        </p:txBody>
      </p:sp>
      <p:sp>
        <p:nvSpPr>
          <p:cNvPr id="27" name="Rectangle 24">
            <a:extLst>
              <a:ext uri="{FF2B5EF4-FFF2-40B4-BE49-F238E27FC236}">
                <a16:creationId xmlns:a16="http://schemas.microsoft.com/office/drawing/2014/main" id="{1BA95DE4-E900-40B8-9C3A-C712F348B158}"/>
              </a:ext>
            </a:extLst>
          </p:cNvPr>
          <p:cNvSpPr>
            <a:spLocks noChangeArrowheads="1"/>
          </p:cNvSpPr>
          <p:nvPr/>
        </p:nvSpPr>
        <p:spPr bwMode="auto">
          <a:xfrm>
            <a:off x="740056" y="940470"/>
            <a:ext cx="16831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ja-JP" altLang="ja-JP" sz="1050" dirty="0">
                <a:solidFill>
                  <a:srgbClr val="595959"/>
                </a:solidFill>
                <a:latin typeface="Times New Roman" panose="02020603050405020304" pitchFamily="18" charset="0"/>
                <a:cs typeface="Times New Roman" panose="02020603050405020304" pitchFamily="18" charset="0"/>
              </a:rPr>
              <a:t>1</a:t>
            </a:r>
            <a:r>
              <a:rPr kumimoji="0" lang="en-US" altLang="ja-JP" sz="1050" dirty="0">
                <a:solidFill>
                  <a:srgbClr val="595959"/>
                </a:solidFill>
                <a:latin typeface="Times New Roman" panose="02020603050405020304" pitchFamily="18" charset="0"/>
                <a:cs typeface="Times New Roman" panose="02020603050405020304" pitchFamily="18" charset="0"/>
              </a:rPr>
              <a:t>.0</a:t>
            </a:r>
            <a:endParaRPr kumimoji="0" lang="ja-JP" altLang="ja-JP" dirty="0">
              <a:solidFill>
                <a:srgbClr val="000000"/>
              </a:solidFill>
              <a:latin typeface="Times New Roman" panose="02020603050405020304" pitchFamily="18" charset="0"/>
              <a:cs typeface="Times New Roman" panose="02020603050405020304" pitchFamily="18" charset="0"/>
            </a:endParaRPr>
          </a:p>
        </p:txBody>
      </p:sp>
      <p:sp>
        <p:nvSpPr>
          <p:cNvPr id="28" name="Rectangle 25">
            <a:extLst>
              <a:ext uri="{FF2B5EF4-FFF2-40B4-BE49-F238E27FC236}">
                <a16:creationId xmlns:a16="http://schemas.microsoft.com/office/drawing/2014/main" id="{75213D85-3C08-4D89-881B-208883CCBFCE}"/>
              </a:ext>
            </a:extLst>
          </p:cNvPr>
          <p:cNvSpPr>
            <a:spLocks noChangeArrowheads="1"/>
          </p:cNvSpPr>
          <p:nvPr/>
        </p:nvSpPr>
        <p:spPr bwMode="auto">
          <a:xfrm>
            <a:off x="1043608" y="5843588"/>
            <a:ext cx="13465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ja-JP" sz="1050" dirty="0">
                <a:solidFill>
                  <a:srgbClr val="000000"/>
                </a:solidFill>
                <a:latin typeface="Times New Roman" panose="02020603050405020304" pitchFamily="18" charset="0"/>
                <a:cs typeface="Times New Roman" panose="02020603050405020304" pitchFamily="18" charset="0"/>
              </a:rPr>
              <a:t>50</a:t>
            </a:r>
            <a:endParaRPr kumimoji="0" lang="ja-JP" altLang="ja-JP" dirty="0">
              <a:solidFill>
                <a:srgbClr val="000000"/>
              </a:solidFill>
              <a:latin typeface="Times New Roman" panose="02020603050405020304" pitchFamily="18" charset="0"/>
              <a:cs typeface="Times New Roman" panose="02020603050405020304" pitchFamily="18" charset="0"/>
            </a:endParaRPr>
          </a:p>
        </p:txBody>
      </p:sp>
      <p:sp>
        <p:nvSpPr>
          <p:cNvPr id="29" name="Rectangle 26">
            <a:extLst>
              <a:ext uri="{FF2B5EF4-FFF2-40B4-BE49-F238E27FC236}">
                <a16:creationId xmlns:a16="http://schemas.microsoft.com/office/drawing/2014/main" id="{DD323825-1E49-4828-950D-F5B4149E8B3A}"/>
              </a:ext>
            </a:extLst>
          </p:cNvPr>
          <p:cNvSpPr>
            <a:spLocks noChangeArrowheads="1"/>
          </p:cNvSpPr>
          <p:nvPr/>
        </p:nvSpPr>
        <p:spPr bwMode="auto">
          <a:xfrm>
            <a:off x="1303090" y="5843588"/>
            <a:ext cx="12824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ja-JP" sz="1000" dirty="0">
                <a:solidFill>
                  <a:srgbClr val="000000"/>
                </a:solidFill>
                <a:latin typeface="Times New Roman" panose="02020603050405020304" pitchFamily="18" charset="0"/>
                <a:cs typeface="Times New Roman" panose="02020603050405020304" pitchFamily="18" charset="0"/>
              </a:rPr>
              <a:t>51</a:t>
            </a:r>
            <a:endParaRPr kumimoji="0" lang="ja-JP" altLang="ja-JP" dirty="0">
              <a:solidFill>
                <a:srgbClr val="000000"/>
              </a:solidFill>
              <a:latin typeface="Times New Roman" panose="02020603050405020304" pitchFamily="18" charset="0"/>
              <a:cs typeface="Times New Roman" panose="02020603050405020304" pitchFamily="18" charset="0"/>
            </a:endParaRPr>
          </a:p>
        </p:txBody>
      </p:sp>
      <p:sp>
        <p:nvSpPr>
          <p:cNvPr id="58" name="Rectangle 25">
            <a:extLst>
              <a:ext uri="{FF2B5EF4-FFF2-40B4-BE49-F238E27FC236}">
                <a16:creationId xmlns:a16="http://schemas.microsoft.com/office/drawing/2014/main" id="{CCE5EB07-FEBC-46E5-A6EF-2AA58D76352E}"/>
              </a:ext>
            </a:extLst>
          </p:cNvPr>
          <p:cNvSpPr>
            <a:spLocks noChangeArrowheads="1"/>
          </p:cNvSpPr>
          <p:nvPr/>
        </p:nvSpPr>
        <p:spPr bwMode="auto">
          <a:xfrm>
            <a:off x="1562522" y="5839172"/>
            <a:ext cx="13465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ja-JP" sz="1050" dirty="0">
                <a:solidFill>
                  <a:srgbClr val="000000"/>
                </a:solidFill>
                <a:latin typeface="Times New Roman" panose="02020603050405020304" pitchFamily="18" charset="0"/>
                <a:cs typeface="Times New Roman" panose="02020603050405020304" pitchFamily="18" charset="0"/>
              </a:rPr>
              <a:t>52</a:t>
            </a:r>
            <a:endParaRPr kumimoji="0" lang="ja-JP" altLang="ja-JP" dirty="0">
              <a:solidFill>
                <a:srgbClr val="000000"/>
              </a:solidFill>
              <a:latin typeface="Times New Roman" panose="02020603050405020304" pitchFamily="18" charset="0"/>
              <a:cs typeface="Times New Roman" panose="02020603050405020304" pitchFamily="18" charset="0"/>
            </a:endParaRPr>
          </a:p>
        </p:txBody>
      </p:sp>
      <p:sp>
        <p:nvSpPr>
          <p:cNvPr id="59" name="Rectangle 26">
            <a:extLst>
              <a:ext uri="{FF2B5EF4-FFF2-40B4-BE49-F238E27FC236}">
                <a16:creationId xmlns:a16="http://schemas.microsoft.com/office/drawing/2014/main" id="{0B7F3428-F3A8-41E8-83B1-9B75675DB6BC}"/>
              </a:ext>
            </a:extLst>
          </p:cNvPr>
          <p:cNvSpPr>
            <a:spLocks noChangeArrowheads="1"/>
          </p:cNvSpPr>
          <p:nvPr/>
        </p:nvSpPr>
        <p:spPr bwMode="auto">
          <a:xfrm>
            <a:off x="1822004" y="5839172"/>
            <a:ext cx="12824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ja-JP" sz="1000" dirty="0">
                <a:solidFill>
                  <a:srgbClr val="000000"/>
                </a:solidFill>
                <a:latin typeface="Times New Roman" panose="02020603050405020304" pitchFamily="18" charset="0"/>
                <a:cs typeface="Times New Roman" panose="02020603050405020304" pitchFamily="18" charset="0"/>
              </a:rPr>
              <a:t>53</a:t>
            </a:r>
            <a:endParaRPr kumimoji="0" lang="ja-JP" altLang="ja-JP" dirty="0">
              <a:solidFill>
                <a:srgbClr val="000000"/>
              </a:solidFill>
              <a:latin typeface="Times New Roman" panose="02020603050405020304" pitchFamily="18" charset="0"/>
              <a:cs typeface="Times New Roman" panose="02020603050405020304" pitchFamily="18" charset="0"/>
            </a:endParaRPr>
          </a:p>
        </p:txBody>
      </p:sp>
      <p:sp>
        <p:nvSpPr>
          <p:cNvPr id="60" name="Rectangle 25">
            <a:extLst>
              <a:ext uri="{FF2B5EF4-FFF2-40B4-BE49-F238E27FC236}">
                <a16:creationId xmlns:a16="http://schemas.microsoft.com/office/drawing/2014/main" id="{3E6AEEEE-AC32-4955-AE48-8971D5D45E47}"/>
              </a:ext>
            </a:extLst>
          </p:cNvPr>
          <p:cNvSpPr>
            <a:spLocks noChangeArrowheads="1"/>
          </p:cNvSpPr>
          <p:nvPr/>
        </p:nvSpPr>
        <p:spPr bwMode="auto">
          <a:xfrm>
            <a:off x="2076872" y="5843364"/>
            <a:ext cx="13465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ja-JP" sz="1050" dirty="0">
                <a:solidFill>
                  <a:srgbClr val="000000"/>
                </a:solidFill>
                <a:latin typeface="Times New Roman" panose="02020603050405020304" pitchFamily="18" charset="0"/>
                <a:cs typeface="Times New Roman" panose="02020603050405020304" pitchFamily="18" charset="0"/>
              </a:rPr>
              <a:t>54</a:t>
            </a:r>
            <a:endParaRPr kumimoji="0" lang="ja-JP" altLang="ja-JP" dirty="0">
              <a:solidFill>
                <a:srgbClr val="000000"/>
              </a:solidFill>
              <a:latin typeface="Times New Roman" panose="02020603050405020304" pitchFamily="18" charset="0"/>
              <a:cs typeface="Times New Roman" panose="02020603050405020304" pitchFamily="18" charset="0"/>
            </a:endParaRPr>
          </a:p>
        </p:txBody>
      </p:sp>
      <p:sp>
        <p:nvSpPr>
          <p:cNvPr id="61" name="Rectangle 26">
            <a:extLst>
              <a:ext uri="{FF2B5EF4-FFF2-40B4-BE49-F238E27FC236}">
                <a16:creationId xmlns:a16="http://schemas.microsoft.com/office/drawing/2014/main" id="{B023B322-8106-46A5-8738-62B6715E66B9}"/>
              </a:ext>
            </a:extLst>
          </p:cNvPr>
          <p:cNvSpPr>
            <a:spLocks noChangeArrowheads="1"/>
          </p:cNvSpPr>
          <p:nvPr/>
        </p:nvSpPr>
        <p:spPr bwMode="auto">
          <a:xfrm>
            <a:off x="2336354" y="5843364"/>
            <a:ext cx="12824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ja-JP" sz="1000" dirty="0">
                <a:solidFill>
                  <a:srgbClr val="000000"/>
                </a:solidFill>
                <a:latin typeface="Times New Roman" panose="02020603050405020304" pitchFamily="18" charset="0"/>
                <a:cs typeface="Times New Roman" panose="02020603050405020304" pitchFamily="18" charset="0"/>
              </a:rPr>
              <a:t>55</a:t>
            </a:r>
            <a:endParaRPr kumimoji="0" lang="ja-JP" altLang="ja-JP" dirty="0">
              <a:solidFill>
                <a:srgbClr val="000000"/>
              </a:solidFill>
              <a:latin typeface="Times New Roman" panose="02020603050405020304" pitchFamily="18" charset="0"/>
              <a:cs typeface="Times New Roman" panose="02020603050405020304" pitchFamily="18" charset="0"/>
            </a:endParaRPr>
          </a:p>
        </p:txBody>
      </p:sp>
      <p:sp>
        <p:nvSpPr>
          <p:cNvPr id="62" name="Rectangle 25">
            <a:extLst>
              <a:ext uri="{FF2B5EF4-FFF2-40B4-BE49-F238E27FC236}">
                <a16:creationId xmlns:a16="http://schemas.microsoft.com/office/drawing/2014/main" id="{8EA8C0F7-8DCA-4A8C-B008-1E7ED93470C9}"/>
              </a:ext>
            </a:extLst>
          </p:cNvPr>
          <p:cNvSpPr>
            <a:spLocks noChangeArrowheads="1"/>
          </p:cNvSpPr>
          <p:nvPr/>
        </p:nvSpPr>
        <p:spPr bwMode="auto">
          <a:xfrm>
            <a:off x="2605708" y="5840655"/>
            <a:ext cx="13465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ja-JP" sz="1050" dirty="0">
                <a:solidFill>
                  <a:srgbClr val="000000"/>
                </a:solidFill>
                <a:latin typeface="Times New Roman" panose="02020603050405020304" pitchFamily="18" charset="0"/>
                <a:cs typeface="Times New Roman" panose="02020603050405020304" pitchFamily="18" charset="0"/>
              </a:rPr>
              <a:t>56</a:t>
            </a:r>
            <a:endParaRPr kumimoji="0" lang="ja-JP" altLang="ja-JP" dirty="0">
              <a:solidFill>
                <a:srgbClr val="000000"/>
              </a:solidFill>
              <a:latin typeface="Times New Roman" panose="02020603050405020304" pitchFamily="18" charset="0"/>
              <a:cs typeface="Times New Roman" panose="02020603050405020304" pitchFamily="18" charset="0"/>
            </a:endParaRPr>
          </a:p>
        </p:txBody>
      </p:sp>
      <p:sp>
        <p:nvSpPr>
          <p:cNvPr id="63" name="Rectangle 26">
            <a:extLst>
              <a:ext uri="{FF2B5EF4-FFF2-40B4-BE49-F238E27FC236}">
                <a16:creationId xmlns:a16="http://schemas.microsoft.com/office/drawing/2014/main" id="{A6EF0F29-0B33-42A0-AE81-E26C8F518D15}"/>
              </a:ext>
            </a:extLst>
          </p:cNvPr>
          <p:cNvSpPr>
            <a:spLocks noChangeArrowheads="1"/>
          </p:cNvSpPr>
          <p:nvPr/>
        </p:nvSpPr>
        <p:spPr bwMode="auto">
          <a:xfrm>
            <a:off x="2865190" y="5840655"/>
            <a:ext cx="12824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ja-JP" sz="1000" dirty="0">
                <a:solidFill>
                  <a:srgbClr val="000000"/>
                </a:solidFill>
                <a:latin typeface="Times New Roman" panose="02020603050405020304" pitchFamily="18" charset="0"/>
                <a:cs typeface="Times New Roman" panose="02020603050405020304" pitchFamily="18" charset="0"/>
              </a:rPr>
              <a:t>57</a:t>
            </a:r>
            <a:endParaRPr kumimoji="0" lang="ja-JP" altLang="ja-JP" dirty="0">
              <a:solidFill>
                <a:srgbClr val="000000"/>
              </a:solidFill>
              <a:latin typeface="Times New Roman" panose="02020603050405020304" pitchFamily="18" charset="0"/>
              <a:cs typeface="Times New Roman" panose="02020603050405020304" pitchFamily="18" charset="0"/>
            </a:endParaRPr>
          </a:p>
        </p:txBody>
      </p:sp>
      <p:sp>
        <p:nvSpPr>
          <p:cNvPr id="64" name="Rectangle 25">
            <a:extLst>
              <a:ext uri="{FF2B5EF4-FFF2-40B4-BE49-F238E27FC236}">
                <a16:creationId xmlns:a16="http://schemas.microsoft.com/office/drawing/2014/main" id="{CE3C2AB4-6D54-4805-9473-A95691963181}"/>
              </a:ext>
            </a:extLst>
          </p:cNvPr>
          <p:cNvSpPr>
            <a:spLocks noChangeArrowheads="1"/>
          </p:cNvSpPr>
          <p:nvPr/>
        </p:nvSpPr>
        <p:spPr bwMode="auto">
          <a:xfrm>
            <a:off x="3124622" y="5836239"/>
            <a:ext cx="13465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ja-JP" sz="1050" dirty="0">
                <a:solidFill>
                  <a:srgbClr val="000000"/>
                </a:solidFill>
                <a:latin typeface="Times New Roman" panose="02020603050405020304" pitchFamily="18" charset="0"/>
                <a:cs typeface="Times New Roman" panose="02020603050405020304" pitchFamily="18" charset="0"/>
              </a:rPr>
              <a:t>58</a:t>
            </a:r>
            <a:endParaRPr kumimoji="0" lang="ja-JP" altLang="ja-JP" dirty="0">
              <a:solidFill>
                <a:srgbClr val="000000"/>
              </a:solidFill>
              <a:latin typeface="Times New Roman" panose="02020603050405020304" pitchFamily="18" charset="0"/>
              <a:cs typeface="Times New Roman" panose="02020603050405020304" pitchFamily="18" charset="0"/>
            </a:endParaRPr>
          </a:p>
        </p:txBody>
      </p:sp>
      <p:sp>
        <p:nvSpPr>
          <p:cNvPr id="65" name="Rectangle 26">
            <a:extLst>
              <a:ext uri="{FF2B5EF4-FFF2-40B4-BE49-F238E27FC236}">
                <a16:creationId xmlns:a16="http://schemas.microsoft.com/office/drawing/2014/main" id="{77DDD4E6-448D-4412-9D88-152B55A6B917}"/>
              </a:ext>
            </a:extLst>
          </p:cNvPr>
          <p:cNvSpPr>
            <a:spLocks noChangeArrowheads="1"/>
          </p:cNvSpPr>
          <p:nvPr/>
        </p:nvSpPr>
        <p:spPr bwMode="auto">
          <a:xfrm>
            <a:off x="3384104" y="5836239"/>
            <a:ext cx="12824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ja-JP" sz="1000" dirty="0">
                <a:solidFill>
                  <a:srgbClr val="000000"/>
                </a:solidFill>
                <a:latin typeface="Times New Roman" panose="02020603050405020304" pitchFamily="18" charset="0"/>
                <a:cs typeface="Times New Roman" panose="02020603050405020304" pitchFamily="18" charset="0"/>
              </a:rPr>
              <a:t>59</a:t>
            </a:r>
            <a:endParaRPr kumimoji="0" lang="ja-JP" altLang="ja-JP" dirty="0">
              <a:solidFill>
                <a:srgbClr val="000000"/>
              </a:solidFill>
              <a:latin typeface="Times New Roman" panose="02020603050405020304" pitchFamily="18" charset="0"/>
              <a:cs typeface="Times New Roman" panose="02020603050405020304" pitchFamily="18" charset="0"/>
            </a:endParaRPr>
          </a:p>
        </p:txBody>
      </p:sp>
      <p:sp>
        <p:nvSpPr>
          <p:cNvPr id="66" name="Rectangle 25">
            <a:extLst>
              <a:ext uri="{FF2B5EF4-FFF2-40B4-BE49-F238E27FC236}">
                <a16:creationId xmlns:a16="http://schemas.microsoft.com/office/drawing/2014/main" id="{8FB1CFA7-B5A5-43C7-A795-9996BA955561}"/>
              </a:ext>
            </a:extLst>
          </p:cNvPr>
          <p:cNvSpPr>
            <a:spLocks noChangeArrowheads="1"/>
          </p:cNvSpPr>
          <p:nvPr/>
        </p:nvSpPr>
        <p:spPr bwMode="auto">
          <a:xfrm>
            <a:off x="3638972" y="5840431"/>
            <a:ext cx="13465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ja-JP" sz="1050" dirty="0">
                <a:solidFill>
                  <a:srgbClr val="000000"/>
                </a:solidFill>
                <a:latin typeface="Times New Roman" panose="02020603050405020304" pitchFamily="18" charset="0"/>
                <a:cs typeface="Times New Roman" panose="02020603050405020304" pitchFamily="18" charset="0"/>
              </a:rPr>
              <a:t>60</a:t>
            </a:r>
            <a:endParaRPr kumimoji="0" lang="ja-JP" altLang="ja-JP" dirty="0">
              <a:solidFill>
                <a:srgbClr val="000000"/>
              </a:solidFill>
              <a:latin typeface="Times New Roman" panose="02020603050405020304" pitchFamily="18" charset="0"/>
              <a:cs typeface="Times New Roman" panose="02020603050405020304" pitchFamily="18" charset="0"/>
            </a:endParaRPr>
          </a:p>
        </p:txBody>
      </p:sp>
      <p:sp>
        <p:nvSpPr>
          <p:cNvPr id="67" name="Rectangle 26">
            <a:extLst>
              <a:ext uri="{FF2B5EF4-FFF2-40B4-BE49-F238E27FC236}">
                <a16:creationId xmlns:a16="http://schemas.microsoft.com/office/drawing/2014/main" id="{579223B0-D38F-412E-9768-381A5FF33517}"/>
              </a:ext>
            </a:extLst>
          </p:cNvPr>
          <p:cNvSpPr>
            <a:spLocks noChangeArrowheads="1"/>
          </p:cNvSpPr>
          <p:nvPr/>
        </p:nvSpPr>
        <p:spPr bwMode="auto">
          <a:xfrm>
            <a:off x="3898454" y="5840431"/>
            <a:ext cx="12824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ja-JP" sz="1000" dirty="0">
                <a:solidFill>
                  <a:srgbClr val="000000"/>
                </a:solidFill>
                <a:latin typeface="Times New Roman" panose="02020603050405020304" pitchFamily="18" charset="0"/>
                <a:cs typeface="Times New Roman" panose="02020603050405020304" pitchFamily="18" charset="0"/>
              </a:rPr>
              <a:t>61</a:t>
            </a:r>
            <a:endParaRPr kumimoji="0" lang="ja-JP" altLang="ja-JP" dirty="0">
              <a:solidFill>
                <a:srgbClr val="000000"/>
              </a:solidFill>
              <a:latin typeface="Times New Roman" panose="02020603050405020304" pitchFamily="18" charset="0"/>
              <a:cs typeface="Times New Roman" panose="02020603050405020304" pitchFamily="18" charset="0"/>
            </a:endParaRPr>
          </a:p>
        </p:txBody>
      </p:sp>
      <p:sp>
        <p:nvSpPr>
          <p:cNvPr id="68" name="Rectangle 25">
            <a:extLst>
              <a:ext uri="{FF2B5EF4-FFF2-40B4-BE49-F238E27FC236}">
                <a16:creationId xmlns:a16="http://schemas.microsoft.com/office/drawing/2014/main" id="{9DDBE47D-97C7-4D78-94F0-B103F7384177}"/>
              </a:ext>
            </a:extLst>
          </p:cNvPr>
          <p:cNvSpPr>
            <a:spLocks noChangeArrowheads="1"/>
          </p:cNvSpPr>
          <p:nvPr/>
        </p:nvSpPr>
        <p:spPr bwMode="auto">
          <a:xfrm>
            <a:off x="4159002" y="5842105"/>
            <a:ext cx="13465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ja-JP" sz="1050" dirty="0">
                <a:solidFill>
                  <a:srgbClr val="000000"/>
                </a:solidFill>
                <a:latin typeface="Times New Roman" panose="02020603050405020304" pitchFamily="18" charset="0"/>
                <a:cs typeface="Times New Roman" panose="02020603050405020304" pitchFamily="18" charset="0"/>
              </a:rPr>
              <a:t>62</a:t>
            </a:r>
            <a:endParaRPr kumimoji="0" lang="ja-JP" altLang="ja-JP" dirty="0">
              <a:solidFill>
                <a:srgbClr val="000000"/>
              </a:solidFill>
              <a:latin typeface="Times New Roman" panose="02020603050405020304" pitchFamily="18" charset="0"/>
              <a:cs typeface="Times New Roman" panose="02020603050405020304" pitchFamily="18" charset="0"/>
            </a:endParaRPr>
          </a:p>
        </p:txBody>
      </p:sp>
      <p:sp>
        <p:nvSpPr>
          <p:cNvPr id="69" name="Rectangle 26">
            <a:extLst>
              <a:ext uri="{FF2B5EF4-FFF2-40B4-BE49-F238E27FC236}">
                <a16:creationId xmlns:a16="http://schemas.microsoft.com/office/drawing/2014/main" id="{470DC1EB-FCD0-49F7-8557-FC160C8D5E18}"/>
              </a:ext>
            </a:extLst>
          </p:cNvPr>
          <p:cNvSpPr>
            <a:spLocks noChangeArrowheads="1"/>
          </p:cNvSpPr>
          <p:nvPr/>
        </p:nvSpPr>
        <p:spPr bwMode="auto">
          <a:xfrm>
            <a:off x="4418484" y="5842105"/>
            <a:ext cx="12824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ja-JP" sz="1000" dirty="0">
                <a:solidFill>
                  <a:srgbClr val="000000"/>
                </a:solidFill>
                <a:latin typeface="Times New Roman" panose="02020603050405020304" pitchFamily="18" charset="0"/>
                <a:cs typeface="Times New Roman" panose="02020603050405020304" pitchFamily="18" charset="0"/>
              </a:rPr>
              <a:t>63</a:t>
            </a:r>
            <a:endParaRPr kumimoji="0" lang="ja-JP" altLang="ja-JP" dirty="0">
              <a:solidFill>
                <a:srgbClr val="000000"/>
              </a:solidFill>
              <a:latin typeface="Times New Roman" panose="02020603050405020304" pitchFamily="18" charset="0"/>
              <a:cs typeface="Times New Roman" panose="02020603050405020304" pitchFamily="18" charset="0"/>
            </a:endParaRPr>
          </a:p>
        </p:txBody>
      </p:sp>
      <p:sp>
        <p:nvSpPr>
          <p:cNvPr id="70" name="Rectangle 25">
            <a:extLst>
              <a:ext uri="{FF2B5EF4-FFF2-40B4-BE49-F238E27FC236}">
                <a16:creationId xmlns:a16="http://schemas.microsoft.com/office/drawing/2014/main" id="{F080B7E7-8195-4C72-8073-B151708771C5}"/>
              </a:ext>
            </a:extLst>
          </p:cNvPr>
          <p:cNvSpPr>
            <a:spLocks noChangeArrowheads="1"/>
          </p:cNvSpPr>
          <p:nvPr/>
        </p:nvSpPr>
        <p:spPr bwMode="auto">
          <a:xfrm>
            <a:off x="4673352" y="5846297"/>
            <a:ext cx="13465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ja-JP" sz="1050" dirty="0">
                <a:solidFill>
                  <a:srgbClr val="000000"/>
                </a:solidFill>
                <a:latin typeface="Times New Roman" panose="02020603050405020304" pitchFamily="18" charset="0"/>
                <a:cs typeface="Times New Roman" panose="02020603050405020304" pitchFamily="18" charset="0"/>
              </a:rPr>
              <a:t>64</a:t>
            </a:r>
            <a:endParaRPr kumimoji="0" lang="ja-JP" altLang="ja-JP" dirty="0">
              <a:solidFill>
                <a:srgbClr val="000000"/>
              </a:solidFill>
              <a:latin typeface="Times New Roman" panose="02020603050405020304" pitchFamily="18" charset="0"/>
              <a:cs typeface="Times New Roman" panose="02020603050405020304" pitchFamily="18" charset="0"/>
            </a:endParaRPr>
          </a:p>
        </p:txBody>
      </p:sp>
      <p:sp>
        <p:nvSpPr>
          <p:cNvPr id="71" name="Rectangle 26">
            <a:extLst>
              <a:ext uri="{FF2B5EF4-FFF2-40B4-BE49-F238E27FC236}">
                <a16:creationId xmlns:a16="http://schemas.microsoft.com/office/drawing/2014/main" id="{85530E77-48B8-41CF-B1E3-EE56F8B365B3}"/>
              </a:ext>
            </a:extLst>
          </p:cNvPr>
          <p:cNvSpPr>
            <a:spLocks noChangeArrowheads="1"/>
          </p:cNvSpPr>
          <p:nvPr/>
        </p:nvSpPr>
        <p:spPr bwMode="auto">
          <a:xfrm>
            <a:off x="4932834" y="5846297"/>
            <a:ext cx="12824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ja-JP" sz="1000" dirty="0">
                <a:solidFill>
                  <a:srgbClr val="000000"/>
                </a:solidFill>
                <a:latin typeface="Times New Roman" panose="02020603050405020304" pitchFamily="18" charset="0"/>
                <a:cs typeface="Times New Roman" panose="02020603050405020304" pitchFamily="18" charset="0"/>
              </a:rPr>
              <a:t>65</a:t>
            </a:r>
            <a:endParaRPr kumimoji="0" lang="ja-JP" altLang="ja-JP" dirty="0">
              <a:solidFill>
                <a:srgbClr val="000000"/>
              </a:solidFill>
              <a:latin typeface="Times New Roman" panose="02020603050405020304" pitchFamily="18" charset="0"/>
              <a:cs typeface="Times New Roman" panose="02020603050405020304" pitchFamily="18" charset="0"/>
            </a:endParaRPr>
          </a:p>
        </p:txBody>
      </p:sp>
      <p:sp>
        <p:nvSpPr>
          <p:cNvPr id="72" name="Rectangle 25">
            <a:extLst>
              <a:ext uri="{FF2B5EF4-FFF2-40B4-BE49-F238E27FC236}">
                <a16:creationId xmlns:a16="http://schemas.microsoft.com/office/drawing/2014/main" id="{21FCBCD1-D427-4052-AA59-5F86CAC54E27}"/>
              </a:ext>
            </a:extLst>
          </p:cNvPr>
          <p:cNvSpPr>
            <a:spLocks noChangeArrowheads="1"/>
          </p:cNvSpPr>
          <p:nvPr/>
        </p:nvSpPr>
        <p:spPr bwMode="auto">
          <a:xfrm>
            <a:off x="5202188" y="5843588"/>
            <a:ext cx="13465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ja-JP" sz="1050" dirty="0">
                <a:solidFill>
                  <a:srgbClr val="000000"/>
                </a:solidFill>
                <a:latin typeface="Times New Roman" panose="02020603050405020304" pitchFamily="18" charset="0"/>
                <a:cs typeface="Times New Roman" panose="02020603050405020304" pitchFamily="18" charset="0"/>
              </a:rPr>
              <a:t>66</a:t>
            </a:r>
            <a:endParaRPr kumimoji="0" lang="ja-JP" altLang="ja-JP" dirty="0">
              <a:solidFill>
                <a:srgbClr val="000000"/>
              </a:solidFill>
              <a:latin typeface="Times New Roman" panose="02020603050405020304" pitchFamily="18" charset="0"/>
              <a:cs typeface="Times New Roman" panose="02020603050405020304" pitchFamily="18" charset="0"/>
            </a:endParaRPr>
          </a:p>
        </p:txBody>
      </p:sp>
      <p:sp>
        <p:nvSpPr>
          <p:cNvPr id="73" name="Rectangle 26">
            <a:extLst>
              <a:ext uri="{FF2B5EF4-FFF2-40B4-BE49-F238E27FC236}">
                <a16:creationId xmlns:a16="http://schemas.microsoft.com/office/drawing/2014/main" id="{EFFDA02F-AD57-4267-AE95-81CE506FF90C}"/>
              </a:ext>
            </a:extLst>
          </p:cNvPr>
          <p:cNvSpPr>
            <a:spLocks noChangeArrowheads="1"/>
          </p:cNvSpPr>
          <p:nvPr/>
        </p:nvSpPr>
        <p:spPr bwMode="auto">
          <a:xfrm>
            <a:off x="5461670" y="5843588"/>
            <a:ext cx="12824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ja-JP" sz="1000" dirty="0">
                <a:solidFill>
                  <a:srgbClr val="000000"/>
                </a:solidFill>
                <a:latin typeface="Times New Roman" panose="02020603050405020304" pitchFamily="18" charset="0"/>
                <a:cs typeface="Times New Roman" panose="02020603050405020304" pitchFamily="18" charset="0"/>
              </a:rPr>
              <a:t>67</a:t>
            </a:r>
            <a:endParaRPr kumimoji="0" lang="ja-JP" altLang="ja-JP" dirty="0">
              <a:solidFill>
                <a:srgbClr val="000000"/>
              </a:solidFill>
              <a:latin typeface="Times New Roman" panose="02020603050405020304" pitchFamily="18" charset="0"/>
              <a:cs typeface="Times New Roman" panose="02020603050405020304" pitchFamily="18" charset="0"/>
            </a:endParaRPr>
          </a:p>
        </p:txBody>
      </p:sp>
      <p:sp>
        <p:nvSpPr>
          <p:cNvPr id="74" name="Rectangle 25">
            <a:extLst>
              <a:ext uri="{FF2B5EF4-FFF2-40B4-BE49-F238E27FC236}">
                <a16:creationId xmlns:a16="http://schemas.microsoft.com/office/drawing/2014/main" id="{56A0E9DD-4701-4BF7-99BA-27A54338FAD9}"/>
              </a:ext>
            </a:extLst>
          </p:cNvPr>
          <p:cNvSpPr>
            <a:spLocks noChangeArrowheads="1"/>
          </p:cNvSpPr>
          <p:nvPr/>
        </p:nvSpPr>
        <p:spPr bwMode="auto">
          <a:xfrm>
            <a:off x="5721102" y="5839172"/>
            <a:ext cx="13465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ja-JP" sz="1050" dirty="0">
                <a:solidFill>
                  <a:srgbClr val="000000"/>
                </a:solidFill>
                <a:latin typeface="Times New Roman" panose="02020603050405020304" pitchFamily="18" charset="0"/>
                <a:cs typeface="Times New Roman" panose="02020603050405020304" pitchFamily="18" charset="0"/>
              </a:rPr>
              <a:t>68</a:t>
            </a:r>
            <a:endParaRPr kumimoji="0" lang="ja-JP" altLang="ja-JP" dirty="0">
              <a:solidFill>
                <a:srgbClr val="000000"/>
              </a:solidFill>
              <a:latin typeface="Times New Roman" panose="02020603050405020304" pitchFamily="18" charset="0"/>
              <a:cs typeface="Times New Roman" panose="02020603050405020304" pitchFamily="18" charset="0"/>
            </a:endParaRPr>
          </a:p>
        </p:txBody>
      </p:sp>
      <p:sp>
        <p:nvSpPr>
          <p:cNvPr id="75" name="Rectangle 26">
            <a:extLst>
              <a:ext uri="{FF2B5EF4-FFF2-40B4-BE49-F238E27FC236}">
                <a16:creationId xmlns:a16="http://schemas.microsoft.com/office/drawing/2014/main" id="{D0A634DF-A541-490E-B9DF-A535D5BF2EC9}"/>
              </a:ext>
            </a:extLst>
          </p:cNvPr>
          <p:cNvSpPr>
            <a:spLocks noChangeArrowheads="1"/>
          </p:cNvSpPr>
          <p:nvPr/>
        </p:nvSpPr>
        <p:spPr bwMode="auto">
          <a:xfrm>
            <a:off x="5980584" y="5839172"/>
            <a:ext cx="12824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ja-JP" sz="1000" dirty="0">
                <a:solidFill>
                  <a:srgbClr val="000000"/>
                </a:solidFill>
                <a:latin typeface="Times New Roman" panose="02020603050405020304" pitchFamily="18" charset="0"/>
                <a:cs typeface="Times New Roman" panose="02020603050405020304" pitchFamily="18" charset="0"/>
              </a:rPr>
              <a:t>69</a:t>
            </a:r>
            <a:endParaRPr kumimoji="0" lang="ja-JP" altLang="ja-JP" dirty="0">
              <a:solidFill>
                <a:srgbClr val="000000"/>
              </a:solidFill>
              <a:latin typeface="Times New Roman" panose="02020603050405020304" pitchFamily="18" charset="0"/>
              <a:cs typeface="Times New Roman" panose="02020603050405020304" pitchFamily="18" charset="0"/>
            </a:endParaRPr>
          </a:p>
        </p:txBody>
      </p:sp>
      <p:sp>
        <p:nvSpPr>
          <p:cNvPr id="76" name="Rectangle 25">
            <a:extLst>
              <a:ext uri="{FF2B5EF4-FFF2-40B4-BE49-F238E27FC236}">
                <a16:creationId xmlns:a16="http://schemas.microsoft.com/office/drawing/2014/main" id="{462E52A6-BCFA-455C-883A-F9EAB19B3075}"/>
              </a:ext>
            </a:extLst>
          </p:cNvPr>
          <p:cNvSpPr>
            <a:spLocks noChangeArrowheads="1"/>
          </p:cNvSpPr>
          <p:nvPr/>
        </p:nvSpPr>
        <p:spPr bwMode="auto">
          <a:xfrm>
            <a:off x="6237312" y="5840655"/>
            <a:ext cx="13465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ja-JP" sz="1050" dirty="0">
                <a:solidFill>
                  <a:srgbClr val="000000"/>
                </a:solidFill>
                <a:latin typeface="Times New Roman" panose="02020603050405020304" pitchFamily="18" charset="0"/>
                <a:cs typeface="Times New Roman" panose="02020603050405020304" pitchFamily="18" charset="0"/>
              </a:rPr>
              <a:t>70</a:t>
            </a:r>
            <a:endParaRPr kumimoji="0" lang="ja-JP" altLang="ja-JP" dirty="0">
              <a:solidFill>
                <a:srgbClr val="000000"/>
              </a:solidFill>
              <a:latin typeface="Times New Roman" panose="02020603050405020304" pitchFamily="18" charset="0"/>
              <a:cs typeface="Times New Roman" panose="02020603050405020304" pitchFamily="18" charset="0"/>
            </a:endParaRPr>
          </a:p>
        </p:txBody>
      </p:sp>
      <p:sp>
        <p:nvSpPr>
          <p:cNvPr id="77" name="Rectangle 26">
            <a:extLst>
              <a:ext uri="{FF2B5EF4-FFF2-40B4-BE49-F238E27FC236}">
                <a16:creationId xmlns:a16="http://schemas.microsoft.com/office/drawing/2014/main" id="{73F5DD89-0FC4-43AE-AFDB-21D7FBE7E5EE}"/>
              </a:ext>
            </a:extLst>
          </p:cNvPr>
          <p:cNvSpPr>
            <a:spLocks noChangeArrowheads="1"/>
          </p:cNvSpPr>
          <p:nvPr/>
        </p:nvSpPr>
        <p:spPr bwMode="auto">
          <a:xfrm>
            <a:off x="6496794" y="5840655"/>
            <a:ext cx="12824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ja-JP" sz="1000" dirty="0">
                <a:solidFill>
                  <a:srgbClr val="000000"/>
                </a:solidFill>
                <a:latin typeface="Times New Roman" panose="02020603050405020304" pitchFamily="18" charset="0"/>
                <a:cs typeface="Times New Roman" panose="02020603050405020304" pitchFamily="18" charset="0"/>
              </a:rPr>
              <a:t>71</a:t>
            </a:r>
            <a:endParaRPr kumimoji="0" lang="ja-JP" altLang="ja-JP" dirty="0">
              <a:solidFill>
                <a:srgbClr val="000000"/>
              </a:solidFill>
              <a:latin typeface="Times New Roman" panose="02020603050405020304" pitchFamily="18" charset="0"/>
              <a:cs typeface="Times New Roman" panose="02020603050405020304" pitchFamily="18" charset="0"/>
            </a:endParaRPr>
          </a:p>
        </p:txBody>
      </p:sp>
      <p:sp>
        <p:nvSpPr>
          <p:cNvPr id="78" name="Rectangle 25">
            <a:extLst>
              <a:ext uri="{FF2B5EF4-FFF2-40B4-BE49-F238E27FC236}">
                <a16:creationId xmlns:a16="http://schemas.microsoft.com/office/drawing/2014/main" id="{72210172-C8AD-4770-82EC-87DCBBAB8138}"/>
              </a:ext>
            </a:extLst>
          </p:cNvPr>
          <p:cNvSpPr>
            <a:spLocks noChangeArrowheads="1"/>
          </p:cNvSpPr>
          <p:nvPr/>
        </p:nvSpPr>
        <p:spPr bwMode="auto">
          <a:xfrm>
            <a:off x="6756226" y="5836239"/>
            <a:ext cx="13465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ja-JP" sz="1050" dirty="0">
                <a:solidFill>
                  <a:srgbClr val="000000"/>
                </a:solidFill>
                <a:latin typeface="Times New Roman" panose="02020603050405020304" pitchFamily="18" charset="0"/>
                <a:cs typeface="Times New Roman" panose="02020603050405020304" pitchFamily="18" charset="0"/>
              </a:rPr>
              <a:t>72</a:t>
            </a:r>
            <a:endParaRPr kumimoji="0" lang="ja-JP" altLang="ja-JP" dirty="0">
              <a:solidFill>
                <a:srgbClr val="000000"/>
              </a:solidFill>
              <a:latin typeface="Times New Roman" panose="02020603050405020304" pitchFamily="18" charset="0"/>
              <a:cs typeface="Times New Roman" panose="02020603050405020304" pitchFamily="18" charset="0"/>
            </a:endParaRPr>
          </a:p>
        </p:txBody>
      </p:sp>
      <p:sp>
        <p:nvSpPr>
          <p:cNvPr id="79" name="Rectangle 26">
            <a:extLst>
              <a:ext uri="{FF2B5EF4-FFF2-40B4-BE49-F238E27FC236}">
                <a16:creationId xmlns:a16="http://schemas.microsoft.com/office/drawing/2014/main" id="{72858FA2-A9E3-4BF1-BC88-A9A4AF1D8E54}"/>
              </a:ext>
            </a:extLst>
          </p:cNvPr>
          <p:cNvSpPr>
            <a:spLocks noChangeArrowheads="1"/>
          </p:cNvSpPr>
          <p:nvPr/>
        </p:nvSpPr>
        <p:spPr bwMode="auto">
          <a:xfrm>
            <a:off x="7015708" y="5836239"/>
            <a:ext cx="12824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ja-JP" sz="1000" dirty="0">
                <a:solidFill>
                  <a:srgbClr val="000000"/>
                </a:solidFill>
                <a:latin typeface="Times New Roman" panose="02020603050405020304" pitchFamily="18" charset="0"/>
                <a:cs typeface="Times New Roman" panose="02020603050405020304" pitchFamily="18" charset="0"/>
              </a:rPr>
              <a:t>73</a:t>
            </a:r>
            <a:endParaRPr kumimoji="0" lang="ja-JP" altLang="ja-JP" dirty="0">
              <a:solidFill>
                <a:srgbClr val="000000"/>
              </a:solidFill>
              <a:latin typeface="Times New Roman" panose="02020603050405020304" pitchFamily="18" charset="0"/>
              <a:cs typeface="Times New Roman" panose="02020603050405020304" pitchFamily="18" charset="0"/>
            </a:endParaRPr>
          </a:p>
        </p:txBody>
      </p:sp>
      <p:sp>
        <p:nvSpPr>
          <p:cNvPr id="80" name="Rectangle 25">
            <a:extLst>
              <a:ext uri="{FF2B5EF4-FFF2-40B4-BE49-F238E27FC236}">
                <a16:creationId xmlns:a16="http://schemas.microsoft.com/office/drawing/2014/main" id="{8962A71C-D8FE-4BD2-BFD6-62427B7C550E}"/>
              </a:ext>
            </a:extLst>
          </p:cNvPr>
          <p:cNvSpPr>
            <a:spLocks noChangeArrowheads="1"/>
          </p:cNvSpPr>
          <p:nvPr/>
        </p:nvSpPr>
        <p:spPr bwMode="auto">
          <a:xfrm>
            <a:off x="7270576" y="5840431"/>
            <a:ext cx="13465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ja-JP" sz="1050" dirty="0">
                <a:solidFill>
                  <a:srgbClr val="000000"/>
                </a:solidFill>
                <a:latin typeface="Times New Roman" panose="02020603050405020304" pitchFamily="18" charset="0"/>
                <a:cs typeface="Times New Roman" panose="02020603050405020304" pitchFamily="18" charset="0"/>
              </a:rPr>
              <a:t>74</a:t>
            </a:r>
            <a:endParaRPr kumimoji="0" lang="ja-JP" altLang="ja-JP" dirty="0">
              <a:solidFill>
                <a:srgbClr val="000000"/>
              </a:solidFill>
              <a:latin typeface="Times New Roman" panose="02020603050405020304" pitchFamily="18" charset="0"/>
              <a:cs typeface="Times New Roman" panose="02020603050405020304" pitchFamily="18" charset="0"/>
            </a:endParaRPr>
          </a:p>
        </p:txBody>
      </p:sp>
      <p:sp>
        <p:nvSpPr>
          <p:cNvPr id="81" name="Rectangle 26">
            <a:extLst>
              <a:ext uri="{FF2B5EF4-FFF2-40B4-BE49-F238E27FC236}">
                <a16:creationId xmlns:a16="http://schemas.microsoft.com/office/drawing/2014/main" id="{67144261-5EEB-43F0-AB18-B0F55C3F6B57}"/>
              </a:ext>
            </a:extLst>
          </p:cNvPr>
          <p:cNvSpPr>
            <a:spLocks noChangeArrowheads="1"/>
          </p:cNvSpPr>
          <p:nvPr/>
        </p:nvSpPr>
        <p:spPr bwMode="auto">
          <a:xfrm>
            <a:off x="7530058" y="5840431"/>
            <a:ext cx="12824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ja-JP" sz="1000" dirty="0">
                <a:solidFill>
                  <a:srgbClr val="000000"/>
                </a:solidFill>
                <a:latin typeface="Times New Roman" panose="02020603050405020304" pitchFamily="18" charset="0"/>
                <a:cs typeface="Times New Roman" panose="02020603050405020304" pitchFamily="18" charset="0"/>
              </a:rPr>
              <a:t>75</a:t>
            </a:r>
            <a:endParaRPr kumimoji="0" lang="ja-JP" altLang="ja-JP" dirty="0">
              <a:solidFill>
                <a:srgbClr val="000000"/>
              </a:solidFill>
              <a:latin typeface="Times New Roman" panose="02020603050405020304" pitchFamily="18" charset="0"/>
              <a:cs typeface="Times New Roman" panose="02020603050405020304" pitchFamily="18" charset="0"/>
            </a:endParaRPr>
          </a:p>
        </p:txBody>
      </p:sp>
      <p:sp>
        <p:nvSpPr>
          <p:cNvPr id="82" name="Rectangle 25">
            <a:extLst>
              <a:ext uri="{FF2B5EF4-FFF2-40B4-BE49-F238E27FC236}">
                <a16:creationId xmlns:a16="http://schemas.microsoft.com/office/drawing/2014/main" id="{EAFAF5DC-1DDE-4544-AB93-702428BF8DEF}"/>
              </a:ext>
            </a:extLst>
          </p:cNvPr>
          <p:cNvSpPr>
            <a:spLocks noChangeArrowheads="1"/>
          </p:cNvSpPr>
          <p:nvPr/>
        </p:nvSpPr>
        <p:spPr bwMode="auto">
          <a:xfrm>
            <a:off x="7799412" y="5837722"/>
            <a:ext cx="13465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ja-JP" sz="1050" dirty="0">
                <a:solidFill>
                  <a:srgbClr val="000000"/>
                </a:solidFill>
                <a:latin typeface="Times New Roman" panose="02020603050405020304" pitchFamily="18" charset="0"/>
                <a:cs typeface="Times New Roman" panose="02020603050405020304" pitchFamily="18" charset="0"/>
              </a:rPr>
              <a:t>76</a:t>
            </a:r>
            <a:endParaRPr kumimoji="0" lang="ja-JP" altLang="ja-JP" dirty="0">
              <a:solidFill>
                <a:srgbClr val="000000"/>
              </a:solidFill>
              <a:latin typeface="Times New Roman" panose="02020603050405020304" pitchFamily="18" charset="0"/>
              <a:cs typeface="Times New Roman" panose="02020603050405020304" pitchFamily="18" charset="0"/>
            </a:endParaRPr>
          </a:p>
        </p:txBody>
      </p:sp>
      <p:sp>
        <p:nvSpPr>
          <p:cNvPr id="83" name="Rectangle 26">
            <a:extLst>
              <a:ext uri="{FF2B5EF4-FFF2-40B4-BE49-F238E27FC236}">
                <a16:creationId xmlns:a16="http://schemas.microsoft.com/office/drawing/2014/main" id="{FE2ECE82-5365-4C97-8F26-87E68F69D75B}"/>
              </a:ext>
            </a:extLst>
          </p:cNvPr>
          <p:cNvSpPr>
            <a:spLocks noChangeArrowheads="1"/>
          </p:cNvSpPr>
          <p:nvPr/>
        </p:nvSpPr>
        <p:spPr bwMode="auto">
          <a:xfrm>
            <a:off x="8058894" y="5837722"/>
            <a:ext cx="12824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ja-JP" sz="1000" dirty="0">
                <a:solidFill>
                  <a:srgbClr val="000000"/>
                </a:solidFill>
                <a:latin typeface="Times New Roman" panose="02020603050405020304" pitchFamily="18" charset="0"/>
                <a:cs typeface="Times New Roman" panose="02020603050405020304" pitchFamily="18" charset="0"/>
              </a:rPr>
              <a:t>77</a:t>
            </a:r>
            <a:endParaRPr kumimoji="0" lang="ja-JP" altLang="ja-JP" dirty="0">
              <a:solidFill>
                <a:srgbClr val="000000"/>
              </a:solidFill>
              <a:latin typeface="Times New Roman" panose="02020603050405020304" pitchFamily="18" charset="0"/>
              <a:cs typeface="Times New Roman" panose="02020603050405020304" pitchFamily="18" charset="0"/>
            </a:endParaRPr>
          </a:p>
        </p:txBody>
      </p:sp>
      <p:sp>
        <p:nvSpPr>
          <p:cNvPr id="84" name="Rectangle 25">
            <a:extLst>
              <a:ext uri="{FF2B5EF4-FFF2-40B4-BE49-F238E27FC236}">
                <a16:creationId xmlns:a16="http://schemas.microsoft.com/office/drawing/2014/main" id="{3B9BF5EB-6CFF-480B-A489-C73BFDC4170E}"/>
              </a:ext>
            </a:extLst>
          </p:cNvPr>
          <p:cNvSpPr>
            <a:spLocks noChangeArrowheads="1"/>
          </p:cNvSpPr>
          <p:nvPr/>
        </p:nvSpPr>
        <p:spPr bwMode="auto">
          <a:xfrm>
            <a:off x="8318326" y="5833306"/>
            <a:ext cx="13465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ja-JP" sz="1050" dirty="0">
                <a:solidFill>
                  <a:srgbClr val="000000"/>
                </a:solidFill>
                <a:latin typeface="Times New Roman" panose="02020603050405020304" pitchFamily="18" charset="0"/>
                <a:cs typeface="Times New Roman" panose="02020603050405020304" pitchFamily="18" charset="0"/>
              </a:rPr>
              <a:t>78</a:t>
            </a:r>
            <a:endParaRPr kumimoji="0" lang="ja-JP" altLang="ja-JP" dirty="0">
              <a:solidFill>
                <a:srgbClr val="000000"/>
              </a:solidFill>
              <a:latin typeface="Times New Roman" panose="02020603050405020304" pitchFamily="18" charset="0"/>
              <a:cs typeface="Times New Roman" panose="02020603050405020304" pitchFamily="18" charset="0"/>
            </a:endParaRPr>
          </a:p>
        </p:txBody>
      </p:sp>
      <p:sp>
        <p:nvSpPr>
          <p:cNvPr id="85" name="Rectangle 26">
            <a:extLst>
              <a:ext uri="{FF2B5EF4-FFF2-40B4-BE49-F238E27FC236}">
                <a16:creationId xmlns:a16="http://schemas.microsoft.com/office/drawing/2014/main" id="{E078C3CA-A012-4EFF-B0F8-D543E469B8A1}"/>
              </a:ext>
            </a:extLst>
          </p:cNvPr>
          <p:cNvSpPr>
            <a:spLocks noChangeArrowheads="1"/>
          </p:cNvSpPr>
          <p:nvPr/>
        </p:nvSpPr>
        <p:spPr bwMode="auto">
          <a:xfrm>
            <a:off x="8577808" y="5833306"/>
            <a:ext cx="12824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ja-JP" sz="1000" dirty="0">
                <a:solidFill>
                  <a:srgbClr val="000000"/>
                </a:solidFill>
                <a:latin typeface="Times New Roman" panose="02020603050405020304" pitchFamily="18" charset="0"/>
                <a:cs typeface="Times New Roman" panose="02020603050405020304" pitchFamily="18" charset="0"/>
              </a:rPr>
              <a:t>79</a:t>
            </a:r>
            <a:endParaRPr kumimoji="0" lang="ja-JP" altLang="ja-JP" dirty="0">
              <a:solidFill>
                <a:srgbClr val="000000"/>
              </a:solidFill>
              <a:latin typeface="Times New Roman" panose="02020603050405020304" pitchFamily="18" charset="0"/>
              <a:cs typeface="Times New Roman" panose="02020603050405020304" pitchFamily="18" charset="0"/>
            </a:endParaRPr>
          </a:p>
        </p:txBody>
      </p:sp>
      <p:sp>
        <p:nvSpPr>
          <p:cNvPr id="86" name="Rectangle 25">
            <a:extLst>
              <a:ext uri="{FF2B5EF4-FFF2-40B4-BE49-F238E27FC236}">
                <a16:creationId xmlns:a16="http://schemas.microsoft.com/office/drawing/2014/main" id="{91385318-546E-4A17-AC1F-A1548639270D}"/>
              </a:ext>
            </a:extLst>
          </p:cNvPr>
          <p:cNvSpPr>
            <a:spLocks noChangeArrowheads="1"/>
          </p:cNvSpPr>
          <p:nvPr/>
        </p:nvSpPr>
        <p:spPr bwMode="auto">
          <a:xfrm>
            <a:off x="4499992" y="6147737"/>
            <a:ext cx="25648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ja-JP" sz="1200" dirty="0">
                <a:solidFill>
                  <a:srgbClr val="000000"/>
                </a:solidFill>
                <a:latin typeface="Times New Roman" panose="02020603050405020304" pitchFamily="18" charset="0"/>
                <a:cs typeface="Times New Roman" panose="02020603050405020304" pitchFamily="18" charset="0"/>
              </a:rPr>
              <a:t>Age</a:t>
            </a:r>
            <a:endParaRPr kumimoji="0" lang="en-US" altLang="ja-JP" sz="1600" dirty="0">
              <a:solidFill>
                <a:srgbClr val="000000"/>
              </a:solidFill>
              <a:latin typeface="Times New Roman" panose="02020603050405020304" pitchFamily="18" charset="0"/>
              <a:cs typeface="Times New Roman" panose="02020603050405020304" pitchFamily="18" charset="0"/>
            </a:endParaRPr>
          </a:p>
        </p:txBody>
      </p:sp>
      <p:sp>
        <p:nvSpPr>
          <p:cNvPr id="90" name="テキスト ボックス 2">
            <a:extLst>
              <a:ext uri="{FF2B5EF4-FFF2-40B4-BE49-F238E27FC236}">
                <a16:creationId xmlns:a16="http://schemas.microsoft.com/office/drawing/2014/main" id="{526FD118-6423-40CA-9BD8-44E3C3A01D6F}"/>
              </a:ext>
            </a:extLst>
          </p:cNvPr>
          <p:cNvSpPr txBox="1">
            <a:spLocks noChangeArrowheads="1"/>
          </p:cNvSpPr>
          <p:nvPr/>
        </p:nvSpPr>
        <p:spPr bwMode="auto">
          <a:xfrm>
            <a:off x="456015" y="126782"/>
            <a:ext cx="85693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742950" indent="-28575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6002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0574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5146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29718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4290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38862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algn="ctr" eaLnBrk="1" hangingPunct="1">
              <a:spcBef>
                <a:spcPct val="0"/>
              </a:spcBef>
              <a:buFontTx/>
              <a:buNone/>
            </a:pPr>
            <a:r>
              <a:rPr lang="en-US" altLang="ja-JP" sz="1800" b="1" dirty="0">
                <a:solidFill>
                  <a:srgbClr val="000000"/>
                </a:solidFill>
                <a:latin typeface="+mn-lt"/>
              </a:rPr>
              <a:t>Figure</a:t>
            </a:r>
            <a:r>
              <a:rPr lang="ja-JP" altLang="en-US" sz="1800" b="1" dirty="0">
                <a:solidFill>
                  <a:srgbClr val="000000"/>
                </a:solidFill>
                <a:latin typeface="+mn-lt"/>
              </a:rPr>
              <a:t> </a:t>
            </a:r>
            <a:r>
              <a:rPr lang="en-US" altLang="ja-JP" sz="1800" b="1" dirty="0">
                <a:solidFill>
                  <a:srgbClr val="000000"/>
                </a:solidFill>
                <a:latin typeface="+mn-lt"/>
              </a:rPr>
              <a:t>11.</a:t>
            </a:r>
            <a:r>
              <a:rPr lang="ja-JP" altLang="en-US" sz="1800" b="1" dirty="0">
                <a:solidFill>
                  <a:srgbClr val="000000"/>
                </a:solidFill>
                <a:latin typeface="+mn-lt"/>
              </a:rPr>
              <a:t> </a:t>
            </a:r>
            <a:r>
              <a:rPr lang="en-US" altLang="ja-JP" sz="1800" b="1" dirty="0">
                <a:solidFill>
                  <a:srgbClr val="000000"/>
                </a:solidFill>
                <a:latin typeface="+mn-lt"/>
              </a:rPr>
              <a:t>Age-specific observed labor force participation rate and potential labor force participation rate in Japan</a:t>
            </a:r>
          </a:p>
        </p:txBody>
      </p:sp>
      <p:sp>
        <p:nvSpPr>
          <p:cNvPr id="91" name="テキスト ボックス 90">
            <a:extLst>
              <a:ext uri="{FF2B5EF4-FFF2-40B4-BE49-F238E27FC236}">
                <a16:creationId xmlns:a16="http://schemas.microsoft.com/office/drawing/2014/main" id="{49FC6522-FF5E-4533-AD20-1BB58FDEE1B2}"/>
              </a:ext>
            </a:extLst>
          </p:cNvPr>
          <p:cNvSpPr txBox="1"/>
          <p:nvPr/>
        </p:nvSpPr>
        <p:spPr>
          <a:xfrm>
            <a:off x="67434" y="1267819"/>
            <a:ext cx="400110" cy="3240360"/>
          </a:xfrm>
          <a:prstGeom prst="rect">
            <a:avLst/>
          </a:prstGeom>
          <a:noFill/>
        </p:spPr>
        <p:txBody>
          <a:bodyPr vert="vert270" wrap="square" rtlCol="0">
            <a:spAutoFit/>
          </a:bodyPr>
          <a:lstStyle/>
          <a:p>
            <a:r>
              <a:rPr lang="en-US" altLang="ja-JP" sz="1400" dirty="0">
                <a:solidFill>
                  <a:srgbClr val="000000"/>
                </a:solidFill>
              </a:rPr>
              <a:t>Labor</a:t>
            </a:r>
            <a:r>
              <a:rPr lang="ja-JP" altLang="en-US" sz="1400" dirty="0">
                <a:solidFill>
                  <a:srgbClr val="000000"/>
                </a:solidFill>
              </a:rPr>
              <a:t> </a:t>
            </a:r>
            <a:r>
              <a:rPr lang="en-US" altLang="ja-JP" sz="1400" dirty="0">
                <a:solidFill>
                  <a:srgbClr val="000000"/>
                </a:solidFill>
              </a:rPr>
              <a:t>force participation</a:t>
            </a:r>
            <a:endParaRPr lang="ja-JP" altLang="en-US" dirty="0">
              <a:solidFill>
                <a:srgbClr val="000000"/>
              </a:solidFill>
            </a:endParaRPr>
          </a:p>
        </p:txBody>
      </p:sp>
    </p:spTree>
    <p:extLst>
      <p:ext uri="{BB962C8B-B14F-4D97-AF65-F5344CB8AC3E}">
        <p14:creationId xmlns:p14="http://schemas.microsoft.com/office/powerpoint/2010/main" val="606303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5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1+#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67921" y="1268760"/>
            <a:ext cx="7699772" cy="4156075"/>
          </a:xfrm>
          <a:prstGeom prst="rect">
            <a:avLst/>
          </a:prstGeom>
        </p:spPr>
        <p:txBody>
          <a:bodyPr wrap="square">
            <a:spAutoFit/>
          </a:bodyPr>
          <a:lstStyle/>
          <a:p>
            <a:pPr marL="457200" indent="-457200">
              <a:buFont typeface="Arial" panose="020B0604020202020204" pitchFamily="34" charset="0"/>
              <a:buChar char="•"/>
              <a:defRPr/>
            </a:pPr>
            <a:r>
              <a:rPr lang="en-US" altLang="ja-JP" sz="4400" dirty="0">
                <a:solidFill>
                  <a:srgbClr val="000000">
                    <a:lumMod val="75000"/>
                  </a:srgbClr>
                </a:solidFill>
              </a:rPr>
              <a:t>Applied to the three different wage levels:</a:t>
            </a:r>
          </a:p>
          <a:p>
            <a:pPr marL="457200" indent="-457200">
              <a:buFont typeface="Arial" panose="020B0604020202020204" pitchFamily="34" charset="0"/>
              <a:buChar char="•"/>
              <a:defRPr/>
            </a:pPr>
            <a:r>
              <a:rPr lang="en-US" altLang="ja-JP" sz="4400" dirty="0">
                <a:solidFill>
                  <a:srgbClr val="FF0000"/>
                </a:solidFill>
              </a:rPr>
              <a:t>Case1</a:t>
            </a:r>
            <a:r>
              <a:rPr lang="en-US" altLang="ja-JP" sz="4400" dirty="0">
                <a:solidFill>
                  <a:srgbClr val="000000">
                    <a:lumMod val="75000"/>
                  </a:srgbClr>
                </a:solidFill>
              </a:rPr>
              <a:t>: NTA’s age-specific labor income profile</a:t>
            </a:r>
          </a:p>
          <a:p>
            <a:pPr marL="457200" indent="-457200">
              <a:buFont typeface="Arial" panose="020B0604020202020204" pitchFamily="34" charset="0"/>
              <a:buChar char="•"/>
              <a:defRPr/>
            </a:pPr>
            <a:r>
              <a:rPr lang="en-US" altLang="ja-JP" sz="4400" dirty="0">
                <a:solidFill>
                  <a:srgbClr val="FF0000"/>
                </a:solidFill>
              </a:rPr>
              <a:t>Case2</a:t>
            </a:r>
            <a:r>
              <a:rPr lang="en-US" altLang="ja-JP" sz="4400" dirty="0">
                <a:solidFill>
                  <a:srgbClr val="000000">
                    <a:lumMod val="75000"/>
                  </a:srgbClr>
                </a:solidFill>
              </a:rPr>
              <a:t>: Market wage rates</a:t>
            </a:r>
          </a:p>
          <a:p>
            <a:pPr marL="457200" indent="-457200">
              <a:buFont typeface="Arial" panose="020B0604020202020204" pitchFamily="34" charset="0"/>
              <a:buChar char="•"/>
              <a:defRPr/>
            </a:pPr>
            <a:r>
              <a:rPr lang="en-US" altLang="ja-JP" sz="4400" dirty="0">
                <a:solidFill>
                  <a:srgbClr val="FF0000"/>
                </a:solidFill>
              </a:rPr>
              <a:t>Case3</a:t>
            </a:r>
            <a:r>
              <a:rPr lang="en-US" altLang="ja-JP" sz="4400" dirty="0">
                <a:solidFill>
                  <a:srgbClr val="000000">
                    <a:lumMod val="75000"/>
                  </a:srgbClr>
                </a:solidFill>
              </a:rPr>
              <a:t>: Minimum wages </a:t>
            </a:r>
          </a:p>
        </p:txBody>
      </p:sp>
      <p:sp>
        <p:nvSpPr>
          <p:cNvPr id="57347" name="タイトル 1"/>
          <p:cNvSpPr txBox="1">
            <a:spLocks/>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742950" indent="-28575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6002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0574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5146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29718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4290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38862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algn="ctr" eaLnBrk="1" hangingPunct="1">
              <a:spcBef>
                <a:spcPct val="0"/>
              </a:spcBef>
              <a:buFontTx/>
              <a:buNone/>
            </a:pPr>
            <a:endParaRPr lang="ja-JP" altLang="en-US" sz="4400" dirty="0">
              <a:solidFill>
                <a:srgbClr val="000000"/>
              </a:solidFill>
            </a:endParaRPr>
          </a:p>
        </p:txBody>
      </p:sp>
    </p:spTree>
    <p:extLst>
      <p:ext uri="{BB962C8B-B14F-4D97-AF65-F5344CB8AC3E}">
        <p14:creationId xmlns:p14="http://schemas.microsoft.com/office/powerpoint/2010/main" val="13615718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テキスト ボックス 1"/>
          <p:cNvSpPr txBox="1">
            <a:spLocks noChangeArrowheads="1"/>
          </p:cNvSpPr>
          <p:nvPr/>
        </p:nvSpPr>
        <p:spPr bwMode="auto">
          <a:xfrm>
            <a:off x="1187624" y="455342"/>
            <a:ext cx="7488238"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742950" indent="-28575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6002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0574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5146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29718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4290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38862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eaLnBrk="1" hangingPunct="1">
              <a:spcBef>
                <a:spcPct val="0"/>
              </a:spcBef>
              <a:buFontTx/>
              <a:buNone/>
            </a:pPr>
            <a:r>
              <a:rPr lang="en-US" altLang="ja-JP" sz="3600" dirty="0">
                <a:solidFill>
                  <a:srgbClr val="000000"/>
                </a:solidFill>
              </a:rPr>
              <a:t>In Case II, the labor income to be generated by the additional elderly workers corresponds to </a:t>
            </a:r>
            <a:r>
              <a:rPr lang="en-US" altLang="ja-JP" sz="3600" dirty="0">
                <a:solidFill>
                  <a:srgbClr val="FF0000"/>
                </a:solidFill>
              </a:rPr>
              <a:t>6.0%</a:t>
            </a:r>
            <a:r>
              <a:rPr lang="en-US" altLang="ja-JP" sz="3600" dirty="0">
                <a:solidFill>
                  <a:srgbClr val="000000"/>
                </a:solidFill>
              </a:rPr>
              <a:t> of Japan’s real GDP in 2015</a:t>
            </a:r>
            <a:r>
              <a:rPr lang="en-US" altLang="ja-JP" sz="1800" dirty="0">
                <a:solidFill>
                  <a:srgbClr val="000000"/>
                </a:solidFill>
              </a:rPr>
              <a:t>. </a:t>
            </a:r>
            <a:endParaRPr lang="ja-JP" altLang="en-US" sz="1800" dirty="0">
              <a:solidFill>
                <a:srgbClr val="000000"/>
              </a:solidFill>
            </a:endParaRPr>
          </a:p>
        </p:txBody>
      </p:sp>
      <p:sp>
        <p:nvSpPr>
          <p:cNvPr id="66563" name="テキスト ボックス 2"/>
          <p:cNvSpPr txBox="1">
            <a:spLocks noChangeArrowheads="1"/>
          </p:cNvSpPr>
          <p:nvPr/>
        </p:nvSpPr>
        <p:spPr bwMode="auto">
          <a:xfrm>
            <a:off x="992188" y="4292600"/>
            <a:ext cx="7273925"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742950" indent="-28575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6002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057400" indent="-2286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5146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29718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4290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3886200" indent="-2286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algn="ctr" eaLnBrk="1" hangingPunct="1">
              <a:spcBef>
                <a:spcPct val="0"/>
              </a:spcBef>
              <a:buFontTx/>
              <a:buNone/>
            </a:pPr>
            <a:r>
              <a:rPr lang="en-US" altLang="ja-JP" sz="6000" b="1" dirty="0">
                <a:solidFill>
                  <a:srgbClr val="FF0000"/>
                </a:solidFill>
              </a:rPr>
              <a:t>“Silver” or third</a:t>
            </a:r>
          </a:p>
          <a:p>
            <a:pPr algn="ctr" eaLnBrk="1" hangingPunct="1">
              <a:spcBef>
                <a:spcPct val="0"/>
              </a:spcBef>
              <a:buFontTx/>
              <a:buNone/>
            </a:pPr>
            <a:r>
              <a:rPr lang="en-US" altLang="ja-JP" sz="6000" b="1" dirty="0">
                <a:solidFill>
                  <a:srgbClr val="FF0000"/>
                </a:solidFill>
              </a:rPr>
              <a:t>demographic dividend</a:t>
            </a:r>
            <a:endParaRPr lang="ja-JP" altLang="en-US" sz="6000" b="1" dirty="0">
              <a:solidFill>
                <a:srgbClr val="FF0000"/>
              </a:solidFill>
            </a:endParaRPr>
          </a:p>
        </p:txBody>
      </p:sp>
      <p:sp>
        <p:nvSpPr>
          <p:cNvPr id="2" name="テキスト ボックス 1">
            <a:extLst>
              <a:ext uri="{FF2B5EF4-FFF2-40B4-BE49-F238E27FC236}">
                <a16:creationId xmlns:a16="http://schemas.microsoft.com/office/drawing/2014/main" id="{9F56418B-A007-4F64-A565-B2F50D7A1829}"/>
              </a:ext>
            </a:extLst>
          </p:cNvPr>
          <p:cNvSpPr txBox="1"/>
          <p:nvPr/>
        </p:nvSpPr>
        <p:spPr>
          <a:xfrm>
            <a:off x="1244774" y="3136612"/>
            <a:ext cx="6768752" cy="584775"/>
          </a:xfrm>
          <a:prstGeom prst="rect">
            <a:avLst/>
          </a:prstGeom>
          <a:noFill/>
        </p:spPr>
        <p:txBody>
          <a:bodyPr wrap="square" rtlCol="0">
            <a:spAutoFit/>
          </a:bodyPr>
          <a:lstStyle/>
          <a:p>
            <a:r>
              <a:rPr kumimoji="1" lang="en-US" altLang="ja-JP" sz="3200" dirty="0"/>
              <a:t>Case I: </a:t>
            </a:r>
            <a:r>
              <a:rPr kumimoji="1" lang="en-US" altLang="ja-JP" sz="3200" dirty="0">
                <a:solidFill>
                  <a:srgbClr val="FF0000"/>
                </a:solidFill>
              </a:rPr>
              <a:t>4.5%</a:t>
            </a:r>
            <a:r>
              <a:rPr kumimoji="1" lang="en-US" altLang="ja-JP" sz="3200" dirty="0"/>
              <a:t>     Case III:</a:t>
            </a:r>
            <a:r>
              <a:rPr kumimoji="1" lang="en-US" altLang="ja-JP" sz="3200" dirty="0">
                <a:solidFill>
                  <a:srgbClr val="FF0000"/>
                </a:solidFill>
              </a:rPr>
              <a:t> 3.2%</a:t>
            </a:r>
            <a:endParaRPr kumimoji="1" lang="ja-JP" altLang="en-US" sz="3200" dirty="0">
              <a:solidFill>
                <a:srgbClr val="FF0000"/>
              </a:solidFill>
            </a:endParaRPr>
          </a:p>
        </p:txBody>
      </p:sp>
    </p:spTree>
    <p:extLst>
      <p:ext uri="{BB962C8B-B14F-4D97-AF65-F5344CB8AC3E}">
        <p14:creationId xmlns:p14="http://schemas.microsoft.com/office/powerpoint/2010/main" val="365056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66563">
                                            <p:txEl>
                                              <p:pRg st="0" end="0"/>
                                            </p:txEl>
                                          </p:spTgt>
                                        </p:tgtEl>
                                        <p:attrNameLst>
                                          <p:attrName>style.visibility</p:attrName>
                                        </p:attrNameLst>
                                      </p:cBhvr>
                                      <p:to>
                                        <p:strVal val="visible"/>
                                      </p:to>
                                    </p:set>
                                    <p:animEffect transition="in" filter="barn(inVertical)">
                                      <p:cBhvr>
                                        <p:cTn id="14" dur="500"/>
                                        <p:tgtEl>
                                          <p:spTgt spid="66563">
                                            <p:txEl>
                                              <p:pRg st="0" end="0"/>
                                            </p:txEl>
                                          </p:spTgt>
                                        </p:tgtEl>
                                      </p:cBhvr>
                                    </p:animEffect>
                                  </p:childTnLst>
                                </p:cTn>
                              </p:par>
                              <p:par>
                                <p:cTn id="15" presetID="16" presetClass="entr" presetSubtype="21" fill="hold" nodeType="withEffect">
                                  <p:stCondLst>
                                    <p:cond delay="0"/>
                                  </p:stCondLst>
                                  <p:childTnLst>
                                    <p:set>
                                      <p:cBhvr>
                                        <p:cTn id="16" dur="1" fill="hold">
                                          <p:stCondLst>
                                            <p:cond delay="0"/>
                                          </p:stCondLst>
                                        </p:cTn>
                                        <p:tgtEl>
                                          <p:spTgt spid="66563">
                                            <p:txEl>
                                              <p:pRg st="1" end="1"/>
                                            </p:txEl>
                                          </p:spTgt>
                                        </p:tgtEl>
                                        <p:attrNameLst>
                                          <p:attrName>style.visibility</p:attrName>
                                        </p:attrNameLst>
                                      </p:cBhvr>
                                      <p:to>
                                        <p:strVal val="visible"/>
                                      </p:to>
                                    </p:set>
                                    <p:animEffect transition="in" filter="barn(inVertical)">
                                      <p:cBhvr>
                                        <p:cTn id="17" dur="500"/>
                                        <p:tgtEl>
                                          <p:spTgt spid="6656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idx="4294967295"/>
          </p:nvPr>
        </p:nvSpPr>
        <p:spPr>
          <a:xfrm>
            <a:off x="611560" y="1484784"/>
            <a:ext cx="8064500" cy="3241675"/>
          </a:xfrm>
        </p:spPr>
        <p:txBody>
          <a:bodyPr/>
          <a:lstStyle/>
          <a:p>
            <a:pPr eaLnBrk="1" hangingPunct="1">
              <a:defRPr/>
            </a:pPr>
            <a:r>
              <a:rPr lang="en-US" altLang="ja-JP" sz="5400" b="1" dirty="0">
                <a:solidFill>
                  <a:srgbClr val="0000FF"/>
                </a:solidFill>
                <a:effectLst>
                  <a:outerShdw blurRad="38100" dist="38100" dir="2700000" algn="tl">
                    <a:srgbClr val="000000"/>
                  </a:outerShdw>
                </a:effectLst>
              </a:rPr>
              <a:t>Changing cognitive function among old age groups and their economic potential  contributions</a:t>
            </a:r>
            <a:br>
              <a:rPr lang="en-US" altLang="ja-JP" sz="5400" b="1" dirty="0">
                <a:solidFill>
                  <a:srgbClr val="0000FF"/>
                </a:solidFill>
                <a:effectLst>
                  <a:outerShdw blurRad="38100" dist="38100" dir="2700000" algn="tl">
                    <a:srgbClr val="000000"/>
                  </a:outerShdw>
                </a:effectLst>
              </a:rPr>
            </a:br>
            <a:endParaRPr lang="en-US" altLang="ja-JP" sz="5400" b="1" dirty="0">
              <a:solidFill>
                <a:srgbClr val="0000FF"/>
              </a:solidFill>
              <a:effectLst>
                <a:outerShdw blurRad="38100" dist="38100" dir="2700000" algn="tl">
                  <a:srgbClr val="000000"/>
                </a:outerShdw>
              </a:effectLst>
            </a:endParaRPr>
          </a:p>
        </p:txBody>
      </p:sp>
      <p:sp>
        <p:nvSpPr>
          <p:cNvPr id="2" name="テキスト ボックス 1">
            <a:extLst>
              <a:ext uri="{FF2B5EF4-FFF2-40B4-BE49-F238E27FC236}">
                <a16:creationId xmlns:a16="http://schemas.microsoft.com/office/drawing/2014/main" id="{38EB7537-67EF-4DBA-A78C-ED2ABD97D052}"/>
              </a:ext>
            </a:extLst>
          </p:cNvPr>
          <p:cNvSpPr txBox="1"/>
          <p:nvPr/>
        </p:nvSpPr>
        <p:spPr>
          <a:xfrm>
            <a:off x="1259632" y="5229200"/>
            <a:ext cx="6984776" cy="1200329"/>
          </a:xfrm>
          <a:prstGeom prst="rect">
            <a:avLst/>
          </a:prstGeom>
          <a:noFill/>
        </p:spPr>
        <p:txBody>
          <a:bodyPr wrap="square" rtlCol="0">
            <a:spAutoFit/>
          </a:bodyPr>
          <a:lstStyle/>
          <a:p>
            <a:pPr algn="ctr"/>
            <a:r>
              <a:rPr lang="en-US" altLang="ja-JP" sz="3600" b="1" dirty="0">
                <a:solidFill>
                  <a:srgbClr val="FF0000"/>
                </a:solidFill>
              </a:rPr>
              <a:t>The</a:t>
            </a:r>
            <a:r>
              <a:rPr lang="ja-JP" altLang="en-US" sz="3600" b="1" dirty="0">
                <a:solidFill>
                  <a:srgbClr val="FF0000"/>
                </a:solidFill>
              </a:rPr>
              <a:t> </a:t>
            </a:r>
            <a:r>
              <a:rPr lang="en-US" altLang="ja-JP" sz="3600" b="1" dirty="0">
                <a:solidFill>
                  <a:srgbClr val="FF0000"/>
                </a:solidFill>
              </a:rPr>
              <a:t>fourth</a:t>
            </a:r>
            <a:r>
              <a:rPr lang="ja-JP" altLang="en-US" sz="3600" b="1" dirty="0">
                <a:solidFill>
                  <a:srgbClr val="FF0000"/>
                </a:solidFill>
              </a:rPr>
              <a:t> </a:t>
            </a:r>
            <a:r>
              <a:rPr lang="en-US" altLang="ja-JP" sz="3600" b="1" dirty="0">
                <a:solidFill>
                  <a:srgbClr val="FF0000"/>
                </a:solidFill>
              </a:rPr>
              <a:t>demographic</a:t>
            </a:r>
            <a:r>
              <a:rPr lang="ja-JP" altLang="en-US" sz="3600" b="1" dirty="0">
                <a:solidFill>
                  <a:srgbClr val="FF0000"/>
                </a:solidFill>
              </a:rPr>
              <a:t> </a:t>
            </a:r>
            <a:r>
              <a:rPr lang="en-US" altLang="ja-JP" sz="3600" b="1" dirty="0">
                <a:solidFill>
                  <a:srgbClr val="FF0000"/>
                </a:solidFill>
              </a:rPr>
              <a:t>dividend?</a:t>
            </a:r>
            <a:endParaRPr kumimoji="1" lang="ja-JP" altLang="en-US" sz="3600" b="1" dirty="0">
              <a:solidFill>
                <a:srgbClr val="FF0000"/>
              </a:solidFill>
            </a:endParaRPr>
          </a:p>
        </p:txBody>
      </p:sp>
    </p:spTree>
    <p:extLst>
      <p:ext uri="{BB962C8B-B14F-4D97-AF65-F5344CB8AC3E}">
        <p14:creationId xmlns:p14="http://schemas.microsoft.com/office/powerpoint/2010/main" val="6695427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F22DFDCB-E2EB-45B4-942D-7A6B12B95C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250" y="973645"/>
            <a:ext cx="7771500" cy="5652000"/>
          </a:xfrm>
          <a:prstGeom prst="rect">
            <a:avLst/>
          </a:prstGeom>
        </p:spPr>
      </p:pic>
      <p:sp>
        <p:nvSpPr>
          <p:cNvPr id="5" name="テキスト ボックス 4">
            <a:extLst>
              <a:ext uri="{FF2B5EF4-FFF2-40B4-BE49-F238E27FC236}">
                <a16:creationId xmlns:a16="http://schemas.microsoft.com/office/drawing/2014/main" id="{A98A0930-76EC-432A-95B3-BDC4EFDE1788}"/>
              </a:ext>
            </a:extLst>
          </p:cNvPr>
          <p:cNvSpPr txBox="1"/>
          <p:nvPr/>
        </p:nvSpPr>
        <p:spPr>
          <a:xfrm>
            <a:off x="1276800" y="232355"/>
            <a:ext cx="691470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srgbClr val="000000"/>
                </a:solidFill>
                <a:effectLst/>
                <a:uLnTx/>
                <a:uFillTx/>
                <a:latin typeface="Arial"/>
                <a:ea typeface="ＭＳ Ｐゴシック"/>
                <a:cs typeface="+mn-cs"/>
              </a:rPr>
              <a:t>Figure 1. Mean age-group-specific immediate recall scores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Arial"/>
                <a:ea typeface="ＭＳ Ｐゴシック"/>
                <a:cs typeface="+mn-cs"/>
              </a:rPr>
              <a:t>　　　   </a:t>
            </a:r>
            <a:r>
              <a:rPr kumimoji="1" lang="en-US" altLang="ja-JP" sz="1800" b="0" i="0" u="none" strike="noStrike" kern="1200" cap="none" spc="0" normalizeH="0" baseline="0" noProof="0" dirty="0">
                <a:ln>
                  <a:noFill/>
                </a:ln>
                <a:solidFill>
                  <a:srgbClr val="000000"/>
                </a:solidFill>
                <a:effectLst/>
                <a:uLnTx/>
                <a:uFillTx/>
                <a:latin typeface="Arial"/>
                <a:ea typeface="ＭＳ Ｐゴシック"/>
                <a:cs typeface="+mn-cs"/>
              </a:rPr>
              <a:t>in selected countries circa 2010</a:t>
            </a:r>
          </a:p>
        </p:txBody>
      </p:sp>
    </p:spTree>
    <p:extLst>
      <p:ext uri="{BB962C8B-B14F-4D97-AF65-F5344CB8AC3E}">
        <p14:creationId xmlns:p14="http://schemas.microsoft.com/office/powerpoint/2010/main" val="2843079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テキスト ボックス 1"/>
          <p:cNvSpPr txBox="1">
            <a:spLocks noChangeArrowheads="1"/>
          </p:cNvSpPr>
          <p:nvPr/>
        </p:nvSpPr>
        <p:spPr bwMode="auto">
          <a:xfrm>
            <a:off x="2181224" y="233838"/>
            <a:ext cx="51117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1" lang="en-US" altLang="ja-JP" sz="18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rPr>
              <a:t>Table 1. International comparison of</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1" lang="en-US" altLang="ja-JP" sz="18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rPr>
              <a:t>            the CADR scores </a:t>
            </a:r>
            <a:r>
              <a:rPr lang="en-US" altLang="ja-JP" sz="1800" dirty="0">
                <a:solidFill>
                  <a:srgbClr val="000000"/>
                </a:solidFill>
              </a:rPr>
              <a:t>circa 2010</a:t>
            </a:r>
            <a:endParaRPr kumimoji="1" lang="ja-JP" altLang="en-US" sz="18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endParaRPr>
          </a:p>
        </p:txBody>
      </p:sp>
      <p:sp>
        <p:nvSpPr>
          <p:cNvPr id="23555" name="テキスト ボックス 2"/>
          <p:cNvSpPr txBox="1">
            <a:spLocks noChangeArrowheads="1"/>
          </p:cNvSpPr>
          <p:nvPr/>
        </p:nvSpPr>
        <p:spPr bwMode="auto">
          <a:xfrm>
            <a:off x="2190749" y="1066443"/>
            <a:ext cx="5688013" cy="4555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Arial"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Arial"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Arial"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Arial"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1" lang="en-US" altLang="ja-JP" sz="18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rPr>
              <a:t>   </a:t>
            </a:r>
            <a:r>
              <a:rPr kumimoji="1" lang="ja-JP" altLang="en-US" sz="16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rPr>
              <a:t>●</a:t>
            </a:r>
            <a:r>
              <a:rPr kumimoji="1" lang="en-US" altLang="ja-JP" sz="16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rPr>
              <a:t> USA         </a:t>
            </a:r>
            <a:r>
              <a:rPr kumimoji="1" lang="ja-JP" altLang="en-US" sz="16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rPr>
              <a:t>　　　　　　　　　　　　　　</a:t>
            </a:r>
            <a:r>
              <a:rPr kumimoji="1" lang="en-US" altLang="ja-JP" sz="16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rPr>
              <a:t> </a:t>
            </a:r>
            <a:r>
              <a:rPr kumimoji="1" lang="ja-JP" altLang="en-US" sz="16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rPr>
              <a:t>・・・・・　　　　　</a:t>
            </a:r>
            <a:r>
              <a:rPr kumimoji="1" lang="en-US" altLang="ja-JP" sz="16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rPr>
              <a:t>0.10</a:t>
            </a:r>
          </a:p>
          <a:p>
            <a:pPr marL="0" marR="0" lvl="0" indent="0" algn="l" defTabSz="457200" rtl="0" eaLnBrk="1" fontAlgn="base" latinLnBrk="0" hangingPunct="1">
              <a:lnSpc>
                <a:spcPct val="100000"/>
              </a:lnSpc>
              <a:spcBef>
                <a:spcPct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rPr>
              <a:t>    </a:t>
            </a:r>
          </a:p>
          <a:p>
            <a:pPr marL="0" marR="0" lvl="0" indent="0" algn="l" defTabSz="457200" rtl="0" eaLnBrk="1" fontAlgn="base" latinLnBrk="0" hangingPunct="1">
              <a:lnSpc>
                <a:spcPct val="100000"/>
              </a:lnSpc>
              <a:spcBef>
                <a:spcPct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rPr>
              <a:t>   </a:t>
            </a:r>
            <a:r>
              <a:rPr kumimoji="1" lang="ja-JP" altLang="en-US" sz="16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rPr>
              <a:t>●</a:t>
            </a:r>
            <a:r>
              <a:rPr kumimoji="1" lang="en-US" altLang="ja-JP" sz="16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rPr>
              <a:t>Northern Europe (Denmark, England, </a:t>
            </a:r>
          </a:p>
          <a:p>
            <a:pPr marL="0" marR="0" lvl="0" indent="0" algn="l" defTabSz="457200" rtl="0" eaLnBrk="1" fontAlgn="base" latinLnBrk="0" hangingPunct="1">
              <a:lnSpc>
                <a:spcPct val="100000"/>
              </a:lnSpc>
              <a:spcBef>
                <a:spcPct val="0"/>
              </a:spcBef>
              <a:spcAft>
                <a:spcPct val="0"/>
              </a:spcAft>
              <a:buClrTx/>
              <a:buSzTx/>
              <a:buFontTx/>
              <a:buNone/>
              <a:tabLst/>
              <a:defRPr/>
            </a:pPr>
            <a:r>
              <a:rPr lang="en-US" altLang="ja-JP" sz="1600" dirty="0">
                <a:solidFill>
                  <a:srgbClr val="000000"/>
                </a:solidFill>
              </a:rPr>
              <a:t>         </a:t>
            </a:r>
            <a:r>
              <a:rPr kumimoji="1" lang="en-US" altLang="ja-JP" sz="16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rPr>
              <a:t>Ireland, Sweden)                 </a:t>
            </a:r>
            <a:r>
              <a:rPr kumimoji="1" lang="ja-JP" altLang="en-US" sz="16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rPr>
              <a:t>　　・・・・・　　　     </a:t>
            </a:r>
            <a:r>
              <a:rPr kumimoji="1" lang="en-US" altLang="ja-JP" sz="16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rPr>
              <a:t>0.12</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1" lang="en-US" altLang="ja-JP" sz="16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rPr>
              <a:t>   </a:t>
            </a:r>
            <a:r>
              <a:rPr kumimoji="1" lang="ja-JP" altLang="en-US" sz="16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rPr>
              <a:t>●</a:t>
            </a:r>
            <a:r>
              <a:rPr kumimoji="1" lang="en-US" altLang="ja-JP" sz="16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rPr>
              <a:t>Continental Europe (Austria, Belgium, </a:t>
            </a:r>
          </a:p>
          <a:p>
            <a:pPr marL="0" marR="0" lvl="0" indent="0" algn="l" defTabSz="457200" rtl="0" eaLnBrk="1" fontAlgn="base" latinLnBrk="0" hangingPunct="1">
              <a:lnSpc>
                <a:spcPct val="100000"/>
              </a:lnSpc>
              <a:spcBef>
                <a:spcPct val="0"/>
              </a:spcBef>
              <a:spcAft>
                <a:spcPct val="0"/>
              </a:spcAft>
              <a:buClrTx/>
              <a:buSzTx/>
              <a:buFontTx/>
              <a:buNone/>
              <a:tabLst/>
              <a:defRPr/>
            </a:pPr>
            <a:r>
              <a:rPr lang="en-US" altLang="ja-JP" sz="1600" dirty="0">
                <a:solidFill>
                  <a:srgbClr val="000000"/>
                </a:solidFill>
              </a:rPr>
              <a:t>        Czech Republic, </a:t>
            </a:r>
            <a:r>
              <a:rPr kumimoji="1" lang="en-US" altLang="ja-JP" sz="16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rPr>
              <a:t>France, Germany, </a:t>
            </a:r>
          </a:p>
          <a:p>
            <a:pPr marL="0" marR="0" lvl="0" indent="0" algn="l" defTabSz="457200" rtl="0" eaLnBrk="1" fontAlgn="base" latinLnBrk="0" hangingPunct="1">
              <a:lnSpc>
                <a:spcPct val="100000"/>
              </a:lnSpc>
              <a:spcBef>
                <a:spcPct val="0"/>
              </a:spcBef>
              <a:spcAft>
                <a:spcPct val="0"/>
              </a:spcAft>
              <a:buClrTx/>
              <a:buSzTx/>
              <a:buFontTx/>
              <a:buNone/>
              <a:tabLst/>
              <a:defRPr/>
            </a:pPr>
            <a:r>
              <a:rPr lang="en-US" altLang="ja-JP" sz="1600" dirty="0">
                <a:solidFill>
                  <a:srgbClr val="000000"/>
                </a:solidFill>
              </a:rPr>
              <a:t>        </a:t>
            </a:r>
            <a:r>
              <a:rPr kumimoji="1" lang="en-US" altLang="ja-JP" sz="16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rPr>
              <a:t>Netherlands, Poland, Switzerland)</a:t>
            </a:r>
            <a:r>
              <a:rPr kumimoji="1" lang="ja-JP" altLang="en-US" sz="16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rPr>
              <a:t>・・・           </a:t>
            </a:r>
            <a:r>
              <a:rPr kumimoji="1" lang="en-US" altLang="ja-JP" sz="16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rPr>
              <a:t>0.18</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1" lang="en-US" altLang="ja-JP" sz="16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rPr>
              <a:t>　●</a:t>
            </a:r>
            <a:r>
              <a:rPr kumimoji="1" lang="en-US" altLang="ja-JP" sz="16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rPr>
              <a:t>Southern Europe (Greece, Italy, Spain)</a:t>
            </a:r>
            <a:r>
              <a:rPr kumimoji="1" lang="ja-JP" altLang="en-US" sz="16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rPr>
              <a:t>　</a:t>
            </a:r>
            <a:endParaRPr kumimoji="1" lang="en-US" altLang="ja-JP" sz="16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rPr>
              <a:t>　　　　　　　　　　　　　　　　　　　　　　　　・・・・・　　　　   </a:t>
            </a:r>
            <a:r>
              <a:rPr kumimoji="1" lang="en-US" altLang="ja-JP" sz="16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rPr>
              <a:t>0.32</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1" lang="en-US" altLang="ja-JP" sz="16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rPr>
              <a:t>  </a:t>
            </a:r>
            <a:r>
              <a:rPr kumimoji="1" lang="ja-JP" altLang="en-US" sz="16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rPr>
              <a:t>●</a:t>
            </a:r>
            <a:r>
              <a:rPr kumimoji="1" lang="en-US" altLang="ja-JP" sz="16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rPr>
              <a:t>Asia</a:t>
            </a:r>
          </a:p>
          <a:p>
            <a:pPr marL="0" marR="0" lvl="0" indent="0" algn="l" defTabSz="457200" rtl="0" eaLnBrk="1" fontAlgn="base"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rPr>
              <a:t>　　　</a:t>
            </a:r>
            <a:r>
              <a:rPr kumimoji="1" lang="en-US" altLang="ja-JP" sz="16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rPr>
              <a:t> Japan</a:t>
            </a:r>
            <a:r>
              <a:rPr kumimoji="1" lang="ja-JP" altLang="en-US" sz="16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rPr>
              <a:t>　　　　　　                        ・・・・・  　        </a:t>
            </a:r>
            <a:r>
              <a:rPr kumimoji="1" lang="en-US" altLang="ja-JP" sz="1600" b="0" i="0" u="none" strike="noStrike" kern="1200" cap="none" spc="0" normalizeH="0" baseline="0" noProof="0" dirty="0">
                <a:ln>
                  <a:noFill/>
                </a:ln>
                <a:solidFill>
                  <a:srgbClr val="FF0000"/>
                </a:solidFill>
                <a:effectLst/>
                <a:uLnTx/>
                <a:uFillTx/>
                <a:latin typeface="Arial" pitchFamily="34" charset="0"/>
                <a:ea typeface="ＭＳ Ｐゴシック" pitchFamily="50" charset="-128"/>
                <a:cs typeface="+mn-cs"/>
              </a:rPr>
              <a:t>0.19</a:t>
            </a:r>
          </a:p>
          <a:p>
            <a:pPr marL="0" marR="0" lvl="0" indent="0" algn="l" defTabSz="457200" rtl="0" eaLnBrk="1" fontAlgn="base" latinLnBrk="0" hangingPunct="1">
              <a:lnSpc>
                <a:spcPct val="100000"/>
              </a:lnSpc>
              <a:spcBef>
                <a:spcPct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rPr>
              <a:t>        India</a:t>
            </a:r>
            <a:r>
              <a:rPr kumimoji="1" lang="ja-JP" altLang="en-US" sz="16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rPr>
              <a:t>　　  　　　　　　　　　　　　　 　・・・・・            </a:t>
            </a:r>
            <a:r>
              <a:rPr kumimoji="1" lang="en-US" altLang="ja-JP" sz="16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rPr>
              <a:t>0.07</a:t>
            </a:r>
          </a:p>
          <a:p>
            <a:pPr marL="0" marR="0" lvl="0" indent="0" algn="l" defTabSz="457200" rtl="0" eaLnBrk="1" fontAlgn="base" latinLnBrk="0" hangingPunct="1">
              <a:lnSpc>
                <a:spcPct val="100000"/>
              </a:lnSpc>
              <a:spcBef>
                <a:spcPct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rPr>
              <a:t>        China</a:t>
            </a:r>
            <a:r>
              <a:rPr kumimoji="1" lang="ja-JP" altLang="en-US" sz="16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rPr>
              <a:t>　 　　　　　                        ・・・・・  　        </a:t>
            </a:r>
            <a:r>
              <a:rPr kumimoji="1" lang="en-US" altLang="ja-JP" sz="16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rPr>
              <a:t>0.09</a:t>
            </a:r>
          </a:p>
          <a:p>
            <a:pPr marL="0" marR="0" lvl="0" indent="0" algn="l" defTabSz="457200" rtl="0" eaLnBrk="1" fontAlgn="base" latinLnBrk="0" hangingPunct="1">
              <a:lnSpc>
                <a:spcPct val="100000"/>
              </a:lnSpc>
              <a:spcBef>
                <a:spcPct val="0"/>
              </a:spcBef>
              <a:spcAft>
                <a:spcPct val="0"/>
              </a:spcAft>
              <a:buClrTx/>
              <a:buSzTx/>
              <a:buFontTx/>
              <a:buNone/>
              <a:tabLst/>
              <a:defRPr/>
            </a:pPr>
            <a:r>
              <a:rPr lang="ja-JP" altLang="en-US" sz="1600" dirty="0">
                <a:solidFill>
                  <a:srgbClr val="000000"/>
                </a:solidFill>
              </a:rPr>
              <a:t> </a:t>
            </a:r>
            <a:r>
              <a:rPr kumimoji="1" lang="ja-JP" altLang="en-US" sz="16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rPr>
              <a:t>　　　</a:t>
            </a:r>
            <a:r>
              <a:rPr kumimoji="1" lang="en-US" altLang="ja-JP" sz="16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rPr>
              <a:t>Thailand                                  </a:t>
            </a:r>
            <a:r>
              <a:rPr kumimoji="1" lang="ja-JP" altLang="en-US" sz="16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rPr>
              <a:t>・・・・</a:t>
            </a:r>
            <a:r>
              <a:rPr kumimoji="1" lang="ja-JP" altLang="en-US" sz="1600" b="0" i="0" u="none" strike="noStrike" kern="1200" cap="none" spc="0" normalizeH="0" baseline="0" noProof="0" dirty="0">
                <a:ln>
                  <a:noFill/>
                </a:ln>
                <a:effectLst/>
                <a:uLnTx/>
                <a:uFillTx/>
                <a:latin typeface="Arial" pitchFamily="34" charset="0"/>
                <a:ea typeface="ＭＳ Ｐゴシック" pitchFamily="50" charset="-128"/>
                <a:cs typeface="+mn-cs"/>
              </a:rPr>
              <a:t>・             </a:t>
            </a:r>
            <a:r>
              <a:rPr kumimoji="1" lang="en-US" altLang="ja-JP" sz="1600" b="0" i="0" u="none" strike="noStrike" kern="1200" cap="none" spc="0" normalizeH="0" baseline="0" noProof="0" dirty="0">
                <a:ln>
                  <a:noFill/>
                </a:ln>
                <a:effectLst/>
                <a:uLnTx/>
                <a:uFillTx/>
                <a:latin typeface="Arial" pitchFamily="34" charset="0"/>
                <a:ea typeface="ＭＳ Ｐゴシック" pitchFamily="50" charset="-128"/>
                <a:cs typeface="+mn-cs"/>
              </a:rPr>
              <a:t>0.08</a:t>
            </a:r>
          </a:p>
          <a:p>
            <a:pPr marL="0" marR="0" lvl="0" indent="0" algn="l" defTabSz="457200" rtl="0" eaLnBrk="1" fontAlgn="base" latinLnBrk="0" hangingPunct="1">
              <a:lnSpc>
                <a:spcPct val="100000"/>
              </a:lnSpc>
              <a:spcBef>
                <a:spcPct val="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rPr>
              <a:t>       </a:t>
            </a:r>
            <a:r>
              <a:rPr lang="en-US" altLang="ja-JP" sz="1600" dirty="0">
                <a:solidFill>
                  <a:srgbClr val="000000"/>
                </a:solidFill>
              </a:rPr>
              <a:t> </a:t>
            </a:r>
            <a:r>
              <a:rPr kumimoji="1" lang="en-US" altLang="ja-JP" sz="16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rPr>
              <a:t>Malaysia</a:t>
            </a:r>
            <a:r>
              <a:rPr kumimoji="1" lang="ja-JP" altLang="en-US" sz="16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rPr>
              <a:t>                                  ・・・・・  　        </a:t>
            </a:r>
            <a:r>
              <a:rPr kumimoji="1" lang="en-US" altLang="ja-JP" sz="16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rPr>
              <a:t>0.07</a:t>
            </a:r>
            <a:r>
              <a:rPr kumimoji="1" lang="ja-JP" altLang="en-US" sz="1600" b="0" i="0" u="none" strike="noStrike" kern="1200" cap="none" spc="0" normalizeH="0" baseline="0" noProof="0" dirty="0">
                <a:ln>
                  <a:noFill/>
                </a:ln>
                <a:solidFill>
                  <a:srgbClr val="000000"/>
                </a:solidFill>
                <a:effectLst/>
                <a:uLnTx/>
                <a:uFillTx/>
                <a:latin typeface="Arial" pitchFamily="34" charset="0"/>
                <a:ea typeface="ＭＳ Ｐゴシック" pitchFamily="50" charset="-128"/>
                <a:cs typeface="+mn-cs"/>
              </a:rPr>
              <a:t>　　</a:t>
            </a:r>
          </a:p>
        </p:txBody>
      </p:sp>
      <p:cxnSp>
        <p:nvCxnSpPr>
          <p:cNvPr id="3" name="直線コネクタ 2">
            <a:extLst>
              <a:ext uri="{FF2B5EF4-FFF2-40B4-BE49-F238E27FC236}">
                <a16:creationId xmlns:a16="http://schemas.microsoft.com/office/drawing/2014/main" id="{F085F67F-1021-4409-8964-C7BC6384F72A}"/>
              </a:ext>
            </a:extLst>
          </p:cNvPr>
          <p:cNvCxnSpPr>
            <a:cxnSpLocks/>
          </p:cNvCxnSpPr>
          <p:nvPr/>
        </p:nvCxnSpPr>
        <p:spPr>
          <a:xfrm>
            <a:off x="2409825" y="981075"/>
            <a:ext cx="48926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91C227DC-2A6A-42D1-A8FE-7BA30DD9A40E}"/>
              </a:ext>
            </a:extLst>
          </p:cNvPr>
          <p:cNvCxnSpPr>
            <a:cxnSpLocks/>
          </p:cNvCxnSpPr>
          <p:nvPr/>
        </p:nvCxnSpPr>
        <p:spPr>
          <a:xfrm flipV="1">
            <a:off x="2276475" y="5706903"/>
            <a:ext cx="5026024" cy="8097"/>
          </a:xfrm>
          <a:prstGeom prst="line">
            <a:avLst/>
          </a:prstGeom>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77D7F360-C45A-475F-B096-7216DCB32B0C}"/>
              </a:ext>
            </a:extLst>
          </p:cNvPr>
          <p:cNvSpPr txBox="1"/>
          <p:nvPr/>
        </p:nvSpPr>
        <p:spPr>
          <a:xfrm>
            <a:off x="2276475" y="5954911"/>
            <a:ext cx="5026024" cy="461665"/>
          </a:xfrm>
          <a:prstGeom prst="rect">
            <a:avLst/>
          </a:prstGeom>
          <a:noFill/>
        </p:spPr>
        <p:txBody>
          <a:bodyPr wrap="square" rtlCol="0">
            <a:spAutoFit/>
          </a:bodyPr>
          <a:lstStyle/>
          <a:p>
            <a:r>
              <a:rPr kumimoji="1" lang="en-US" altLang="ja-JP" sz="1200" dirty="0">
                <a:latin typeface="Arial" panose="020B0604020202020204" pitchFamily="34" charset="0"/>
                <a:cs typeface="Arial" panose="020B0604020202020204" pitchFamily="34" charset="0"/>
              </a:rPr>
              <a:t>Source: For the scores for non-Asian countries, see Table 2 in </a:t>
            </a:r>
            <a:r>
              <a:rPr kumimoji="1" lang="en-US" altLang="ja-JP" sz="1200" dirty="0" err="1">
                <a:latin typeface="Arial" panose="020B0604020202020204" pitchFamily="34" charset="0"/>
                <a:cs typeface="Arial" panose="020B0604020202020204" pitchFamily="34" charset="0"/>
              </a:rPr>
              <a:t>Skirbekk</a:t>
            </a:r>
            <a:r>
              <a:rPr kumimoji="1" lang="en-US" altLang="ja-JP" sz="1200" dirty="0">
                <a:latin typeface="Arial" panose="020B0604020202020204" pitchFamily="34" charset="0"/>
                <a:cs typeface="Arial" panose="020B0604020202020204" pitchFamily="34" charset="0"/>
              </a:rPr>
              <a:t>, </a:t>
            </a:r>
            <a:r>
              <a:rPr kumimoji="1" lang="en-US" altLang="ja-JP" sz="1200" dirty="0" err="1">
                <a:latin typeface="Arial" panose="020B0604020202020204" pitchFamily="34" charset="0"/>
                <a:cs typeface="Arial" panose="020B0604020202020204" pitchFamily="34" charset="0"/>
              </a:rPr>
              <a:t>Loichinger</a:t>
            </a:r>
            <a:r>
              <a:rPr kumimoji="1" lang="en-US" altLang="ja-JP" sz="1200" dirty="0">
                <a:latin typeface="Arial" panose="020B0604020202020204" pitchFamily="34" charset="0"/>
                <a:cs typeface="Arial" panose="020B0604020202020204" pitchFamily="34" charset="0"/>
              </a:rPr>
              <a:t>, and Weber (2012). </a:t>
            </a:r>
            <a:endParaRPr kumimoji="1" lang="ja-JP" alt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7953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555">
                                            <p:txEl>
                                              <p:pRg st="13" end="13"/>
                                            </p:txEl>
                                          </p:spTgt>
                                        </p:tgtEl>
                                        <p:attrNameLst>
                                          <p:attrName>style.visibility</p:attrName>
                                        </p:attrNameLst>
                                      </p:cBhvr>
                                      <p:to>
                                        <p:strVal val="visible"/>
                                      </p:to>
                                    </p:set>
                                    <p:animEffect transition="in" filter="fade">
                                      <p:cBhvr>
                                        <p:cTn id="7" dur="500"/>
                                        <p:tgtEl>
                                          <p:spTgt spid="2355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idx="4294967295"/>
          </p:nvPr>
        </p:nvSpPr>
        <p:spPr>
          <a:xfrm>
            <a:off x="1043608" y="2708920"/>
            <a:ext cx="6840760" cy="2376264"/>
          </a:xfrm>
        </p:spPr>
        <p:txBody>
          <a:bodyPr/>
          <a:lstStyle/>
          <a:p>
            <a:pPr eaLnBrk="1" hangingPunct="1">
              <a:defRPr/>
            </a:pPr>
            <a:r>
              <a:rPr lang="en-US" altLang="ja-JP" sz="5400" b="1" dirty="0">
                <a:solidFill>
                  <a:srgbClr val="0000FF"/>
                </a:solidFill>
                <a:effectLst>
                  <a:outerShdw blurRad="38100" dist="38100" dir="2700000" algn="tl">
                    <a:srgbClr val="000000"/>
                  </a:outerShdw>
                </a:effectLst>
              </a:rPr>
              <a:t>Unprecedented value shifts</a:t>
            </a:r>
          </a:p>
        </p:txBody>
      </p:sp>
      <p:sp>
        <p:nvSpPr>
          <p:cNvPr id="2" name="テキスト ボックス 1">
            <a:extLst>
              <a:ext uri="{FF2B5EF4-FFF2-40B4-BE49-F238E27FC236}">
                <a16:creationId xmlns:a16="http://schemas.microsoft.com/office/drawing/2014/main" id="{3333A0D4-D20A-40D2-9AE7-067920EC5A30}"/>
              </a:ext>
            </a:extLst>
          </p:cNvPr>
          <p:cNvSpPr txBox="1"/>
          <p:nvPr/>
        </p:nvSpPr>
        <p:spPr>
          <a:xfrm>
            <a:off x="1187624" y="1124744"/>
            <a:ext cx="7632848" cy="2123658"/>
          </a:xfrm>
          <a:prstGeom prst="rect">
            <a:avLst/>
          </a:prstGeom>
          <a:noFill/>
        </p:spPr>
        <p:txBody>
          <a:bodyPr wrap="square" rtlCol="0">
            <a:spAutoFit/>
          </a:bodyPr>
          <a:lstStyle/>
          <a:p>
            <a:r>
              <a:rPr kumimoji="1" lang="en-US" altLang="ja-JP" sz="6000" b="1" i="0" u="none" strike="noStrike" kern="0" cap="none" spc="0" normalizeH="0" baseline="0" noProof="0" dirty="0">
                <a:ln>
                  <a:noFill/>
                </a:ln>
                <a:solidFill>
                  <a:srgbClr val="FF0000"/>
                </a:solidFill>
                <a:effectLst>
                  <a:outerShdw blurRad="38100" dist="38100" dir="2700000" algn="tl">
                    <a:srgbClr val="000000"/>
                  </a:outerShdw>
                </a:effectLst>
                <a:uLnTx/>
                <a:uFillTx/>
                <a:latin typeface="Arial"/>
                <a:ea typeface="ＭＳ Ｐゴシック"/>
                <a:cs typeface="+mj-cs"/>
              </a:rPr>
              <a:t>Another Challenge:</a:t>
            </a:r>
            <a:br>
              <a:rPr kumimoji="1" lang="en-US" altLang="ja-JP" sz="6000" b="1" i="0" u="none" strike="noStrike" kern="0" cap="none" spc="0" normalizeH="0" baseline="0" noProof="0" dirty="0">
                <a:ln>
                  <a:noFill/>
                </a:ln>
                <a:solidFill>
                  <a:srgbClr val="FF0000"/>
                </a:solidFill>
                <a:effectLst>
                  <a:outerShdw blurRad="38100" dist="38100" dir="2700000" algn="tl">
                    <a:srgbClr val="000000"/>
                  </a:outerShdw>
                </a:effectLst>
                <a:uLnTx/>
                <a:uFillTx/>
                <a:latin typeface="Arial"/>
                <a:ea typeface="ＭＳ Ｐゴシック"/>
                <a:cs typeface="+mj-cs"/>
              </a:rPr>
            </a:br>
            <a:br>
              <a:rPr kumimoji="1" lang="en-US" altLang="ja-JP" sz="5400" b="1" i="0" u="none" strike="noStrike" kern="0" cap="none" spc="0" normalizeH="0" baseline="0" noProof="0" dirty="0">
                <a:ln>
                  <a:noFill/>
                </a:ln>
                <a:solidFill>
                  <a:srgbClr val="FF0000"/>
                </a:solidFill>
                <a:effectLst>
                  <a:outerShdw blurRad="38100" dist="38100" dir="2700000" algn="tl">
                    <a:srgbClr val="000000"/>
                  </a:outerShdw>
                </a:effectLst>
                <a:uLnTx/>
                <a:uFillTx/>
                <a:latin typeface="Arial"/>
                <a:ea typeface="ＭＳ Ｐゴシック"/>
                <a:cs typeface="+mj-cs"/>
              </a:rPr>
            </a:br>
            <a:endParaRPr kumimoji="1" lang="ja-JP" altLang="en-US" dirty="0"/>
          </a:p>
        </p:txBody>
      </p:sp>
    </p:spTree>
    <p:extLst>
      <p:ext uri="{BB962C8B-B14F-4D97-AF65-F5344CB8AC3E}">
        <p14:creationId xmlns:p14="http://schemas.microsoft.com/office/powerpoint/2010/main" val="5350445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0178"/>
                                        </p:tgtEl>
                                        <p:attrNameLst>
                                          <p:attrName>style.visibility</p:attrName>
                                        </p:attrNameLst>
                                      </p:cBhvr>
                                      <p:to>
                                        <p:strVal val="visible"/>
                                      </p:to>
                                    </p:set>
                                    <p:animEffect transition="in" filter="fade">
                                      <p:cBhvr>
                                        <p:cTn id="7" dur="1000"/>
                                        <p:tgtEl>
                                          <p:spTgt spid="50178"/>
                                        </p:tgtEl>
                                      </p:cBhvr>
                                    </p:animEffect>
                                    <p:anim calcmode="lin" valueType="num">
                                      <p:cBhvr>
                                        <p:cTn id="8" dur="1000" fill="hold"/>
                                        <p:tgtEl>
                                          <p:spTgt spid="50178"/>
                                        </p:tgtEl>
                                        <p:attrNameLst>
                                          <p:attrName>ppt_x</p:attrName>
                                        </p:attrNameLst>
                                      </p:cBhvr>
                                      <p:tavLst>
                                        <p:tav tm="0">
                                          <p:val>
                                            <p:strVal val="#ppt_x"/>
                                          </p:val>
                                        </p:tav>
                                        <p:tav tm="100000">
                                          <p:val>
                                            <p:strVal val="#ppt_x"/>
                                          </p:val>
                                        </p:tav>
                                      </p:tavLst>
                                    </p:anim>
                                    <p:anim calcmode="lin" valueType="num">
                                      <p:cBhvr>
                                        <p:cTn id="9" dur="1000" fill="hold"/>
                                        <p:tgtEl>
                                          <p:spTgt spid="501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AutoShape 5"/>
          <p:cNvSpPr>
            <a:spLocks noChangeAspect="1" noChangeArrowheads="1" noTextEdit="1"/>
          </p:cNvSpPr>
          <p:nvPr/>
        </p:nvSpPr>
        <p:spPr bwMode="auto">
          <a:xfrm>
            <a:off x="77788" y="557213"/>
            <a:ext cx="8958262" cy="5573712"/>
          </a:xfrm>
          <a:prstGeom prst="rect">
            <a:avLst/>
          </a:prstGeom>
          <a:noFill/>
          <a:ln w="9525">
            <a:noFill/>
            <a:miter lim="800000"/>
            <a:headEnd/>
            <a:tailEnd/>
          </a:ln>
        </p:spPr>
        <p:txBody>
          <a:bodyPr/>
          <a:lstStyle/>
          <a:p>
            <a:pPr fontAlgn="base">
              <a:spcBef>
                <a:spcPct val="0"/>
              </a:spcBef>
              <a:spcAft>
                <a:spcPct val="0"/>
              </a:spcAft>
            </a:pPr>
            <a:endParaRPr lang="ja-JP" altLang="en-US">
              <a:solidFill>
                <a:srgbClr val="000000"/>
              </a:solidFill>
            </a:endParaRPr>
          </a:p>
        </p:txBody>
      </p:sp>
      <p:sp>
        <p:nvSpPr>
          <p:cNvPr id="160770" name="Rectangle 7"/>
          <p:cNvSpPr>
            <a:spLocks noChangeArrowheads="1"/>
          </p:cNvSpPr>
          <p:nvPr/>
        </p:nvSpPr>
        <p:spPr bwMode="auto">
          <a:xfrm>
            <a:off x="515938" y="798513"/>
            <a:ext cx="8374062" cy="4697412"/>
          </a:xfrm>
          <a:prstGeom prst="rect">
            <a:avLst/>
          </a:prstGeom>
          <a:solidFill>
            <a:srgbClr val="FFFFFF"/>
          </a:solidFill>
          <a:ln w="9525">
            <a:no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771" name="Line 8"/>
          <p:cNvSpPr>
            <a:spLocks noChangeShapeType="1"/>
          </p:cNvSpPr>
          <p:nvPr/>
        </p:nvSpPr>
        <p:spPr bwMode="auto">
          <a:xfrm>
            <a:off x="515938" y="4973638"/>
            <a:ext cx="8374062" cy="0"/>
          </a:xfrm>
          <a:prstGeom prst="line">
            <a:avLst/>
          </a:prstGeom>
          <a:noFill/>
          <a:ln w="0">
            <a:solidFill>
              <a:srgbClr val="969696"/>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772" name="Line 9"/>
          <p:cNvSpPr>
            <a:spLocks noChangeShapeType="1"/>
          </p:cNvSpPr>
          <p:nvPr/>
        </p:nvSpPr>
        <p:spPr bwMode="auto">
          <a:xfrm>
            <a:off x="515938" y="4452938"/>
            <a:ext cx="8374062" cy="0"/>
          </a:xfrm>
          <a:prstGeom prst="line">
            <a:avLst/>
          </a:prstGeom>
          <a:noFill/>
          <a:ln w="0">
            <a:solidFill>
              <a:srgbClr val="969696"/>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773" name="Line 10"/>
          <p:cNvSpPr>
            <a:spLocks noChangeShapeType="1"/>
          </p:cNvSpPr>
          <p:nvPr/>
        </p:nvSpPr>
        <p:spPr bwMode="auto">
          <a:xfrm>
            <a:off x="515938" y="3929063"/>
            <a:ext cx="8374062" cy="0"/>
          </a:xfrm>
          <a:prstGeom prst="line">
            <a:avLst/>
          </a:prstGeom>
          <a:noFill/>
          <a:ln w="0">
            <a:solidFill>
              <a:srgbClr val="969696"/>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774" name="Line 11"/>
          <p:cNvSpPr>
            <a:spLocks noChangeShapeType="1"/>
          </p:cNvSpPr>
          <p:nvPr/>
        </p:nvSpPr>
        <p:spPr bwMode="auto">
          <a:xfrm>
            <a:off x="515938" y="3408363"/>
            <a:ext cx="8374062" cy="0"/>
          </a:xfrm>
          <a:prstGeom prst="line">
            <a:avLst/>
          </a:prstGeom>
          <a:noFill/>
          <a:ln w="0">
            <a:solidFill>
              <a:srgbClr val="969696"/>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775" name="Line 12"/>
          <p:cNvSpPr>
            <a:spLocks noChangeShapeType="1"/>
          </p:cNvSpPr>
          <p:nvPr/>
        </p:nvSpPr>
        <p:spPr bwMode="auto">
          <a:xfrm>
            <a:off x="515938" y="2886075"/>
            <a:ext cx="8374062" cy="0"/>
          </a:xfrm>
          <a:prstGeom prst="line">
            <a:avLst/>
          </a:prstGeom>
          <a:noFill/>
          <a:ln w="0">
            <a:solidFill>
              <a:srgbClr val="969696"/>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776" name="Line 13"/>
          <p:cNvSpPr>
            <a:spLocks noChangeShapeType="1"/>
          </p:cNvSpPr>
          <p:nvPr/>
        </p:nvSpPr>
        <p:spPr bwMode="auto">
          <a:xfrm>
            <a:off x="515938" y="2363788"/>
            <a:ext cx="8374062" cy="0"/>
          </a:xfrm>
          <a:prstGeom prst="line">
            <a:avLst/>
          </a:prstGeom>
          <a:noFill/>
          <a:ln w="0">
            <a:solidFill>
              <a:srgbClr val="969696"/>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777" name="Line 14"/>
          <p:cNvSpPr>
            <a:spLocks noChangeShapeType="1"/>
          </p:cNvSpPr>
          <p:nvPr/>
        </p:nvSpPr>
        <p:spPr bwMode="auto">
          <a:xfrm>
            <a:off x="515938" y="1841500"/>
            <a:ext cx="8374062" cy="0"/>
          </a:xfrm>
          <a:prstGeom prst="line">
            <a:avLst/>
          </a:prstGeom>
          <a:noFill/>
          <a:ln w="0">
            <a:solidFill>
              <a:srgbClr val="969696"/>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778" name="Line 15"/>
          <p:cNvSpPr>
            <a:spLocks noChangeShapeType="1"/>
          </p:cNvSpPr>
          <p:nvPr/>
        </p:nvSpPr>
        <p:spPr bwMode="auto">
          <a:xfrm>
            <a:off x="515938" y="1319213"/>
            <a:ext cx="8374062" cy="0"/>
          </a:xfrm>
          <a:prstGeom prst="line">
            <a:avLst/>
          </a:prstGeom>
          <a:noFill/>
          <a:ln w="0">
            <a:solidFill>
              <a:srgbClr val="969696"/>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779" name="Line 16"/>
          <p:cNvSpPr>
            <a:spLocks noChangeShapeType="1"/>
          </p:cNvSpPr>
          <p:nvPr/>
        </p:nvSpPr>
        <p:spPr bwMode="auto">
          <a:xfrm>
            <a:off x="515938" y="798513"/>
            <a:ext cx="8374062" cy="0"/>
          </a:xfrm>
          <a:prstGeom prst="line">
            <a:avLst/>
          </a:prstGeom>
          <a:noFill/>
          <a:ln w="0">
            <a:solidFill>
              <a:srgbClr val="969696"/>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780" name="Rectangle 17"/>
          <p:cNvSpPr>
            <a:spLocks noChangeArrowheads="1"/>
          </p:cNvSpPr>
          <p:nvPr/>
        </p:nvSpPr>
        <p:spPr bwMode="auto">
          <a:xfrm>
            <a:off x="515938" y="798513"/>
            <a:ext cx="8374062" cy="4697412"/>
          </a:xfrm>
          <a:prstGeom prst="rect">
            <a:avLst/>
          </a:prstGeom>
          <a:noFill/>
          <a:ln w="11113">
            <a:solidFill>
              <a:srgbClr val="80808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781" name="Line 18"/>
          <p:cNvSpPr>
            <a:spLocks noChangeShapeType="1"/>
          </p:cNvSpPr>
          <p:nvPr/>
        </p:nvSpPr>
        <p:spPr bwMode="auto">
          <a:xfrm>
            <a:off x="515938" y="798513"/>
            <a:ext cx="0" cy="4697412"/>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782" name="Line 19"/>
          <p:cNvSpPr>
            <a:spLocks noChangeShapeType="1"/>
          </p:cNvSpPr>
          <p:nvPr/>
        </p:nvSpPr>
        <p:spPr bwMode="auto">
          <a:xfrm>
            <a:off x="515938" y="5495925"/>
            <a:ext cx="41275" cy="0"/>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783" name="Line 20"/>
          <p:cNvSpPr>
            <a:spLocks noChangeShapeType="1"/>
          </p:cNvSpPr>
          <p:nvPr/>
        </p:nvSpPr>
        <p:spPr bwMode="auto">
          <a:xfrm>
            <a:off x="515938" y="4973638"/>
            <a:ext cx="41275" cy="0"/>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784" name="Line 21"/>
          <p:cNvSpPr>
            <a:spLocks noChangeShapeType="1"/>
          </p:cNvSpPr>
          <p:nvPr/>
        </p:nvSpPr>
        <p:spPr bwMode="auto">
          <a:xfrm>
            <a:off x="515938" y="4452938"/>
            <a:ext cx="41275" cy="0"/>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785" name="Line 22"/>
          <p:cNvSpPr>
            <a:spLocks noChangeShapeType="1"/>
          </p:cNvSpPr>
          <p:nvPr/>
        </p:nvSpPr>
        <p:spPr bwMode="auto">
          <a:xfrm>
            <a:off x="515938" y="3929063"/>
            <a:ext cx="41275" cy="0"/>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786" name="Line 23"/>
          <p:cNvSpPr>
            <a:spLocks noChangeShapeType="1"/>
          </p:cNvSpPr>
          <p:nvPr/>
        </p:nvSpPr>
        <p:spPr bwMode="auto">
          <a:xfrm>
            <a:off x="515938" y="3408363"/>
            <a:ext cx="41275" cy="0"/>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787" name="Line 24"/>
          <p:cNvSpPr>
            <a:spLocks noChangeShapeType="1"/>
          </p:cNvSpPr>
          <p:nvPr/>
        </p:nvSpPr>
        <p:spPr bwMode="auto">
          <a:xfrm>
            <a:off x="515938" y="2886075"/>
            <a:ext cx="41275" cy="0"/>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788" name="Line 25"/>
          <p:cNvSpPr>
            <a:spLocks noChangeShapeType="1"/>
          </p:cNvSpPr>
          <p:nvPr/>
        </p:nvSpPr>
        <p:spPr bwMode="auto">
          <a:xfrm>
            <a:off x="515938" y="2363788"/>
            <a:ext cx="41275" cy="0"/>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789" name="Line 26"/>
          <p:cNvSpPr>
            <a:spLocks noChangeShapeType="1"/>
          </p:cNvSpPr>
          <p:nvPr/>
        </p:nvSpPr>
        <p:spPr bwMode="auto">
          <a:xfrm>
            <a:off x="515938" y="1841500"/>
            <a:ext cx="41275" cy="0"/>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790" name="Line 27"/>
          <p:cNvSpPr>
            <a:spLocks noChangeShapeType="1"/>
          </p:cNvSpPr>
          <p:nvPr/>
        </p:nvSpPr>
        <p:spPr bwMode="auto">
          <a:xfrm>
            <a:off x="515938" y="1319213"/>
            <a:ext cx="41275" cy="0"/>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791" name="Line 28"/>
          <p:cNvSpPr>
            <a:spLocks noChangeShapeType="1"/>
          </p:cNvSpPr>
          <p:nvPr/>
        </p:nvSpPr>
        <p:spPr bwMode="auto">
          <a:xfrm>
            <a:off x="515938" y="798513"/>
            <a:ext cx="41275" cy="0"/>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792" name="Line 29"/>
          <p:cNvSpPr>
            <a:spLocks noChangeShapeType="1"/>
          </p:cNvSpPr>
          <p:nvPr/>
        </p:nvSpPr>
        <p:spPr bwMode="auto">
          <a:xfrm>
            <a:off x="515938" y="5495925"/>
            <a:ext cx="8374062" cy="0"/>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793" name="Line 30"/>
          <p:cNvSpPr>
            <a:spLocks noChangeShapeType="1"/>
          </p:cNvSpPr>
          <p:nvPr/>
        </p:nvSpPr>
        <p:spPr bwMode="auto">
          <a:xfrm flipV="1">
            <a:off x="515938"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794" name="Line 31"/>
          <p:cNvSpPr>
            <a:spLocks noChangeShapeType="1"/>
          </p:cNvSpPr>
          <p:nvPr/>
        </p:nvSpPr>
        <p:spPr bwMode="auto">
          <a:xfrm flipV="1">
            <a:off x="654050"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795" name="Line 32"/>
          <p:cNvSpPr>
            <a:spLocks noChangeShapeType="1"/>
          </p:cNvSpPr>
          <p:nvPr/>
        </p:nvSpPr>
        <p:spPr bwMode="auto">
          <a:xfrm flipV="1">
            <a:off x="792163"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796" name="Line 33"/>
          <p:cNvSpPr>
            <a:spLocks noChangeShapeType="1"/>
          </p:cNvSpPr>
          <p:nvPr/>
        </p:nvSpPr>
        <p:spPr bwMode="auto">
          <a:xfrm flipV="1">
            <a:off x="928688"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797" name="Line 34"/>
          <p:cNvSpPr>
            <a:spLocks noChangeShapeType="1"/>
          </p:cNvSpPr>
          <p:nvPr/>
        </p:nvSpPr>
        <p:spPr bwMode="auto">
          <a:xfrm flipV="1">
            <a:off x="1066800"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798" name="Line 35"/>
          <p:cNvSpPr>
            <a:spLocks noChangeShapeType="1"/>
          </p:cNvSpPr>
          <p:nvPr/>
        </p:nvSpPr>
        <p:spPr bwMode="auto">
          <a:xfrm flipV="1">
            <a:off x="1201738"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799" name="Line 36"/>
          <p:cNvSpPr>
            <a:spLocks noChangeShapeType="1"/>
          </p:cNvSpPr>
          <p:nvPr/>
        </p:nvSpPr>
        <p:spPr bwMode="auto">
          <a:xfrm flipV="1">
            <a:off x="1339850"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00" name="Line 37"/>
          <p:cNvSpPr>
            <a:spLocks noChangeShapeType="1"/>
          </p:cNvSpPr>
          <p:nvPr/>
        </p:nvSpPr>
        <p:spPr bwMode="auto">
          <a:xfrm flipV="1">
            <a:off x="1477963"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01" name="Line 38"/>
          <p:cNvSpPr>
            <a:spLocks noChangeShapeType="1"/>
          </p:cNvSpPr>
          <p:nvPr/>
        </p:nvSpPr>
        <p:spPr bwMode="auto">
          <a:xfrm flipV="1">
            <a:off x="1614488"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02" name="Line 39"/>
          <p:cNvSpPr>
            <a:spLocks noChangeShapeType="1"/>
          </p:cNvSpPr>
          <p:nvPr/>
        </p:nvSpPr>
        <p:spPr bwMode="auto">
          <a:xfrm flipV="1">
            <a:off x="1752600"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03" name="Line 40"/>
          <p:cNvSpPr>
            <a:spLocks noChangeShapeType="1"/>
          </p:cNvSpPr>
          <p:nvPr/>
        </p:nvSpPr>
        <p:spPr bwMode="auto">
          <a:xfrm flipV="1">
            <a:off x="1889125"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04" name="Line 41"/>
          <p:cNvSpPr>
            <a:spLocks noChangeShapeType="1"/>
          </p:cNvSpPr>
          <p:nvPr/>
        </p:nvSpPr>
        <p:spPr bwMode="auto">
          <a:xfrm flipV="1">
            <a:off x="2027238"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05" name="Line 42"/>
          <p:cNvSpPr>
            <a:spLocks noChangeShapeType="1"/>
          </p:cNvSpPr>
          <p:nvPr/>
        </p:nvSpPr>
        <p:spPr bwMode="auto">
          <a:xfrm flipV="1">
            <a:off x="2163763"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06" name="Line 43"/>
          <p:cNvSpPr>
            <a:spLocks noChangeShapeType="1"/>
          </p:cNvSpPr>
          <p:nvPr/>
        </p:nvSpPr>
        <p:spPr bwMode="auto">
          <a:xfrm flipV="1">
            <a:off x="2301875"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07" name="Line 44"/>
          <p:cNvSpPr>
            <a:spLocks noChangeShapeType="1"/>
          </p:cNvSpPr>
          <p:nvPr/>
        </p:nvSpPr>
        <p:spPr bwMode="auto">
          <a:xfrm flipV="1">
            <a:off x="2438400"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08" name="Line 45"/>
          <p:cNvSpPr>
            <a:spLocks noChangeShapeType="1"/>
          </p:cNvSpPr>
          <p:nvPr/>
        </p:nvSpPr>
        <p:spPr bwMode="auto">
          <a:xfrm flipV="1">
            <a:off x="2574925"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09" name="Line 46"/>
          <p:cNvSpPr>
            <a:spLocks noChangeShapeType="1"/>
          </p:cNvSpPr>
          <p:nvPr/>
        </p:nvSpPr>
        <p:spPr bwMode="auto">
          <a:xfrm flipV="1">
            <a:off x="2713038"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10" name="Line 47"/>
          <p:cNvSpPr>
            <a:spLocks noChangeShapeType="1"/>
          </p:cNvSpPr>
          <p:nvPr/>
        </p:nvSpPr>
        <p:spPr bwMode="auto">
          <a:xfrm flipV="1">
            <a:off x="2849563"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11" name="Line 48"/>
          <p:cNvSpPr>
            <a:spLocks noChangeShapeType="1"/>
          </p:cNvSpPr>
          <p:nvPr/>
        </p:nvSpPr>
        <p:spPr bwMode="auto">
          <a:xfrm flipV="1">
            <a:off x="2987675"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12" name="Line 49"/>
          <p:cNvSpPr>
            <a:spLocks noChangeShapeType="1"/>
          </p:cNvSpPr>
          <p:nvPr/>
        </p:nvSpPr>
        <p:spPr bwMode="auto">
          <a:xfrm flipV="1">
            <a:off x="3125788"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13" name="Line 50"/>
          <p:cNvSpPr>
            <a:spLocks noChangeShapeType="1"/>
          </p:cNvSpPr>
          <p:nvPr/>
        </p:nvSpPr>
        <p:spPr bwMode="auto">
          <a:xfrm flipV="1">
            <a:off x="3262313"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14" name="Line 51"/>
          <p:cNvSpPr>
            <a:spLocks noChangeShapeType="1"/>
          </p:cNvSpPr>
          <p:nvPr/>
        </p:nvSpPr>
        <p:spPr bwMode="auto">
          <a:xfrm flipV="1">
            <a:off x="3400425"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15" name="Line 52"/>
          <p:cNvSpPr>
            <a:spLocks noChangeShapeType="1"/>
          </p:cNvSpPr>
          <p:nvPr/>
        </p:nvSpPr>
        <p:spPr bwMode="auto">
          <a:xfrm flipV="1">
            <a:off x="3535363"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16" name="Line 53"/>
          <p:cNvSpPr>
            <a:spLocks noChangeShapeType="1"/>
          </p:cNvSpPr>
          <p:nvPr/>
        </p:nvSpPr>
        <p:spPr bwMode="auto">
          <a:xfrm flipV="1">
            <a:off x="3673475"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17" name="Line 54"/>
          <p:cNvSpPr>
            <a:spLocks noChangeShapeType="1"/>
          </p:cNvSpPr>
          <p:nvPr/>
        </p:nvSpPr>
        <p:spPr bwMode="auto">
          <a:xfrm flipV="1">
            <a:off x="3810000"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18" name="Line 55"/>
          <p:cNvSpPr>
            <a:spLocks noChangeShapeType="1"/>
          </p:cNvSpPr>
          <p:nvPr/>
        </p:nvSpPr>
        <p:spPr bwMode="auto">
          <a:xfrm flipV="1">
            <a:off x="3948113"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19" name="Line 56"/>
          <p:cNvSpPr>
            <a:spLocks noChangeShapeType="1"/>
          </p:cNvSpPr>
          <p:nvPr/>
        </p:nvSpPr>
        <p:spPr bwMode="auto">
          <a:xfrm flipV="1">
            <a:off x="4086225"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20" name="Line 57"/>
          <p:cNvSpPr>
            <a:spLocks noChangeShapeType="1"/>
          </p:cNvSpPr>
          <p:nvPr/>
        </p:nvSpPr>
        <p:spPr bwMode="auto">
          <a:xfrm flipV="1">
            <a:off x="4222750"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21" name="Line 58"/>
          <p:cNvSpPr>
            <a:spLocks noChangeShapeType="1"/>
          </p:cNvSpPr>
          <p:nvPr/>
        </p:nvSpPr>
        <p:spPr bwMode="auto">
          <a:xfrm flipV="1">
            <a:off x="4360863"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22" name="Line 59"/>
          <p:cNvSpPr>
            <a:spLocks noChangeShapeType="1"/>
          </p:cNvSpPr>
          <p:nvPr/>
        </p:nvSpPr>
        <p:spPr bwMode="auto">
          <a:xfrm flipV="1">
            <a:off x="4497388"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23" name="Line 60"/>
          <p:cNvSpPr>
            <a:spLocks noChangeShapeType="1"/>
          </p:cNvSpPr>
          <p:nvPr/>
        </p:nvSpPr>
        <p:spPr bwMode="auto">
          <a:xfrm flipV="1">
            <a:off x="4635500"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24" name="Line 61"/>
          <p:cNvSpPr>
            <a:spLocks noChangeShapeType="1"/>
          </p:cNvSpPr>
          <p:nvPr/>
        </p:nvSpPr>
        <p:spPr bwMode="auto">
          <a:xfrm flipV="1">
            <a:off x="4772025"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25" name="Line 62"/>
          <p:cNvSpPr>
            <a:spLocks noChangeShapeType="1"/>
          </p:cNvSpPr>
          <p:nvPr/>
        </p:nvSpPr>
        <p:spPr bwMode="auto">
          <a:xfrm flipV="1">
            <a:off x="4908550"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26" name="Line 63"/>
          <p:cNvSpPr>
            <a:spLocks noChangeShapeType="1"/>
          </p:cNvSpPr>
          <p:nvPr/>
        </p:nvSpPr>
        <p:spPr bwMode="auto">
          <a:xfrm flipV="1">
            <a:off x="5046663"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27" name="Line 64"/>
          <p:cNvSpPr>
            <a:spLocks noChangeShapeType="1"/>
          </p:cNvSpPr>
          <p:nvPr/>
        </p:nvSpPr>
        <p:spPr bwMode="auto">
          <a:xfrm flipV="1">
            <a:off x="5183188"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28" name="Line 65"/>
          <p:cNvSpPr>
            <a:spLocks noChangeShapeType="1"/>
          </p:cNvSpPr>
          <p:nvPr/>
        </p:nvSpPr>
        <p:spPr bwMode="auto">
          <a:xfrm flipV="1">
            <a:off x="5321300"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29" name="Line 66"/>
          <p:cNvSpPr>
            <a:spLocks noChangeShapeType="1"/>
          </p:cNvSpPr>
          <p:nvPr/>
        </p:nvSpPr>
        <p:spPr bwMode="auto">
          <a:xfrm flipV="1">
            <a:off x="5457825"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30" name="Line 67"/>
          <p:cNvSpPr>
            <a:spLocks noChangeShapeType="1"/>
          </p:cNvSpPr>
          <p:nvPr/>
        </p:nvSpPr>
        <p:spPr bwMode="auto">
          <a:xfrm flipV="1">
            <a:off x="5595938"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31" name="Line 68"/>
          <p:cNvSpPr>
            <a:spLocks noChangeShapeType="1"/>
          </p:cNvSpPr>
          <p:nvPr/>
        </p:nvSpPr>
        <p:spPr bwMode="auto">
          <a:xfrm flipV="1">
            <a:off x="5734050"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32" name="Line 69"/>
          <p:cNvSpPr>
            <a:spLocks noChangeShapeType="1"/>
          </p:cNvSpPr>
          <p:nvPr/>
        </p:nvSpPr>
        <p:spPr bwMode="auto">
          <a:xfrm flipV="1">
            <a:off x="5870575"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33" name="Line 70"/>
          <p:cNvSpPr>
            <a:spLocks noChangeShapeType="1"/>
          </p:cNvSpPr>
          <p:nvPr/>
        </p:nvSpPr>
        <p:spPr bwMode="auto">
          <a:xfrm flipV="1">
            <a:off x="6007100"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34" name="Line 71"/>
          <p:cNvSpPr>
            <a:spLocks noChangeShapeType="1"/>
          </p:cNvSpPr>
          <p:nvPr/>
        </p:nvSpPr>
        <p:spPr bwMode="auto">
          <a:xfrm flipV="1">
            <a:off x="6143625"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35" name="Line 72"/>
          <p:cNvSpPr>
            <a:spLocks noChangeShapeType="1"/>
          </p:cNvSpPr>
          <p:nvPr/>
        </p:nvSpPr>
        <p:spPr bwMode="auto">
          <a:xfrm flipV="1">
            <a:off x="6281738"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36" name="Line 73"/>
          <p:cNvSpPr>
            <a:spLocks noChangeShapeType="1"/>
          </p:cNvSpPr>
          <p:nvPr/>
        </p:nvSpPr>
        <p:spPr bwMode="auto">
          <a:xfrm flipV="1">
            <a:off x="6418263"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37" name="Line 74"/>
          <p:cNvSpPr>
            <a:spLocks noChangeShapeType="1"/>
          </p:cNvSpPr>
          <p:nvPr/>
        </p:nvSpPr>
        <p:spPr bwMode="auto">
          <a:xfrm flipV="1">
            <a:off x="6556375"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38" name="Line 75"/>
          <p:cNvSpPr>
            <a:spLocks noChangeShapeType="1"/>
          </p:cNvSpPr>
          <p:nvPr/>
        </p:nvSpPr>
        <p:spPr bwMode="auto">
          <a:xfrm flipV="1">
            <a:off x="6694488"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39" name="Line 76"/>
          <p:cNvSpPr>
            <a:spLocks noChangeShapeType="1"/>
          </p:cNvSpPr>
          <p:nvPr/>
        </p:nvSpPr>
        <p:spPr bwMode="auto">
          <a:xfrm flipV="1">
            <a:off x="6831013"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40" name="Line 77"/>
          <p:cNvSpPr>
            <a:spLocks noChangeShapeType="1"/>
          </p:cNvSpPr>
          <p:nvPr/>
        </p:nvSpPr>
        <p:spPr bwMode="auto">
          <a:xfrm flipV="1">
            <a:off x="6969125"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41" name="Line 78"/>
          <p:cNvSpPr>
            <a:spLocks noChangeShapeType="1"/>
          </p:cNvSpPr>
          <p:nvPr/>
        </p:nvSpPr>
        <p:spPr bwMode="auto">
          <a:xfrm flipV="1">
            <a:off x="7104063"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42" name="Line 79"/>
          <p:cNvSpPr>
            <a:spLocks noChangeShapeType="1"/>
          </p:cNvSpPr>
          <p:nvPr/>
        </p:nvSpPr>
        <p:spPr bwMode="auto">
          <a:xfrm flipV="1">
            <a:off x="7242175"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43" name="Line 80"/>
          <p:cNvSpPr>
            <a:spLocks noChangeShapeType="1"/>
          </p:cNvSpPr>
          <p:nvPr/>
        </p:nvSpPr>
        <p:spPr bwMode="auto">
          <a:xfrm flipV="1">
            <a:off x="7380288"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44" name="Line 81"/>
          <p:cNvSpPr>
            <a:spLocks noChangeShapeType="1"/>
          </p:cNvSpPr>
          <p:nvPr/>
        </p:nvSpPr>
        <p:spPr bwMode="auto">
          <a:xfrm flipV="1">
            <a:off x="7516813"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45" name="Line 82"/>
          <p:cNvSpPr>
            <a:spLocks noChangeShapeType="1"/>
          </p:cNvSpPr>
          <p:nvPr/>
        </p:nvSpPr>
        <p:spPr bwMode="auto">
          <a:xfrm flipV="1">
            <a:off x="7654925"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46" name="Line 83"/>
          <p:cNvSpPr>
            <a:spLocks noChangeShapeType="1"/>
          </p:cNvSpPr>
          <p:nvPr/>
        </p:nvSpPr>
        <p:spPr bwMode="auto">
          <a:xfrm flipV="1">
            <a:off x="7791450"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47" name="Line 84"/>
          <p:cNvSpPr>
            <a:spLocks noChangeShapeType="1"/>
          </p:cNvSpPr>
          <p:nvPr/>
        </p:nvSpPr>
        <p:spPr bwMode="auto">
          <a:xfrm flipV="1">
            <a:off x="7929563"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48" name="Line 85"/>
          <p:cNvSpPr>
            <a:spLocks noChangeShapeType="1"/>
          </p:cNvSpPr>
          <p:nvPr/>
        </p:nvSpPr>
        <p:spPr bwMode="auto">
          <a:xfrm flipV="1">
            <a:off x="8066088"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49" name="Line 86"/>
          <p:cNvSpPr>
            <a:spLocks noChangeShapeType="1"/>
          </p:cNvSpPr>
          <p:nvPr/>
        </p:nvSpPr>
        <p:spPr bwMode="auto">
          <a:xfrm flipV="1">
            <a:off x="8204200"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50" name="Line 87"/>
          <p:cNvSpPr>
            <a:spLocks noChangeShapeType="1"/>
          </p:cNvSpPr>
          <p:nvPr/>
        </p:nvSpPr>
        <p:spPr bwMode="auto">
          <a:xfrm flipV="1">
            <a:off x="8340725"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51" name="Line 88"/>
          <p:cNvSpPr>
            <a:spLocks noChangeShapeType="1"/>
          </p:cNvSpPr>
          <p:nvPr/>
        </p:nvSpPr>
        <p:spPr bwMode="auto">
          <a:xfrm flipV="1">
            <a:off x="8477250"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52" name="Line 89"/>
          <p:cNvSpPr>
            <a:spLocks noChangeShapeType="1"/>
          </p:cNvSpPr>
          <p:nvPr/>
        </p:nvSpPr>
        <p:spPr bwMode="auto">
          <a:xfrm flipV="1">
            <a:off x="8615363"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53" name="Line 90"/>
          <p:cNvSpPr>
            <a:spLocks noChangeShapeType="1"/>
          </p:cNvSpPr>
          <p:nvPr/>
        </p:nvSpPr>
        <p:spPr bwMode="auto">
          <a:xfrm flipV="1">
            <a:off x="8751888"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54" name="Line 91"/>
          <p:cNvSpPr>
            <a:spLocks noChangeShapeType="1"/>
          </p:cNvSpPr>
          <p:nvPr/>
        </p:nvSpPr>
        <p:spPr bwMode="auto">
          <a:xfrm flipV="1">
            <a:off x="8890000"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160855" name="Freeform 92"/>
          <p:cNvSpPr>
            <a:spLocks/>
          </p:cNvSpPr>
          <p:nvPr/>
        </p:nvSpPr>
        <p:spPr bwMode="auto">
          <a:xfrm>
            <a:off x="2370138" y="1268413"/>
            <a:ext cx="3155950" cy="374650"/>
          </a:xfrm>
          <a:custGeom>
            <a:avLst/>
            <a:gdLst>
              <a:gd name="T0" fmla="*/ 0 w 2136"/>
              <a:gd name="T1" fmla="*/ 2147483647 h 254"/>
              <a:gd name="T2" fmla="*/ 2147483647 w 2136"/>
              <a:gd name="T3" fmla="*/ 0 h 254"/>
              <a:gd name="T4" fmla="*/ 2147483647 w 2136"/>
              <a:gd name="T5" fmla="*/ 2147483647 h 254"/>
              <a:gd name="T6" fmla="*/ 2147483647 w 2136"/>
              <a:gd name="T7" fmla="*/ 2147483647 h 254"/>
              <a:gd name="T8" fmla="*/ 2147483647 w 2136"/>
              <a:gd name="T9" fmla="*/ 2147483647 h 254"/>
              <a:gd name="T10" fmla="*/ 2147483647 w 2136"/>
              <a:gd name="T11" fmla="*/ 2147483647 h 254"/>
              <a:gd name="T12" fmla="*/ 2147483647 w 2136"/>
              <a:gd name="T13" fmla="*/ 2147483647 h 254"/>
              <a:gd name="T14" fmla="*/ 2147483647 w 2136"/>
              <a:gd name="T15" fmla="*/ 2147483647 h 254"/>
              <a:gd name="T16" fmla="*/ 2147483647 w 2136"/>
              <a:gd name="T17" fmla="*/ 2147483647 h 254"/>
              <a:gd name="T18" fmla="*/ 2147483647 w 2136"/>
              <a:gd name="T19" fmla="*/ 2147483647 h 254"/>
              <a:gd name="T20" fmla="*/ 2147483647 w 2136"/>
              <a:gd name="T21" fmla="*/ 2147483647 h 254"/>
              <a:gd name="T22" fmla="*/ 2147483647 w 2136"/>
              <a:gd name="T23" fmla="*/ 2147483647 h 2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36"/>
              <a:gd name="T37" fmla="*/ 0 h 254"/>
              <a:gd name="T38" fmla="*/ 2136 w 2136"/>
              <a:gd name="T39" fmla="*/ 254 h 25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36" h="254">
                <a:moveTo>
                  <a:pt x="0" y="49"/>
                </a:moveTo>
                <a:lnTo>
                  <a:pt x="186" y="0"/>
                </a:lnTo>
                <a:lnTo>
                  <a:pt x="371" y="124"/>
                </a:lnTo>
                <a:lnTo>
                  <a:pt x="557" y="233"/>
                </a:lnTo>
                <a:lnTo>
                  <a:pt x="743" y="251"/>
                </a:lnTo>
                <a:lnTo>
                  <a:pt x="929" y="254"/>
                </a:lnTo>
                <a:lnTo>
                  <a:pt x="1115" y="233"/>
                </a:lnTo>
                <a:lnTo>
                  <a:pt x="1300" y="215"/>
                </a:lnTo>
                <a:lnTo>
                  <a:pt x="1486" y="233"/>
                </a:lnTo>
                <a:lnTo>
                  <a:pt x="1672" y="35"/>
                </a:lnTo>
                <a:lnTo>
                  <a:pt x="1951" y="162"/>
                </a:lnTo>
                <a:lnTo>
                  <a:pt x="2136" y="205"/>
                </a:lnTo>
              </a:path>
            </a:pathLst>
          </a:custGeom>
          <a:noFill/>
          <a:ln w="63500">
            <a:solidFill>
              <a:srgbClr val="FF0000"/>
            </a:solidFill>
            <a:prstDash val="solid"/>
            <a:round/>
            <a:headEnd/>
            <a:tailEnd/>
          </a:ln>
        </p:spPr>
        <p:txBody>
          <a:bodyPr/>
          <a:lstStyle/>
          <a:p>
            <a:pPr fontAlgn="base">
              <a:spcBef>
                <a:spcPct val="0"/>
              </a:spcBef>
              <a:spcAft>
                <a:spcPct val="0"/>
              </a:spcAft>
            </a:pPr>
            <a:endParaRPr lang="ja-JP" altLang="en-US">
              <a:solidFill>
                <a:srgbClr val="000000"/>
              </a:solidFill>
            </a:endParaRPr>
          </a:p>
        </p:txBody>
      </p:sp>
      <p:sp>
        <p:nvSpPr>
          <p:cNvPr id="160856" name="Rectangle 96"/>
          <p:cNvSpPr>
            <a:spLocks noChangeArrowheads="1"/>
          </p:cNvSpPr>
          <p:nvPr/>
        </p:nvSpPr>
        <p:spPr bwMode="auto">
          <a:xfrm>
            <a:off x="2338388" y="1309688"/>
            <a:ext cx="60325" cy="60325"/>
          </a:xfrm>
          <a:prstGeom prst="rect">
            <a:avLst/>
          </a:prstGeom>
          <a:solidFill>
            <a:srgbClr val="FFFFFF"/>
          </a:solidFill>
          <a:ln w="11113">
            <a:solidFill>
              <a:srgbClr val="FF0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857" name="Rectangle 97"/>
          <p:cNvSpPr>
            <a:spLocks noChangeArrowheads="1"/>
          </p:cNvSpPr>
          <p:nvPr/>
        </p:nvSpPr>
        <p:spPr bwMode="auto">
          <a:xfrm>
            <a:off x="2613025" y="1236663"/>
            <a:ext cx="61913" cy="60325"/>
          </a:xfrm>
          <a:prstGeom prst="rect">
            <a:avLst/>
          </a:prstGeom>
          <a:solidFill>
            <a:srgbClr val="FFFFFF"/>
          </a:solidFill>
          <a:ln w="11113">
            <a:solidFill>
              <a:srgbClr val="FF0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858" name="Rectangle 98"/>
          <p:cNvSpPr>
            <a:spLocks noChangeArrowheads="1"/>
          </p:cNvSpPr>
          <p:nvPr/>
        </p:nvSpPr>
        <p:spPr bwMode="auto">
          <a:xfrm>
            <a:off x="2887663" y="1420813"/>
            <a:ext cx="60325" cy="60325"/>
          </a:xfrm>
          <a:prstGeom prst="rect">
            <a:avLst/>
          </a:prstGeom>
          <a:solidFill>
            <a:srgbClr val="FFFFFF"/>
          </a:solidFill>
          <a:ln w="11113">
            <a:solidFill>
              <a:srgbClr val="FF0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859" name="Rectangle 99"/>
          <p:cNvSpPr>
            <a:spLocks noChangeArrowheads="1"/>
          </p:cNvSpPr>
          <p:nvPr/>
        </p:nvSpPr>
        <p:spPr bwMode="auto">
          <a:xfrm>
            <a:off x="3162300" y="1581150"/>
            <a:ext cx="60325" cy="60325"/>
          </a:xfrm>
          <a:prstGeom prst="rect">
            <a:avLst/>
          </a:prstGeom>
          <a:solidFill>
            <a:srgbClr val="FFFFFF"/>
          </a:solidFill>
          <a:ln w="11113">
            <a:solidFill>
              <a:srgbClr val="FF0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860" name="Rectangle 100"/>
          <p:cNvSpPr>
            <a:spLocks noChangeArrowheads="1"/>
          </p:cNvSpPr>
          <p:nvPr/>
        </p:nvSpPr>
        <p:spPr bwMode="auto">
          <a:xfrm>
            <a:off x="3436938" y="1608138"/>
            <a:ext cx="60325" cy="60325"/>
          </a:xfrm>
          <a:prstGeom prst="rect">
            <a:avLst/>
          </a:prstGeom>
          <a:solidFill>
            <a:srgbClr val="FFFFFF"/>
          </a:solidFill>
          <a:ln w="11113">
            <a:solidFill>
              <a:srgbClr val="FF0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861" name="Rectangle 101"/>
          <p:cNvSpPr>
            <a:spLocks noChangeArrowheads="1"/>
          </p:cNvSpPr>
          <p:nvPr/>
        </p:nvSpPr>
        <p:spPr bwMode="auto">
          <a:xfrm>
            <a:off x="3711575" y="1612900"/>
            <a:ext cx="60325" cy="60325"/>
          </a:xfrm>
          <a:prstGeom prst="rect">
            <a:avLst/>
          </a:prstGeom>
          <a:solidFill>
            <a:srgbClr val="FFFFFF"/>
          </a:solidFill>
          <a:ln w="11113">
            <a:solidFill>
              <a:srgbClr val="FF0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862" name="Rectangle 102"/>
          <p:cNvSpPr>
            <a:spLocks noChangeArrowheads="1"/>
          </p:cNvSpPr>
          <p:nvPr/>
        </p:nvSpPr>
        <p:spPr bwMode="auto">
          <a:xfrm>
            <a:off x="3986213" y="1581150"/>
            <a:ext cx="60325" cy="60325"/>
          </a:xfrm>
          <a:prstGeom prst="rect">
            <a:avLst/>
          </a:prstGeom>
          <a:solidFill>
            <a:srgbClr val="FFFFFF"/>
          </a:solidFill>
          <a:ln w="11113">
            <a:solidFill>
              <a:srgbClr val="FF0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863" name="Rectangle 103"/>
          <p:cNvSpPr>
            <a:spLocks noChangeArrowheads="1"/>
          </p:cNvSpPr>
          <p:nvPr/>
        </p:nvSpPr>
        <p:spPr bwMode="auto">
          <a:xfrm>
            <a:off x="4259263" y="1554163"/>
            <a:ext cx="61912" cy="60325"/>
          </a:xfrm>
          <a:prstGeom prst="rect">
            <a:avLst/>
          </a:prstGeom>
          <a:solidFill>
            <a:srgbClr val="FFFFFF"/>
          </a:solidFill>
          <a:ln w="11113">
            <a:solidFill>
              <a:srgbClr val="FF0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864" name="Rectangle 104"/>
          <p:cNvSpPr>
            <a:spLocks noChangeArrowheads="1"/>
          </p:cNvSpPr>
          <p:nvPr/>
        </p:nvSpPr>
        <p:spPr bwMode="auto">
          <a:xfrm>
            <a:off x="4535488" y="1581150"/>
            <a:ext cx="60325" cy="60325"/>
          </a:xfrm>
          <a:prstGeom prst="rect">
            <a:avLst/>
          </a:prstGeom>
          <a:solidFill>
            <a:srgbClr val="FFFFFF"/>
          </a:solidFill>
          <a:ln w="11113">
            <a:solidFill>
              <a:srgbClr val="FF0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865" name="Rectangle 105"/>
          <p:cNvSpPr>
            <a:spLocks noChangeArrowheads="1"/>
          </p:cNvSpPr>
          <p:nvPr/>
        </p:nvSpPr>
        <p:spPr bwMode="auto">
          <a:xfrm>
            <a:off x="4810125" y="1289050"/>
            <a:ext cx="60325" cy="60325"/>
          </a:xfrm>
          <a:prstGeom prst="rect">
            <a:avLst/>
          </a:prstGeom>
          <a:solidFill>
            <a:srgbClr val="FFFFFF"/>
          </a:solidFill>
          <a:ln w="11113">
            <a:solidFill>
              <a:srgbClr val="FF0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866" name="Rectangle 106"/>
          <p:cNvSpPr>
            <a:spLocks noChangeArrowheads="1"/>
          </p:cNvSpPr>
          <p:nvPr/>
        </p:nvSpPr>
        <p:spPr bwMode="auto">
          <a:xfrm>
            <a:off x="5221288" y="1476375"/>
            <a:ext cx="61912" cy="60325"/>
          </a:xfrm>
          <a:prstGeom prst="rect">
            <a:avLst/>
          </a:prstGeom>
          <a:solidFill>
            <a:srgbClr val="FFFFFF"/>
          </a:solidFill>
          <a:ln w="11113">
            <a:solidFill>
              <a:srgbClr val="FF0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867" name="Rectangle 107"/>
          <p:cNvSpPr>
            <a:spLocks noChangeArrowheads="1"/>
          </p:cNvSpPr>
          <p:nvPr/>
        </p:nvSpPr>
        <p:spPr bwMode="auto">
          <a:xfrm>
            <a:off x="5495925" y="1539875"/>
            <a:ext cx="60325" cy="60325"/>
          </a:xfrm>
          <a:prstGeom prst="rect">
            <a:avLst/>
          </a:prstGeom>
          <a:solidFill>
            <a:srgbClr val="FFFFFF"/>
          </a:solidFill>
          <a:ln w="11113">
            <a:solidFill>
              <a:srgbClr val="FF0000"/>
            </a:solidFill>
            <a:miter lim="800000"/>
            <a:headEnd/>
            <a:tailEnd/>
          </a:ln>
        </p:spPr>
        <p:txBody>
          <a:bodyPr/>
          <a:lstStyle/>
          <a:p>
            <a:pPr fontAlgn="base">
              <a:spcBef>
                <a:spcPct val="0"/>
              </a:spcBef>
              <a:spcAft>
                <a:spcPct val="0"/>
              </a:spcAft>
            </a:pPr>
            <a:endParaRPr lang="ja-JP" altLang="ja-JP">
              <a:solidFill>
                <a:srgbClr val="000000"/>
              </a:solidFill>
            </a:endParaRPr>
          </a:p>
        </p:txBody>
      </p:sp>
      <p:grpSp>
        <p:nvGrpSpPr>
          <p:cNvPr id="35030" name="Group 214"/>
          <p:cNvGrpSpPr>
            <a:grpSpLocks/>
          </p:cNvGrpSpPr>
          <p:nvPr/>
        </p:nvGrpSpPr>
        <p:grpSpPr bwMode="auto">
          <a:xfrm>
            <a:off x="5495925" y="1539875"/>
            <a:ext cx="3355975" cy="1604963"/>
            <a:chOff x="3462" y="1037"/>
            <a:chExt cx="2114" cy="1011"/>
          </a:xfrm>
        </p:grpSpPr>
        <p:sp>
          <p:nvSpPr>
            <p:cNvPr id="160962" name="Freeform 93"/>
            <p:cNvSpPr>
              <a:spLocks/>
            </p:cNvSpPr>
            <p:nvPr/>
          </p:nvSpPr>
          <p:spPr bwMode="auto">
            <a:xfrm>
              <a:off x="3481" y="1057"/>
              <a:ext cx="2076" cy="972"/>
            </a:xfrm>
            <a:custGeom>
              <a:avLst/>
              <a:gdLst>
                <a:gd name="T0" fmla="*/ 0 w 2230"/>
                <a:gd name="T1" fmla="*/ 0 h 1045"/>
                <a:gd name="T2" fmla="*/ 64 w 2230"/>
                <a:gd name="T3" fmla="*/ 124 h 1045"/>
                <a:gd name="T4" fmla="*/ 127 w 2230"/>
                <a:gd name="T5" fmla="*/ 297 h 1045"/>
                <a:gd name="T6" fmla="*/ 191 w 2230"/>
                <a:gd name="T7" fmla="*/ 305 h 1045"/>
                <a:gd name="T8" fmla="*/ 255 w 2230"/>
                <a:gd name="T9" fmla="*/ 315 h 1045"/>
                <a:gd name="T10" fmla="*/ 317 w 2230"/>
                <a:gd name="T11" fmla="*/ 341 h 1045"/>
                <a:gd name="T12" fmla="*/ 381 w 2230"/>
                <a:gd name="T13" fmla="*/ 310 h 1045"/>
                <a:gd name="T14" fmla="*/ 446 w 2230"/>
                <a:gd name="T15" fmla="*/ 353 h 1045"/>
                <a:gd name="T16" fmla="*/ 571 w 2230"/>
                <a:gd name="T17" fmla="*/ 345 h 1045"/>
                <a:gd name="T18" fmla="*/ 667 w 2230"/>
                <a:gd name="T19" fmla="*/ 274 h 1045"/>
                <a:gd name="T20" fmla="*/ 763 w 2230"/>
                <a:gd name="T21" fmla="*/ 340 h 10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30"/>
                <a:gd name="T34" fmla="*/ 0 h 1045"/>
                <a:gd name="T35" fmla="*/ 2230 w 2230"/>
                <a:gd name="T36" fmla="*/ 1045 h 10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30" h="1045">
                  <a:moveTo>
                    <a:pt x="0" y="0"/>
                  </a:moveTo>
                  <a:lnTo>
                    <a:pt x="186" y="364"/>
                  </a:lnTo>
                  <a:lnTo>
                    <a:pt x="372" y="879"/>
                  </a:lnTo>
                  <a:lnTo>
                    <a:pt x="558" y="908"/>
                  </a:lnTo>
                  <a:lnTo>
                    <a:pt x="743" y="932"/>
                  </a:lnTo>
                  <a:lnTo>
                    <a:pt x="929" y="1014"/>
                  </a:lnTo>
                  <a:lnTo>
                    <a:pt x="1115" y="918"/>
                  </a:lnTo>
                  <a:lnTo>
                    <a:pt x="1301" y="1045"/>
                  </a:lnTo>
                  <a:lnTo>
                    <a:pt x="1672" y="1024"/>
                  </a:lnTo>
                  <a:lnTo>
                    <a:pt x="1951" y="816"/>
                  </a:lnTo>
                  <a:lnTo>
                    <a:pt x="2230" y="1003"/>
                  </a:lnTo>
                </a:path>
              </a:pathLst>
            </a:custGeom>
            <a:noFill/>
            <a:ln w="63500">
              <a:solidFill>
                <a:srgbClr val="FF0000"/>
              </a:solidFill>
              <a:prstDash val="solid"/>
              <a:round/>
              <a:headEnd/>
              <a:tailEnd/>
            </a:ln>
          </p:spPr>
          <p:txBody>
            <a:bodyPr/>
            <a:lstStyle/>
            <a:p>
              <a:pPr fontAlgn="base">
                <a:spcBef>
                  <a:spcPct val="0"/>
                </a:spcBef>
                <a:spcAft>
                  <a:spcPct val="0"/>
                </a:spcAft>
              </a:pPr>
              <a:endParaRPr lang="ja-JP" altLang="en-US">
                <a:solidFill>
                  <a:srgbClr val="000000"/>
                </a:solidFill>
              </a:endParaRPr>
            </a:p>
          </p:txBody>
        </p:sp>
        <p:sp>
          <p:nvSpPr>
            <p:cNvPr id="160963" name="Rectangle 108"/>
            <p:cNvSpPr>
              <a:spLocks noChangeArrowheads="1"/>
            </p:cNvSpPr>
            <p:nvPr/>
          </p:nvSpPr>
          <p:spPr bwMode="auto">
            <a:xfrm>
              <a:off x="3462" y="1037"/>
              <a:ext cx="38" cy="38"/>
            </a:xfrm>
            <a:prstGeom prst="rect">
              <a:avLst/>
            </a:prstGeom>
            <a:solidFill>
              <a:srgbClr val="FFFFFF"/>
            </a:solidFill>
            <a:ln w="11176">
              <a:solidFill>
                <a:srgbClr val="FF0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64" name="Rectangle 109"/>
            <p:cNvSpPr>
              <a:spLocks noChangeArrowheads="1"/>
            </p:cNvSpPr>
            <p:nvPr/>
          </p:nvSpPr>
          <p:spPr bwMode="auto">
            <a:xfrm>
              <a:off x="3635" y="1376"/>
              <a:ext cx="38" cy="38"/>
            </a:xfrm>
            <a:prstGeom prst="rect">
              <a:avLst/>
            </a:prstGeom>
            <a:solidFill>
              <a:srgbClr val="FFFFFF"/>
            </a:solidFill>
            <a:ln w="11176">
              <a:solidFill>
                <a:srgbClr val="FF0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65" name="Rectangle 110"/>
            <p:cNvSpPr>
              <a:spLocks noChangeArrowheads="1"/>
            </p:cNvSpPr>
            <p:nvPr/>
          </p:nvSpPr>
          <p:spPr bwMode="auto">
            <a:xfrm>
              <a:off x="3808" y="1855"/>
              <a:ext cx="38" cy="38"/>
            </a:xfrm>
            <a:prstGeom prst="rect">
              <a:avLst/>
            </a:prstGeom>
            <a:solidFill>
              <a:srgbClr val="FFFFFF"/>
            </a:solidFill>
            <a:ln w="11176">
              <a:solidFill>
                <a:srgbClr val="FF0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66" name="Rectangle 111"/>
            <p:cNvSpPr>
              <a:spLocks noChangeArrowheads="1"/>
            </p:cNvSpPr>
            <p:nvPr/>
          </p:nvSpPr>
          <p:spPr bwMode="auto">
            <a:xfrm>
              <a:off x="3981" y="1882"/>
              <a:ext cx="38" cy="38"/>
            </a:xfrm>
            <a:prstGeom prst="rect">
              <a:avLst/>
            </a:prstGeom>
            <a:solidFill>
              <a:srgbClr val="FFFFFF"/>
            </a:solidFill>
            <a:ln w="11176">
              <a:solidFill>
                <a:srgbClr val="FF0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67" name="Rectangle 112"/>
            <p:cNvSpPr>
              <a:spLocks noChangeArrowheads="1"/>
            </p:cNvSpPr>
            <p:nvPr/>
          </p:nvSpPr>
          <p:spPr bwMode="auto">
            <a:xfrm>
              <a:off x="4153" y="1905"/>
              <a:ext cx="38" cy="38"/>
            </a:xfrm>
            <a:prstGeom prst="rect">
              <a:avLst/>
            </a:prstGeom>
            <a:solidFill>
              <a:srgbClr val="FFFFFF"/>
            </a:solidFill>
            <a:ln w="11176">
              <a:solidFill>
                <a:srgbClr val="FF0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68" name="Rectangle 113"/>
            <p:cNvSpPr>
              <a:spLocks noChangeArrowheads="1"/>
            </p:cNvSpPr>
            <p:nvPr/>
          </p:nvSpPr>
          <p:spPr bwMode="auto">
            <a:xfrm>
              <a:off x="4326" y="1981"/>
              <a:ext cx="39" cy="38"/>
            </a:xfrm>
            <a:prstGeom prst="rect">
              <a:avLst/>
            </a:prstGeom>
            <a:solidFill>
              <a:srgbClr val="FFFFFF"/>
            </a:solidFill>
            <a:ln w="11176">
              <a:solidFill>
                <a:srgbClr val="FF0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69" name="Rectangle 114"/>
            <p:cNvSpPr>
              <a:spLocks noChangeArrowheads="1"/>
            </p:cNvSpPr>
            <p:nvPr/>
          </p:nvSpPr>
          <p:spPr bwMode="auto">
            <a:xfrm>
              <a:off x="4500" y="1891"/>
              <a:ext cx="38" cy="39"/>
            </a:xfrm>
            <a:prstGeom prst="rect">
              <a:avLst/>
            </a:prstGeom>
            <a:solidFill>
              <a:srgbClr val="FFFFFF"/>
            </a:solidFill>
            <a:ln w="11176">
              <a:solidFill>
                <a:srgbClr val="FF0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70" name="Rectangle 115"/>
            <p:cNvSpPr>
              <a:spLocks noChangeArrowheads="1"/>
            </p:cNvSpPr>
            <p:nvPr/>
          </p:nvSpPr>
          <p:spPr bwMode="auto">
            <a:xfrm>
              <a:off x="4673" y="2010"/>
              <a:ext cx="38" cy="38"/>
            </a:xfrm>
            <a:prstGeom prst="rect">
              <a:avLst/>
            </a:prstGeom>
            <a:solidFill>
              <a:srgbClr val="FFFFFF"/>
            </a:solidFill>
            <a:ln w="11176">
              <a:solidFill>
                <a:srgbClr val="FF0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71" name="Rectangle 116"/>
            <p:cNvSpPr>
              <a:spLocks noChangeArrowheads="1"/>
            </p:cNvSpPr>
            <p:nvPr/>
          </p:nvSpPr>
          <p:spPr bwMode="auto">
            <a:xfrm>
              <a:off x="5018" y="1990"/>
              <a:ext cx="38" cy="38"/>
            </a:xfrm>
            <a:prstGeom prst="rect">
              <a:avLst/>
            </a:prstGeom>
            <a:solidFill>
              <a:srgbClr val="FFFFFF"/>
            </a:solidFill>
            <a:ln w="11176">
              <a:solidFill>
                <a:srgbClr val="FF0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72" name="Rectangle 117"/>
            <p:cNvSpPr>
              <a:spLocks noChangeArrowheads="1"/>
            </p:cNvSpPr>
            <p:nvPr/>
          </p:nvSpPr>
          <p:spPr bwMode="auto">
            <a:xfrm>
              <a:off x="5278" y="1797"/>
              <a:ext cx="38" cy="38"/>
            </a:xfrm>
            <a:prstGeom prst="rect">
              <a:avLst/>
            </a:prstGeom>
            <a:solidFill>
              <a:srgbClr val="FFFFFF"/>
            </a:solidFill>
            <a:ln w="11176">
              <a:solidFill>
                <a:srgbClr val="FF0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73" name="Rectangle 118"/>
            <p:cNvSpPr>
              <a:spLocks noChangeArrowheads="1"/>
            </p:cNvSpPr>
            <p:nvPr/>
          </p:nvSpPr>
          <p:spPr bwMode="auto">
            <a:xfrm>
              <a:off x="5538" y="1971"/>
              <a:ext cx="38" cy="38"/>
            </a:xfrm>
            <a:prstGeom prst="rect">
              <a:avLst/>
            </a:prstGeom>
            <a:solidFill>
              <a:srgbClr val="FFFFFF"/>
            </a:solidFill>
            <a:ln w="11176">
              <a:solidFill>
                <a:srgbClr val="FF0000"/>
              </a:solidFill>
              <a:miter lim="800000"/>
              <a:headEnd/>
              <a:tailEnd/>
            </a:ln>
          </p:spPr>
          <p:txBody>
            <a:bodyPr/>
            <a:lstStyle/>
            <a:p>
              <a:pPr fontAlgn="base">
                <a:spcBef>
                  <a:spcPct val="0"/>
                </a:spcBef>
                <a:spcAft>
                  <a:spcPct val="0"/>
                </a:spcAft>
              </a:pPr>
              <a:endParaRPr lang="ja-JP" altLang="ja-JP">
                <a:solidFill>
                  <a:srgbClr val="000000"/>
                </a:solidFill>
              </a:endParaRPr>
            </a:p>
          </p:txBody>
        </p:sp>
      </p:grpSp>
      <p:grpSp>
        <p:nvGrpSpPr>
          <p:cNvPr id="35032" name="Group 216"/>
          <p:cNvGrpSpPr>
            <a:grpSpLocks/>
          </p:cNvGrpSpPr>
          <p:nvPr/>
        </p:nvGrpSpPr>
        <p:grpSpPr bwMode="auto">
          <a:xfrm>
            <a:off x="554038" y="2082800"/>
            <a:ext cx="8297862" cy="3119438"/>
            <a:chOff x="349" y="1379"/>
            <a:chExt cx="5227" cy="1965"/>
          </a:xfrm>
        </p:grpSpPr>
        <p:sp>
          <p:nvSpPr>
            <p:cNvPr id="160936" name="Freeform 94"/>
            <p:cNvSpPr>
              <a:spLocks/>
            </p:cNvSpPr>
            <p:nvPr/>
          </p:nvSpPr>
          <p:spPr bwMode="auto">
            <a:xfrm>
              <a:off x="368" y="1398"/>
              <a:ext cx="5189" cy="1927"/>
            </a:xfrm>
            <a:custGeom>
              <a:avLst/>
              <a:gdLst>
                <a:gd name="T0" fmla="*/ 0 w 5574"/>
                <a:gd name="T1" fmla="*/ 0 h 2070"/>
                <a:gd name="T2" fmla="*/ 64 w 5574"/>
                <a:gd name="T3" fmla="*/ 170 h 2070"/>
                <a:gd name="T4" fmla="*/ 158 w 5574"/>
                <a:gd name="T5" fmla="*/ 135 h 2070"/>
                <a:gd name="T6" fmla="*/ 222 w 5574"/>
                <a:gd name="T7" fmla="*/ 141 h 2070"/>
                <a:gd name="T8" fmla="*/ 286 w 5574"/>
                <a:gd name="T9" fmla="*/ 203 h 2070"/>
                <a:gd name="T10" fmla="*/ 349 w 5574"/>
                <a:gd name="T11" fmla="*/ 259 h 2070"/>
                <a:gd name="T12" fmla="*/ 413 w 5574"/>
                <a:gd name="T13" fmla="*/ 365 h 2070"/>
                <a:gd name="T14" fmla="*/ 477 w 5574"/>
                <a:gd name="T15" fmla="*/ 348 h 2070"/>
                <a:gd name="T16" fmla="*/ 540 w 5574"/>
                <a:gd name="T17" fmla="*/ 385 h 2070"/>
                <a:gd name="T18" fmla="*/ 603 w 5574"/>
                <a:gd name="T19" fmla="*/ 425 h 2070"/>
                <a:gd name="T20" fmla="*/ 667 w 5574"/>
                <a:gd name="T21" fmla="*/ 468 h 2070"/>
                <a:gd name="T22" fmla="*/ 731 w 5574"/>
                <a:gd name="T23" fmla="*/ 461 h 2070"/>
                <a:gd name="T24" fmla="*/ 795 w 5574"/>
                <a:gd name="T25" fmla="*/ 461 h 2070"/>
                <a:gd name="T26" fmla="*/ 857 w 5574"/>
                <a:gd name="T27" fmla="*/ 461 h 2070"/>
                <a:gd name="T28" fmla="*/ 921 w 5574"/>
                <a:gd name="T29" fmla="*/ 484 h 2070"/>
                <a:gd name="T30" fmla="*/ 1206 w 5574"/>
                <a:gd name="T31" fmla="*/ 556 h 2070"/>
                <a:gd name="T32" fmla="*/ 1270 w 5574"/>
                <a:gd name="T33" fmla="*/ 567 h 2070"/>
                <a:gd name="T34" fmla="*/ 1334 w 5574"/>
                <a:gd name="T35" fmla="*/ 593 h 2070"/>
                <a:gd name="T36" fmla="*/ 1397 w 5574"/>
                <a:gd name="T37" fmla="*/ 582 h 2070"/>
                <a:gd name="T38" fmla="*/ 1462 w 5574"/>
                <a:gd name="T39" fmla="*/ 625 h 2070"/>
                <a:gd name="T40" fmla="*/ 1524 w 5574"/>
                <a:gd name="T41" fmla="*/ 616 h 2070"/>
                <a:gd name="T42" fmla="*/ 1587 w 5574"/>
                <a:gd name="T43" fmla="*/ 650 h 2070"/>
                <a:gd name="T44" fmla="*/ 1714 w 5574"/>
                <a:gd name="T45" fmla="*/ 648 h 2070"/>
                <a:gd name="T46" fmla="*/ 1810 w 5574"/>
                <a:gd name="T47" fmla="*/ 675 h 2070"/>
                <a:gd name="T48" fmla="*/ 1906 w 5574"/>
                <a:gd name="T49" fmla="*/ 707 h 207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574"/>
                <a:gd name="T76" fmla="*/ 0 h 2070"/>
                <a:gd name="T77" fmla="*/ 5574 w 5574"/>
                <a:gd name="T78" fmla="*/ 2070 h 207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574" h="2070">
                  <a:moveTo>
                    <a:pt x="0" y="0"/>
                  </a:moveTo>
                  <a:lnTo>
                    <a:pt x="186" y="502"/>
                  </a:lnTo>
                  <a:lnTo>
                    <a:pt x="465" y="392"/>
                  </a:lnTo>
                  <a:lnTo>
                    <a:pt x="651" y="410"/>
                  </a:lnTo>
                  <a:lnTo>
                    <a:pt x="836" y="594"/>
                  </a:lnTo>
                  <a:lnTo>
                    <a:pt x="1022" y="760"/>
                  </a:lnTo>
                  <a:lnTo>
                    <a:pt x="1208" y="1070"/>
                  </a:lnTo>
                  <a:lnTo>
                    <a:pt x="1394" y="1021"/>
                  </a:lnTo>
                  <a:lnTo>
                    <a:pt x="1579" y="1130"/>
                  </a:lnTo>
                  <a:lnTo>
                    <a:pt x="1765" y="1243"/>
                  </a:lnTo>
                  <a:lnTo>
                    <a:pt x="1951" y="1367"/>
                  </a:lnTo>
                  <a:lnTo>
                    <a:pt x="2137" y="1346"/>
                  </a:lnTo>
                  <a:lnTo>
                    <a:pt x="2323" y="1346"/>
                  </a:lnTo>
                  <a:lnTo>
                    <a:pt x="2508" y="1349"/>
                  </a:lnTo>
                  <a:lnTo>
                    <a:pt x="2694" y="1417"/>
                  </a:lnTo>
                  <a:lnTo>
                    <a:pt x="3530" y="1625"/>
                  </a:lnTo>
                  <a:lnTo>
                    <a:pt x="3716" y="1660"/>
                  </a:lnTo>
                  <a:lnTo>
                    <a:pt x="3902" y="1738"/>
                  </a:lnTo>
                  <a:lnTo>
                    <a:pt x="4087" y="1703"/>
                  </a:lnTo>
                  <a:lnTo>
                    <a:pt x="4273" y="1830"/>
                  </a:lnTo>
                  <a:lnTo>
                    <a:pt x="4459" y="1805"/>
                  </a:lnTo>
                  <a:lnTo>
                    <a:pt x="4645" y="1904"/>
                  </a:lnTo>
                  <a:lnTo>
                    <a:pt x="5016" y="1897"/>
                  </a:lnTo>
                  <a:lnTo>
                    <a:pt x="5295" y="1978"/>
                  </a:lnTo>
                  <a:lnTo>
                    <a:pt x="5574" y="2070"/>
                  </a:lnTo>
                </a:path>
              </a:pathLst>
            </a:custGeom>
            <a:noFill/>
            <a:ln w="63500">
              <a:solidFill>
                <a:srgbClr val="008000"/>
              </a:solidFill>
              <a:prstDash val="solid"/>
              <a:round/>
              <a:headEnd/>
              <a:tailEnd/>
            </a:ln>
          </p:spPr>
          <p:txBody>
            <a:bodyPr/>
            <a:lstStyle/>
            <a:p>
              <a:pPr fontAlgn="base">
                <a:spcBef>
                  <a:spcPct val="0"/>
                </a:spcBef>
                <a:spcAft>
                  <a:spcPct val="0"/>
                </a:spcAft>
              </a:pPr>
              <a:endParaRPr lang="ja-JP" altLang="en-US">
                <a:solidFill>
                  <a:srgbClr val="000000"/>
                </a:solidFill>
              </a:endParaRPr>
            </a:p>
          </p:txBody>
        </p:sp>
        <p:sp>
          <p:nvSpPr>
            <p:cNvPr id="160937" name="Rectangle 119"/>
            <p:cNvSpPr>
              <a:spLocks noChangeArrowheads="1"/>
            </p:cNvSpPr>
            <p:nvPr/>
          </p:nvSpPr>
          <p:spPr bwMode="auto">
            <a:xfrm>
              <a:off x="349" y="1379"/>
              <a:ext cx="38" cy="38"/>
            </a:xfrm>
            <a:prstGeom prst="rect">
              <a:avLst/>
            </a:prstGeom>
            <a:solidFill>
              <a:srgbClr val="FFFFFF"/>
            </a:solidFill>
            <a:ln w="11113">
              <a:solidFill>
                <a:srgbClr val="008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38" name="Rectangle 120"/>
            <p:cNvSpPr>
              <a:spLocks noChangeArrowheads="1"/>
            </p:cNvSpPr>
            <p:nvPr/>
          </p:nvSpPr>
          <p:spPr bwMode="auto">
            <a:xfrm>
              <a:off x="522" y="1846"/>
              <a:ext cx="38" cy="38"/>
            </a:xfrm>
            <a:prstGeom prst="rect">
              <a:avLst/>
            </a:prstGeom>
            <a:solidFill>
              <a:srgbClr val="FFFFFF"/>
            </a:solidFill>
            <a:ln w="11113">
              <a:solidFill>
                <a:srgbClr val="008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39" name="Rectangle 121"/>
            <p:cNvSpPr>
              <a:spLocks noChangeArrowheads="1"/>
            </p:cNvSpPr>
            <p:nvPr/>
          </p:nvSpPr>
          <p:spPr bwMode="auto">
            <a:xfrm>
              <a:off x="782" y="1743"/>
              <a:ext cx="38" cy="39"/>
            </a:xfrm>
            <a:prstGeom prst="rect">
              <a:avLst/>
            </a:prstGeom>
            <a:solidFill>
              <a:srgbClr val="FFFFFF"/>
            </a:solidFill>
            <a:ln w="11113">
              <a:solidFill>
                <a:srgbClr val="008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40" name="Rectangle 122"/>
            <p:cNvSpPr>
              <a:spLocks noChangeArrowheads="1"/>
            </p:cNvSpPr>
            <p:nvPr/>
          </p:nvSpPr>
          <p:spPr bwMode="auto">
            <a:xfrm>
              <a:off x="955" y="1760"/>
              <a:ext cx="38" cy="38"/>
            </a:xfrm>
            <a:prstGeom prst="rect">
              <a:avLst/>
            </a:prstGeom>
            <a:solidFill>
              <a:srgbClr val="FFFFFF"/>
            </a:solidFill>
            <a:ln w="11113">
              <a:solidFill>
                <a:srgbClr val="008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41" name="Rectangle 123"/>
            <p:cNvSpPr>
              <a:spLocks noChangeArrowheads="1"/>
            </p:cNvSpPr>
            <p:nvPr/>
          </p:nvSpPr>
          <p:spPr bwMode="auto">
            <a:xfrm>
              <a:off x="1127" y="1931"/>
              <a:ext cx="38" cy="39"/>
            </a:xfrm>
            <a:prstGeom prst="rect">
              <a:avLst/>
            </a:prstGeom>
            <a:solidFill>
              <a:srgbClr val="FFFFFF"/>
            </a:solidFill>
            <a:ln w="11113">
              <a:solidFill>
                <a:srgbClr val="008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42" name="Rectangle 124"/>
            <p:cNvSpPr>
              <a:spLocks noChangeArrowheads="1"/>
            </p:cNvSpPr>
            <p:nvPr/>
          </p:nvSpPr>
          <p:spPr bwMode="auto">
            <a:xfrm>
              <a:off x="1300" y="2086"/>
              <a:ext cx="38" cy="38"/>
            </a:xfrm>
            <a:prstGeom prst="rect">
              <a:avLst/>
            </a:prstGeom>
            <a:solidFill>
              <a:srgbClr val="FFFFFF"/>
            </a:solidFill>
            <a:ln w="11113">
              <a:solidFill>
                <a:srgbClr val="008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43" name="Rectangle 125"/>
            <p:cNvSpPr>
              <a:spLocks noChangeArrowheads="1"/>
            </p:cNvSpPr>
            <p:nvPr/>
          </p:nvSpPr>
          <p:spPr bwMode="auto">
            <a:xfrm>
              <a:off x="1473" y="2375"/>
              <a:ext cx="38" cy="38"/>
            </a:xfrm>
            <a:prstGeom prst="rect">
              <a:avLst/>
            </a:prstGeom>
            <a:solidFill>
              <a:srgbClr val="FFFFFF"/>
            </a:solidFill>
            <a:ln w="11113">
              <a:solidFill>
                <a:srgbClr val="008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44" name="Rectangle 126"/>
            <p:cNvSpPr>
              <a:spLocks noChangeArrowheads="1"/>
            </p:cNvSpPr>
            <p:nvPr/>
          </p:nvSpPr>
          <p:spPr bwMode="auto">
            <a:xfrm>
              <a:off x="1646" y="2329"/>
              <a:ext cx="39" cy="38"/>
            </a:xfrm>
            <a:prstGeom prst="rect">
              <a:avLst/>
            </a:prstGeom>
            <a:solidFill>
              <a:srgbClr val="FFFFFF"/>
            </a:solidFill>
            <a:ln w="11113">
              <a:solidFill>
                <a:srgbClr val="008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45" name="Rectangle 127"/>
            <p:cNvSpPr>
              <a:spLocks noChangeArrowheads="1"/>
            </p:cNvSpPr>
            <p:nvPr/>
          </p:nvSpPr>
          <p:spPr bwMode="auto">
            <a:xfrm>
              <a:off x="1819" y="2430"/>
              <a:ext cx="38" cy="39"/>
            </a:xfrm>
            <a:prstGeom prst="rect">
              <a:avLst/>
            </a:prstGeom>
            <a:solidFill>
              <a:srgbClr val="FFFFFF"/>
            </a:solidFill>
            <a:ln w="11113">
              <a:solidFill>
                <a:srgbClr val="008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46" name="Rectangle 128"/>
            <p:cNvSpPr>
              <a:spLocks noChangeArrowheads="1"/>
            </p:cNvSpPr>
            <p:nvPr/>
          </p:nvSpPr>
          <p:spPr bwMode="auto">
            <a:xfrm>
              <a:off x="1992" y="2536"/>
              <a:ext cx="38" cy="38"/>
            </a:xfrm>
            <a:prstGeom prst="rect">
              <a:avLst/>
            </a:prstGeom>
            <a:solidFill>
              <a:srgbClr val="FFFFFF"/>
            </a:solidFill>
            <a:ln w="11113">
              <a:solidFill>
                <a:srgbClr val="008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47" name="Rectangle 129"/>
            <p:cNvSpPr>
              <a:spLocks noChangeArrowheads="1"/>
            </p:cNvSpPr>
            <p:nvPr/>
          </p:nvSpPr>
          <p:spPr bwMode="auto">
            <a:xfrm>
              <a:off x="2165" y="2651"/>
              <a:ext cx="38" cy="38"/>
            </a:xfrm>
            <a:prstGeom prst="rect">
              <a:avLst/>
            </a:prstGeom>
            <a:solidFill>
              <a:srgbClr val="FFFFFF"/>
            </a:solidFill>
            <a:ln w="11113">
              <a:solidFill>
                <a:srgbClr val="008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48" name="Rectangle 130"/>
            <p:cNvSpPr>
              <a:spLocks noChangeArrowheads="1"/>
            </p:cNvSpPr>
            <p:nvPr/>
          </p:nvSpPr>
          <p:spPr bwMode="auto">
            <a:xfrm>
              <a:off x="2338" y="2631"/>
              <a:ext cx="38" cy="39"/>
            </a:xfrm>
            <a:prstGeom prst="rect">
              <a:avLst/>
            </a:prstGeom>
            <a:solidFill>
              <a:srgbClr val="FFFFFF"/>
            </a:solidFill>
            <a:ln w="11113">
              <a:solidFill>
                <a:srgbClr val="008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49" name="Rectangle 131"/>
            <p:cNvSpPr>
              <a:spLocks noChangeArrowheads="1"/>
            </p:cNvSpPr>
            <p:nvPr/>
          </p:nvSpPr>
          <p:spPr bwMode="auto">
            <a:xfrm>
              <a:off x="2511" y="2631"/>
              <a:ext cx="38" cy="39"/>
            </a:xfrm>
            <a:prstGeom prst="rect">
              <a:avLst/>
            </a:prstGeom>
            <a:solidFill>
              <a:srgbClr val="FFFFFF"/>
            </a:solidFill>
            <a:ln w="11113">
              <a:solidFill>
                <a:srgbClr val="008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50" name="Rectangle 132"/>
            <p:cNvSpPr>
              <a:spLocks noChangeArrowheads="1"/>
            </p:cNvSpPr>
            <p:nvPr/>
          </p:nvSpPr>
          <p:spPr bwMode="auto">
            <a:xfrm>
              <a:off x="2683" y="2634"/>
              <a:ext cx="39" cy="38"/>
            </a:xfrm>
            <a:prstGeom prst="rect">
              <a:avLst/>
            </a:prstGeom>
            <a:solidFill>
              <a:srgbClr val="FFFFFF"/>
            </a:solidFill>
            <a:ln w="11113">
              <a:solidFill>
                <a:srgbClr val="008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51" name="Rectangle 133"/>
            <p:cNvSpPr>
              <a:spLocks noChangeArrowheads="1"/>
            </p:cNvSpPr>
            <p:nvPr/>
          </p:nvSpPr>
          <p:spPr bwMode="auto">
            <a:xfrm>
              <a:off x="2857" y="2698"/>
              <a:ext cx="38" cy="38"/>
            </a:xfrm>
            <a:prstGeom prst="rect">
              <a:avLst/>
            </a:prstGeom>
            <a:solidFill>
              <a:srgbClr val="FFFFFF"/>
            </a:solidFill>
            <a:ln w="11113">
              <a:solidFill>
                <a:srgbClr val="008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52" name="Rectangle 134"/>
            <p:cNvSpPr>
              <a:spLocks noChangeArrowheads="1"/>
            </p:cNvSpPr>
            <p:nvPr/>
          </p:nvSpPr>
          <p:spPr bwMode="auto">
            <a:xfrm>
              <a:off x="3635" y="2891"/>
              <a:ext cx="38" cy="38"/>
            </a:xfrm>
            <a:prstGeom prst="rect">
              <a:avLst/>
            </a:prstGeom>
            <a:solidFill>
              <a:srgbClr val="FFFFFF"/>
            </a:solidFill>
            <a:ln w="11113">
              <a:solidFill>
                <a:srgbClr val="008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53" name="Rectangle 135"/>
            <p:cNvSpPr>
              <a:spLocks noChangeArrowheads="1"/>
            </p:cNvSpPr>
            <p:nvPr/>
          </p:nvSpPr>
          <p:spPr bwMode="auto">
            <a:xfrm>
              <a:off x="3808" y="2924"/>
              <a:ext cx="38" cy="38"/>
            </a:xfrm>
            <a:prstGeom prst="rect">
              <a:avLst/>
            </a:prstGeom>
            <a:solidFill>
              <a:srgbClr val="FFFFFF"/>
            </a:solidFill>
            <a:ln w="11113">
              <a:solidFill>
                <a:srgbClr val="008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54" name="Rectangle 136"/>
            <p:cNvSpPr>
              <a:spLocks noChangeArrowheads="1"/>
            </p:cNvSpPr>
            <p:nvPr/>
          </p:nvSpPr>
          <p:spPr bwMode="auto">
            <a:xfrm>
              <a:off x="3981" y="2996"/>
              <a:ext cx="38" cy="39"/>
            </a:xfrm>
            <a:prstGeom prst="rect">
              <a:avLst/>
            </a:prstGeom>
            <a:solidFill>
              <a:srgbClr val="FFFFFF"/>
            </a:solidFill>
            <a:ln w="11113">
              <a:solidFill>
                <a:srgbClr val="008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55" name="Rectangle 137"/>
            <p:cNvSpPr>
              <a:spLocks noChangeArrowheads="1"/>
            </p:cNvSpPr>
            <p:nvPr/>
          </p:nvSpPr>
          <p:spPr bwMode="auto">
            <a:xfrm>
              <a:off x="4153" y="2964"/>
              <a:ext cx="38" cy="38"/>
            </a:xfrm>
            <a:prstGeom prst="rect">
              <a:avLst/>
            </a:prstGeom>
            <a:solidFill>
              <a:srgbClr val="FFFFFF"/>
            </a:solidFill>
            <a:ln w="11113">
              <a:solidFill>
                <a:srgbClr val="008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56" name="Rectangle 138"/>
            <p:cNvSpPr>
              <a:spLocks noChangeArrowheads="1"/>
            </p:cNvSpPr>
            <p:nvPr/>
          </p:nvSpPr>
          <p:spPr bwMode="auto">
            <a:xfrm>
              <a:off x="4326" y="3082"/>
              <a:ext cx="39" cy="38"/>
            </a:xfrm>
            <a:prstGeom prst="rect">
              <a:avLst/>
            </a:prstGeom>
            <a:solidFill>
              <a:srgbClr val="FFFFFF"/>
            </a:solidFill>
            <a:ln w="11113">
              <a:solidFill>
                <a:srgbClr val="008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57" name="Rectangle 139"/>
            <p:cNvSpPr>
              <a:spLocks noChangeArrowheads="1"/>
            </p:cNvSpPr>
            <p:nvPr/>
          </p:nvSpPr>
          <p:spPr bwMode="auto">
            <a:xfrm>
              <a:off x="4500" y="3059"/>
              <a:ext cx="38" cy="38"/>
            </a:xfrm>
            <a:prstGeom prst="rect">
              <a:avLst/>
            </a:prstGeom>
            <a:solidFill>
              <a:srgbClr val="FFFFFF"/>
            </a:solidFill>
            <a:ln w="11113">
              <a:solidFill>
                <a:srgbClr val="008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58" name="Rectangle 140"/>
            <p:cNvSpPr>
              <a:spLocks noChangeArrowheads="1"/>
            </p:cNvSpPr>
            <p:nvPr/>
          </p:nvSpPr>
          <p:spPr bwMode="auto">
            <a:xfrm>
              <a:off x="4673" y="3151"/>
              <a:ext cx="38" cy="38"/>
            </a:xfrm>
            <a:prstGeom prst="rect">
              <a:avLst/>
            </a:prstGeom>
            <a:solidFill>
              <a:srgbClr val="FFFFFF"/>
            </a:solidFill>
            <a:ln w="11113">
              <a:solidFill>
                <a:srgbClr val="008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59" name="Rectangle 141"/>
            <p:cNvSpPr>
              <a:spLocks noChangeArrowheads="1"/>
            </p:cNvSpPr>
            <p:nvPr/>
          </p:nvSpPr>
          <p:spPr bwMode="auto">
            <a:xfrm>
              <a:off x="5018" y="3144"/>
              <a:ext cx="38" cy="39"/>
            </a:xfrm>
            <a:prstGeom prst="rect">
              <a:avLst/>
            </a:prstGeom>
            <a:solidFill>
              <a:srgbClr val="FFFFFF"/>
            </a:solidFill>
            <a:ln w="11113">
              <a:solidFill>
                <a:srgbClr val="008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60" name="Rectangle 142"/>
            <p:cNvSpPr>
              <a:spLocks noChangeArrowheads="1"/>
            </p:cNvSpPr>
            <p:nvPr/>
          </p:nvSpPr>
          <p:spPr bwMode="auto">
            <a:xfrm>
              <a:off x="5278" y="3220"/>
              <a:ext cx="38" cy="38"/>
            </a:xfrm>
            <a:prstGeom prst="rect">
              <a:avLst/>
            </a:prstGeom>
            <a:solidFill>
              <a:srgbClr val="FFFFFF"/>
            </a:solidFill>
            <a:ln w="11113">
              <a:solidFill>
                <a:srgbClr val="008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61" name="Rectangle 143"/>
            <p:cNvSpPr>
              <a:spLocks noChangeArrowheads="1"/>
            </p:cNvSpPr>
            <p:nvPr/>
          </p:nvSpPr>
          <p:spPr bwMode="auto">
            <a:xfrm>
              <a:off x="5538" y="3305"/>
              <a:ext cx="38" cy="39"/>
            </a:xfrm>
            <a:prstGeom prst="rect">
              <a:avLst/>
            </a:prstGeom>
            <a:solidFill>
              <a:srgbClr val="FFFFFF"/>
            </a:solidFill>
            <a:ln w="11113">
              <a:solidFill>
                <a:srgbClr val="008000"/>
              </a:solidFill>
              <a:miter lim="800000"/>
              <a:headEnd/>
              <a:tailEnd/>
            </a:ln>
          </p:spPr>
          <p:txBody>
            <a:bodyPr/>
            <a:lstStyle/>
            <a:p>
              <a:pPr fontAlgn="base">
                <a:spcBef>
                  <a:spcPct val="0"/>
                </a:spcBef>
                <a:spcAft>
                  <a:spcPct val="0"/>
                </a:spcAft>
              </a:pPr>
              <a:endParaRPr lang="ja-JP" altLang="ja-JP">
                <a:solidFill>
                  <a:srgbClr val="000000"/>
                </a:solidFill>
              </a:endParaRPr>
            </a:p>
          </p:txBody>
        </p:sp>
      </p:grpSp>
      <p:grpSp>
        <p:nvGrpSpPr>
          <p:cNvPr id="35031" name="Group 215"/>
          <p:cNvGrpSpPr>
            <a:grpSpLocks/>
          </p:cNvGrpSpPr>
          <p:nvPr/>
        </p:nvGrpSpPr>
        <p:grpSpPr bwMode="auto">
          <a:xfrm>
            <a:off x="4672013" y="1863725"/>
            <a:ext cx="4041775" cy="1406525"/>
            <a:chOff x="2943" y="1241"/>
            <a:chExt cx="2546" cy="886"/>
          </a:xfrm>
        </p:grpSpPr>
        <p:sp>
          <p:nvSpPr>
            <p:cNvPr id="160905" name="Freeform 95"/>
            <p:cNvSpPr>
              <a:spLocks/>
            </p:cNvSpPr>
            <p:nvPr/>
          </p:nvSpPr>
          <p:spPr bwMode="auto">
            <a:xfrm>
              <a:off x="2963" y="1260"/>
              <a:ext cx="2508" cy="848"/>
            </a:xfrm>
            <a:custGeom>
              <a:avLst/>
              <a:gdLst>
                <a:gd name="T0" fmla="*/ 0 w 2694"/>
                <a:gd name="T1" fmla="*/ 0 h 911"/>
                <a:gd name="T2" fmla="*/ 32 w 2694"/>
                <a:gd name="T3" fmla="*/ 7 h 911"/>
                <a:gd name="T4" fmla="*/ 64 w 2694"/>
                <a:gd name="T5" fmla="*/ 13 h 911"/>
                <a:gd name="T6" fmla="*/ 95 w 2694"/>
                <a:gd name="T7" fmla="*/ 27 h 911"/>
                <a:gd name="T8" fmla="*/ 127 w 2694"/>
                <a:gd name="T9" fmla="*/ 45 h 911"/>
                <a:gd name="T10" fmla="*/ 157 w 2694"/>
                <a:gd name="T11" fmla="*/ 53 h 911"/>
                <a:gd name="T12" fmla="*/ 191 w 2694"/>
                <a:gd name="T13" fmla="*/ 57 h 911"/>
                <a:gd name="T14" fmla="*/ 222 w 2694"/>
                <a:gd name="T15" fmla="*/ 69 h 911"/>
                <a:gd name="T16" fmla="*/ 255 w 2694"/>
                <a:gd name="T17" fmla="*/ 86 h 911"/>
                <a:gd name="T18" fmla="*/ 286 w 2694"/>
                <a:gd name="T19" fmla="*/ 109 h 911"/>
                <a:gd name="T20" fmla="*/ 317 w 2694"/>
                <a:gd name="T21" fmla="*/ 111 h 911"/>
                <a:gd name="T22" fmla="*/ 349 w 2694"/>
                <a:gd name="T23" fmla="*/ 136 h 911"/>
                <a:gd name="T24" fmla="*/ 381 w 2694"/>
                <a:gd name="T25" fmla="*/ 144 h 911"/>
                <a:gd name="T26" fmla="*/ 413 w 2694"/>
                <a:gd name="T27" fmla="*/ 152 h 911"/>
                <a:gd name="T28" fmla="*/ 445 w 2694"/>
                <a:gd name="T29" fmla="*/ 167 h 911"/>
                <a:gd name="T30" fmla="*/ 476 w 2694"/>
                <a:gd name="T31" fmla="*/ 178 h 911"/>
                <a:gd name="T32" fmla="*/ 508 w 2694"/>
                <a:gd name="T33" fmla="*/ 192 h 911"/>
                <a:gd name="T34" fmla="*/ 540 w 2694"/>
                <a:gd name="T35" fmla="*/ 202 h 911"/>
                <a:gd name="T36" fmla="*/ 572 w 2694"/>
                <a:gd name="T37" fmla="*/ 224 h 911"/>
                <a:gd name="T38" fmla="*/ 603 w 2694"/>
                <a:gd name="T39" fmla="*/ 237 h 911"/>
                <a:gd name="T40" fmla="*/ 636 w 2694"/>
                <a:gd name="T41" fmla="*/ 239 h 911"/>
                <a:gd name="T42" fmla="*/ 667 w 2694"/>
                <a:gd name="T43" fmla="*/ 248 h 911"/>
                <a:gd name="T44" fmla="*/ 698 w 2694"/>
                <a:gd name="T45" fmla="*/ 265 h 911"/>
                <a:gd name="T46" fmla="*/ 731 w 2694"/>
                <a:gd name="T47" fmla="*/ 256 h 911"/>
                <a:gd name="T48" fmla="*/ 762 w 2694"/>
                <a:gd name="T49" fmla="*/ 285 h 911"/>
                <a:gd name="T50" fmla="*/ 795 w 2694"/>
                <a:gd name="T51" fmla="*/ 289 h 911"/>
                <a:gd name="T52" fmla="*/ 825 w 2694"/>
                <a:gd name="T53" fmla="*/ 303 h 911"/>
                <a:gd name="T54" fmla="*/ 857 w 2694"/>
                <a:gd name="T55" fmla="*/ 306 h 911"/>
                <a:gd name="T56" fmla="*/ 888 w 2694"/>
                <a:gd name="T57" fmla="*/ 299 h 911"/>
                <a:gd name="T58" fmla="*/ 921 w 2694"/>
                <a:gd name="T59" fmla="*/ 310 h 91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694"/>
                <a:gd name="T91" fmla="*/ 0 h 911"/>
                <a:gd name="T92" fmla="*/ 2694 w 2694"/>
                <a:gd name="T93" fmla="*/ 911 h 91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694" h="911">
                  <a:moveTo>
                    <a:pt x="0" y="0"/>
                  </a:moveTo>
                  <a:lnTo>
                    <a:pt x="93" y="10"/>
                  </a:lnTo>
                  <a:lnTo>
                    <a:pt x="186" y="35"/>
                  </a:lnTo>
                  <a:lnTo>
                    <a:pt x="279" y="77"/>
                  </a:lnTo>
                  <a:lnTo>
                    <a:pt x="372" y="130"/>
                  </a:lnTo>
                  <a:lnTo>
                    <a:pt x="464" y="155"/>
                  </a:lnTo>
                  <a:lnTo>
                    <a:pt x="557" y="166"/>
                  </a:lnTo>
                  <a:lnTo>
                    <a:pt x="650" y="201"/>
                  </a:lnTo>
                  <a:lnTo>
                    <a:pt x="743" y="251"/>
                  </a:lnTo>
                  <a:lnTo>
                    <a:pt x="836" y="318"/>
                  </a:lnTo>
                  <a:lnTo>
                    <a:pt x="929" y="328"/>
                  </a:lnTo>
                  <a:lnTo>
                    <a:pt x="1022" y="402"/>
                  </a:lnTo>
                  <a:lnTo>
                    <a:pt x="1115" y="420"/>
                  </a:lnTo>
                  <a:lnTo>
                    <a:pt x="1208" y="445"/>
                  </a:lnTo>
                  <a:lnTo>
                    <a:pt x="1300" y="484"/>
                  </a:lnTo>
                  <a:lnTo>
                    <a:pt x="1393" y="519"/>
                  </a:lnTo>
                  <a:lnTo>
                    <a:pt x="1486" y="561"/>
                  </a:lnTo>
                  <a:lnTo>
                    <a:pt x="1579" y="593"/>
                  </a:lnTo>
                  <a:lnTo>
                    <a:pt x="1672" y="660"/>
                  </a:lnTo>
                  <a:lnTo>
                    <a:pt x="1765" y="696"/>
                  </a:lnTo>
                  <a:lnTo>
                    <a:pt x="1858" y="703"/>
                  </a:lnTo>
                  <a:lnTo>
                    <a:pt x="1951" y="727"/>
                  </a:lnTo>
                  <a:lnTo>
                    <a:pt x="2043" y="777"/>
                  </a:lnTo>
                  <a:lnTo>
                    <a:pt x="2136" y="749"/>
                  </a:lnTo>
                  <a:lnTo>
                    <a:pt x="2229" y="830"/>
                  </a:lnTo>
                  <a:lnTo>
                    <a:pt x="2322" y="848"/>
                  </a:lnTo>
                  <a:lnTo>
                    <a:pt x="2415" y="886"/>
                  </a:lnTo>
                  <a:lnTo>
                    <a:pt x="2508" y="897"/>
                  </a:lnTo>
                  <a:lnTo>
                    <a:pt x="2601" y="879"/>
                  </a:lnTo>
                  <a:lnTo>
                    <a:pt x="2694" y="911"/>
                  </a:lnTo>
                </a:path>
              </a:pathLst>
            </a:custGeom>
            <a:noFill/>
            <a:ln w="63500">
              <a:solidFill>
                <a:srgbClr val="333399"/>
              </a:solidFill>
              <a:prstDash val="solid"/>
              <a:round/>
              <a:headEnd/>
              <a:tailEnd/>
            </a:ln>
          </p:spPr>
          <p:txBody>
            <a:bodyPr/>
            <a:lstStyle/>
            <a:p>
              <a:pPr fontAlgn="base">
                <a:spcBef>
                  <a:spcPct val="0"/>
                </a:spcBef>
                <a:spcAft>
                  <a:spcPct val="0"/>
                </a:spcAft>
              </a:pPr>
              <a:endParaRPr lang="ja-JP" altLang="en-US">
                <a:solidFill>
                  <a:srgbClr val="000000"/>
                </a:solidFill>
              </a:endParaRPr>
            </a:p>
          </p:txBody>
        </p:sp>
        <p:sp>
          <p:nvSpPr>
            <p:cNvPr id="160906" name="Rectangle 144"/>
            <p:cNvSpPr>
              <a:spLocks noChangeArrowheads="1"/>
            </p:cNvSpPr>
            <p:nvPr/>
          </p:nvSpPr>
          <p:spPr bwMode="auto">
            <a:xfrm>
              <a:off x="2943" y="1241"/>
              <a:ext cx="38" cy="38"/>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07" name="Rectangle 145"/>
            <p:cNvSpPr>
              <a:spLocks noChangeArrowheads="1"/>
            </p:cNvSpPr>
            <p:nvPr/>
          </p:nvSpPr>
          <p:spPr bwMode="auto">
            <a:xfrm>
              <a:off x="3030" y="1250"/>
              <a:ext cx="38" cy="38"/>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08" name="Rectangle 146"/>
            <p:cNvSpPr>
              <a:spLocks noChangeArrowheads="1"/>
            </p:cNvSpPr>
            <p:nvPr/>
          </p:nvSpPr>
          <p:spPr bwMode="auto">
            <a:xfrm>
              <a:off x="3116" y="1273"/>
              <a:ext cx="38" cy="39"/>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09" name="Rectangle 147"/>
            <p:cNvSpPr>
              <a:spLocks noChangeArrowheads="1"/>
            </p:cNvSpPr>
            <p:nvPr/>
          </p:nvSpPr>
          <p:spPr bwMode="auto">
            <a:xfrm>
              <a:off x="3203" y="1313"/>
              <a:ext cx="38" cy="38"/>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10" name="Rectangle 148"/>
            <p:cNvSpPr>
              <a:spLocks noChangeArrowheads="1"/>
            </p:cNvSpPr>
            <p:nvPr/>
          </p:nvSpPr>
          <p:spPr bwMode="auto">
            <a:xfrm>
              <a:off x="3289" y="1362"/>
              <a:ext cx="39" cy="38"/>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11" name="Rectangle 149"/>
            <p:cNvSpPr>
              <a:spLocks noChangeArrowheads="1"/>
            </p:cNvSpPr>
            <p:nvPr/>
          </p:nvSpPr>
          <p:spPr bwMode="auto">
            <a:xfrm>
              <a:off x="3375" y="1385"/>
              <a:ext cx="38" cy="38"/>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12" name="Rectangle 150"/>
            <p:cNvSpPr>
              <a:spLocks noChangeArrowheads="1"/>
            </p:cNvSpPr>
            <p:nvPr/>
          </p:nvSpPr>
          <p:spPr bwMode="auto">
            <a:xfrm>
              <a:off x="3462" y="1395"/>
              <a:ext cx="38" cy="39"/>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13" name="Rectangle 151"/>
            <p:cNvSpPr>
              <a:spLocks noChangeArrowheads="1"/>
            </p:cNvSpPr>
            <p:nvPr/>
          </p:nvSpPr>
          <p:spPr bwMode="auto">
            <a:xfrm>
              <a:off x="3548" y="1428"/>
              <a:ext cx="38" cy="38"/>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14" name="Rectangle 152"/>
            <p:cNvSpPr>
              <a:spLocks noChangeArrowheads="1"/>
            </p:cNvSpPr>
            <p:nvPr/>
          </p:nvSpPr>
          <p:spPr bwMode="auto">
            <a:xfrm>
              <a:off x="3635" y="1474"/>
              <a:ext cx="38" cy="39"/>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15" name="Rectangle 153"/>
            <p:cNvSpPr>
              <a:spLocks noChangeArrowheads="1"/>
            </p:cNvSpPr>
            <p:nvPr/>
          </p:nvSpPr>
          <p:spPr bwMode="auto">
            <a:xfrm>
              <a:off x="3721" y="1537"/>
              <a:ext cx="39" cy="38"/>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16" name="Rectangle 154"/>
            <p:cNvSpPr>
              <a:spLocks noChangeArrowheads="1"/>
            </p:cNvSpPr>
            <p:nvPr/>
          </p:nvSpPr>
          <p:spPr bwMode="auto">
            <a:xfrm>
              <a:off x="3808" y="1546"/>
              <a:ext cx="38" cy="38"/>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17" name="Rectangle 155"/>
            <p:cNvSpPr>
              <a:spLocks noChangeArrowheads="1"/>
            </p:cNvSpPr>
            <p:nvPr/>
          </p:nvSpPr>
          <p:spPr bwMode="auto">
            <a:xfrm>
              <a:off x="3895" y="1615"/>
              <a:ext cx="38" cy="38"/>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18" name="Rectangle 156"/>
            <p:cNvSpPr>
              <a:spLocks noChangeArrowheads="1"/>
            </p:cNvSpPr>
            <p:nvPr/>
          </p:nvSpPr>
          <p:spPr bwMode="auto">
            <a:xfrm>
              <a:off x="3981" y="1632"/>
              <a:ext cx="38" cy="38"/>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19" name="Rectangle 157"/>
            <p:cNvSpPr>
              <a:spLocks noChangeArrowheads="1"/>
            </p:cNvSpPr>
            <p:nvPr/>
          </p:nvSpPr>
          <p:spPr bwMode="auto">
            <a:xfrm>
              <a:off x="4068" y="1655"/>
              <a:ext cx="38" cy="38"/>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20" name="Rectangle 158"/>
            <p:cNvSpPr>
              <a:spLocks noChangeArrowheads="1"/>
            </p:cNvSpPr>
            <p:nvPr/>
          </p:nvSpPr>
          <p:spPr bwMode="auto">
            <a:xfrm>
              <a:off x="4153" y="1691"/>
              <a:ext cx="38" cy="39"/>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21" name="Rectangle 159"/>
            <p:cNvSpPr>
              <a:spLocks noChangeArrowheads="1"/>
            </p:cNvSpPr>
            <p:nvPr/>
          </p:nvSpPr>
          <p:spPr bwMode="auto">
            <a:xfrm>
              <a:off x="4240" y="1724"/>
              <a:ext cx="38" cy="38"/>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22" name="Rectangle 160"/>
            <p:cNvSpPr>
              <a:spLocks noChangeArrowheads="1"/>
            </p:cNvSpPr>
            <p:nvPr/>
          </p:nvSpPr>
          <p:spPr bwMode="auto">
            <a:xfrm>
              <a:off x="4326" y="1763"/>
              <a:ext cx="39" cy="38"/>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23" name="Rectangle 161"/>
            <p:cNvSpPr>
              <a:spLocks noChangeArrowheads="1"/>
            </p:cNvSpPr>
            <p:nvPr/>
          </p:nvSpPr>
          <p:spPr bwMode="auto">
            <a:xfrm>
              <a:off x="4413" y="1793"/>
              <a:ext cx="38" cy="38"/>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24" name="Rectangle 162"/>
            <p:cNvSpPr>
              <a:spLocks noChangeArrowheads="1"/>
            </p:cNvSpPr>
            <p:nvPr/>
          </p:nvSpPr>
          <p:spPr bwMode="auto">
            <a:xfrm>
              <a:off x="4500" y="1855"/>
              <a:ext cx="38" cy="38"/>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25" name="Rectangle 163"/>
            <p:cNvSpPr>
              <a:spLocks noChangeArrowheads="1"/>
            </p:cNvSpPr>
            <p:nvPr/>
          </p:nvSpPr>
          <p:spPr bwMode="auto">
            <a:xfrm>
              <a:off x="4586" y="1889"/>
              <a:ext cx="38" cy="38"/>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26" name="Rectangle 164"/>
            <p:cNvSpPr>
              <a:spLocks noChangeArrowheads="1"/>
            </p:cNvSpPr>
            <p:nvPr/>
          </p:nvSpPr>
          <p:spPr bwMode="auto">
            <a:xfrm>
              <a:off x="4673" y="1895"/>
              <a:ext cx="38" cy="38"/>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27" name="Rectangle 165"/>
            <p:cNvSpPr>
              <a:spLocks noChangeArrowheads="1"/>
            </p:cNvSpPr>
            <p:nvPr/>
          </p:nvSpPr>
          <p:spPr bwMode="auto">
            <a:xfrm>
              <a:off x="4759" y="1918"/>
              <a:ext cx="38" cy="38"/>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28" name="Rectangle 166"/>
            <p:cNvSpPr>
              <a:spLocks noChangeArrowheads="1"/>
            </p:cNvSpPr>
            <p:nvPr/>
          </p:nvSpPr>
          <p:spPr bwMode="auto">
            <a:xfrm>
              <a:off x="4845" y="1964"/>
              <a:ext cx="38" cy="38"/>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29" name="Rectangle 167"/>
            <p:cNvSpPr>
              <a:spLocks noChangeArrowheads="1"/>
            </p:cNvSpPr>
            <p:nvPr/>
          </p:nvSpPr>
          <p:spPr bwMode="auto">
            <a:xfrm>
              <a:off x="4932" y="1938"/>
              <a:ext cx="38" cy="38"/>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30" name="Rectangle 168"/>
            <p:cNvSpPr>
              <a:spLocks noChangeArrowheads="1"/>
            </p:cNvSpPr>
            <p:nvPr/>
          </p:nvSpPr>
          <p:spPr bwMode="auto">
            <a:xfrm>
              <a:off x="5018" y="2013"/>
              <a:ext cx="38" cy="39"/>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31" name="Rectangle 169"/>
            <p:cNvSpPr>
              <a:spLocks noChangeArrowheads="1"/>
            </p:cNvSpPr>
            <p:nvPr/>
          </p:nvSpPr>
          <p:spPr bwMode="auto">
            <a:xfrm>
              <a:off x="5105" y="2030"/>
              <a:ext cx="38" cy="38"/>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32" name="Rectangle 170"/>
            <p:cNvSpPr>
              <a:spLocks noChangeArrowheads="1"/>
            </p:cNvSpPr>
            <p:nvPr/>
          </p:nvSpPr>
          <p:spPr bwMode="auto">
            <a:xfrm>
              <a:off x="5191" y="2066"/>
              <a:ext cx="38" cy="38"/>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33" name="Rectangle 171"/>
            <p:cNvSpPr>
              <a:spLocks noChangeArrowheads="1"/>
            </p:cNvSpPr>
            <p:nvPr/>
          </p:nvSpPr>
          <p:spPr bwMode="auto">
            <a:xfrm>
              <a:off x="5278" y="2076"/>
              <a:ext cx="38" cy="38"/>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34" name="Rectangle 172"/>
            <p:cNvSpPr>
              <a:spLocks noChangeArrowheads="1"/>
            </p:cNvSpPr>
            <p:nvPr/>
          </p:nvSpPr>
          <p:spPr bwMode="auto">
            <a:xfrm>
              <a:off x="5364" y="2059"/>
              <a:ext cx="39" cy="38"/>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160935" name="Rectangle 173"/>
            <p:cNvSpPr>
              <a:spLocks noChangeArrowheads="1"/>
            </p:cNvSpPr>
            <p:nvPr/>
          </p:nvSpPr>
          <p:spPr bwMode="auto">
            <a:xfrm>
              <a:off x="5451" y="2089"/>
              <a:ext cx="38" cy="38"/>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grpSp>
      <p:sp>
        <p:nvSpPr>
          <p:cNvPr id="160871" name="Rectangle 174"/>
          <p:cNvSpPr>
            <a:spLocks noChangeArrowheads="1"/>
          </p:cNvSpPr>
          <p:nvPr/>
        </p:nvSpPr>
        <p:spPr bwMode="auto">
          <a:xfrm>
            <a:off x="309563" y="5422900"/>
            <a:ext cx="77787" cy="16827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100">
                <a:solidFill>
                  <a:srgbClr val="000000"/>
                </a:solidFill>
              </a:rPr>
              <a:t>0</a:t>
            </a:r>
            <a:endParaRPr lang="en-US" altLang="ja-JP">
              <a:solidFill>
                <a:srgbClr val="000000"/>
              </a:solidFill>
            </a:endParaRPr>
          </a:p>
        </p:txBody>
      </p:sp>
      <p:sp>
        <p:nvSpPr>
          <p:cNvPr id="160872" name="Rectangle 175"/>
          <p:cNvSpPr>
            <a:spLocks noChangeArrowheads="1"/>
          </p:cNvSpPr>
          <p:nvPr/>
        </p:nvSpPr>
        <p:spPr bwMode="auto">
          <a:xfrm>
            <a:off x="241300" y="4902200"/>
            <a:ext cx="155575" cy="16827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100">
                <a:solidFill>
                  <a:srgbClr val="000000"/>
                </a:solidFill>
              </a:rPr>
              <a:t>10</a:t>
            </a:r>
            <a:endParaRPr lang="en-US" altLang="ja-JP">
              <a:solidFill>
                <a:srgbClr val="000000"/>
              </a:solidFill>
            </a:endParaRPr>
          </a:p>
        </p:txBody>
      </p:sp>
      <p:sp>
        <p:nvSpPr>
          <p:cNvPr id="160873" name="Rectangle 176"/>
          <p:cNvSpPr>
            <a:spLocks noChangeArrowheads="1"/>
          </p:cNvSpPr>
          <p:nvPr/>
        </p:nvSpPr>
        <p:spPr bwMode="auto">
          <a:xfrm>
            <a:off x="241300" y="4379913"/>
            <a:ext cx="155575" cy="16827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100">
                <a:solidFill>
                  <a:srgbClr val="000000"/>
                </a:solidFill>
              </a:rPr>
              <a:t>20</a:t>
            </a:r>
            <a:endParaRPr lang="en-US" altLang="ja-JP">
              <a:solidFill>
                <a:srgbClr val="000000"/>
              </a:solidFill>
            </a:endParaRPr>
          </a:p>
        </p:txBody>
      </p:sp>
      <p:sp>
        <p:nvSpPr>
          <p:cNvPr id="160874" name="Rectangle 177"/>
          <p:cNvSpPr>
            <a:spLocks noChangeArrowheads="1"/>
          </p:cNvSpPr>
          <p:nvPr/>
        </p:nvSpPr>
        <p:spPr bwMode="auto">
          <a:xfrm>
            <a:off x="241300" y="3856038"/>
            <a:ext cx="155575" cy="16827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100">
                <a:solidFill>
                  <a:srgbClr val="000000"/>
                </a:solidFill>
              </a:rPr>
              <a:t>30</a:t>
            </a:r>
            <a:endParaRPr lang="en-US" altLang="ja-JP">
              <a:solidFill>
                <a:srgbClr val="000000"/>
              </a:solidFill>
            </a:endParaRPr>
          </a:p>
        </p:txBody>
      </p:sp>
      <p:sp>
        <p:nvSpPr>
          <p:cNvPr id="160875" name="Rectangle 178"/>
          <p:cNvSpPr>
            <a:spLocks noChangeArrowheads="1"/>
          </p:cNvSpPr>
          <p:nvPr/>
        </p:nvSpPr>
        <p:spPr bwMode="auto">
          <a:xfrm>
            <a:off x="241300" y="3335338"/>
            <a:ext cx="155575" cy="16827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100">
                <a:solidFill>
                  <a:srgbClr val="000000"/>
                </a:solidFill>
              </a:rPr>
              <a:t>40</a:t>
            </a:r>
            <a:endParaRPr lang="en-US" altLang="ja-JP">
              <a:solidFill>
                <a:srgbClr val="000000"/>
              </a:solidFill>
            </a:endParaRPr>
          </a:p>
        </p:txBody>
      </p:sp>
      <p:sp>
        <p:nvSpPr>
          <p:cNvPr id="160876" name="Rectangle 179"/>
          <p:cNvSpPr>
            <a:spLocks noChangeArrowheads="1"/>
          </p:cNvSpPr>
          <p:nvPr/>
        </p:nvSpPr>
        <p:spPr bwMode="auto">
          <a:xfrm>
            <a:off x="241300" y="2813050"/>
            <a:ext cx="155575" cy="16827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100">
                <a:solidFill>
                  <a:srgbClr val="000000"/>
                </a:solidFill>
              </a:rPr>
              <a:t>50</a:t>
            </a:r>
            <a:endParaRPr lang="en-US" altLang="ja-JP">
              <a:solidFill>
                <a:srgbClr val="000000"/>
              </a:solidFill>
            </a:endParaRPr>
          </a:p>
        </p:txBody>
      </p:sp>
      <p:sp>
        <p:nvSpPr>
          <p:cNvPr id="160877" name="Rectangle 180"/>
          <p:cNvSpPr>
            <a:spLocks noChangeArrowheads="1"/>
          </p:cNvSpPr>
          <p:nvPr/>
        </p:nvSpPr>
        <p:spPr bwMode="auto">
          <a:xfrm>
            <a:off x="241300" y="2292350"/>
            <a:ext cx="155575" cy="16827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100">
                <a:solidFill>
                  <a:srgbClr val="000000"/>
                </a:solidFill>
              </a:rPr>
              <a:t>60</a:t>
            </a:r>
            <a:endParaRPr lang="en-US" altLang="ja-JP">
              <a:solidFill>
                <a:srgbClr val="000000"/>
              </a:solidFill>
            </a:endParaRPr>
          </a:p>
        </p:txBody>
      </p:sp>
      <p:sp>
        <p:nvSpPr>
          <p:cNvPr id="160878" name="Rectangle 181"/>
          <p:cNvSpPr>
            <a:spLocks noChangeArrowheads="1"/>
          </p:cNvSpPr>
          <p:nvPr/>
        </p:nvSpPr>
        <p:spPr bwMode="auto">
          <a:xfrm>
            <a:off x="241300" y="1768475"/>
            <a:ext cx="155575" cy="16827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100">
                <a:solidFill>
                  <a:srgbClr val="000000"/>
                </a:solidFill>
              </a:rPr>
              <a:t>70</a:t>
            </a:r>
            <a:endParaRPr lang="en-US" altLang="ja-JP">
              <a:solidFill>
                <a:srgbClr val="000000"/>
              </a:solidFill>
            </a:endParaRPr>
          </a:p>
        </p:txBody>
      </p:sp>
      <p:sp>
        <p:nvSpPr>
          <p:cNvPr id="160879" name="Rectangle 182"/>
          <p:cNvSpPr>
            <a:spLocks noChangeArrowheads="1"/>
          </p:cNvSpPr>
          <p:nvPr/>
        </p:nvSpPr>
        <p:spPr bwMode="auto">
          <a:xfrm>
            <a:off x="241300" y="1247775"/>
            <a:ext cx="155575" cy="16827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100">
                <a:solidFill>
                  <a:srgbClr val="000000"/>
                </a:solidFill>
              </a:rPr>
              <a:t>80</a:t>
            </a:r>
            <a:endParaRPr lang="en-US" altLang="ja-JP">
              <a:solidFill>
                <a:srgbClr val="000000"/>
              </a:solidFill>
            </a:endParaRPr>
          </a:p>
        </p:txBody>
      </p:sp>
      <p:sp>
        <p:nvSpPr>
          <p:cNvPr id="160880" name="Rectangle 183"/>
          <p:cNvSpPr>
            <a:spLocks noChangeArrowheads="1"/>
          </p:cNvSpPr>
          <p:nvPr/>
        </p:nvSpPr>
        <p:spPr bwMode="auto">
          <a:xfrm>
            <a:off x="241300" y="725488"/>
            <a:ext cx="155575" cy="16827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100">
                <a:solidFill>
                  <a:srgbClr val="000000"/>
                </a:solidFill>
              </a:rPr>
              <a:t>90</a:t>
            </a:r>
            <a:endParaRPr lang="en-US" altLang="ja-JP">
              <a:solidFill>
                <a:srgbClr val="000000"/>
              </a:solidFill>
            </a:endParaRPr>
          </a:p>
        </p:txBody>
      </p:sp>
      <p:sp>
        <p:nvSpPr>
          <p:cNvPr id="160881" name="Rectangle 184"/>
          <p:cNvSpPr>
            <a:spLocks noChangeArrowheads="1"/>
          </p:cNvSpPr>
          <p:nvPr/>
        </p:nvSpPr>
        <p:spPr bwMode="auto">
          <a:xfrm>
            <a:off x="449263" y="5597525"/>
            <a:ext cx="311150" cy="16827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100">
                <a:solidFill>
                  <a:srgbClr val="000000"/>
                </a:solidFill>
              </a:rPr>
              <a:t>1950</a:t>
            </a:r>
            <a:endParaRPr lang="en-US" altLang="ja-JP">
              <a:solidFill>
                <a:srgbClr val="000000"/>
              </a:solidFill>
            </a:endParaRPr>
          </a:p>
        </p:txBody>
      </p:sp>
      <p:sp>
        <p:nvSpPr>
          <p:cNvPr id="160882" name="Rectangle 185"/>
          <p:cNvSpPr>
            <a:spLocks noChangeArrowheads="1"/>
          </p:cNvSpPr>
          <p:nvPr/>
        </p:nvSpPr>
        <p:spPr bwMode="auto">
          <a:xfrm>
            <a:off x="1136650" y="5597525"/>
            <a:ext cx="311150" cy="16827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100">
                <a:solidFill>
                  <a:srgbClr val="000000"/>
                </a:solidFill>
              </a:rPr>
              <a:t>1955</a:t>
            </a:r>
            <a:endParaRPr lang="en-US" altLang="ja-JP">
              <a:solidFill>
                <a:srgbClr val="000000"/>
              </a:solidFill>
            </a:endParaRPr>
          </a:p>
        </p:txBody>
      </p:sp>
      <p:sp>
        <p:nvSpPr>
          <p:cNvPr id="160883" name="Rectangle 186"/>
          <p:cNvSpPr>
            <a:spLocks noChangeArrowheads="1"/>
          </p:cNvSpPr>
          <p:nvPr/>
        </p:nvSpPr>
        <p:spPr bwMode="auto">
          <a:xfrm>
            <a:off x="1820863" y="5597525"/>
            <a:ext cx="311150" cy="16827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100">
                <a:solidFill>
                  <a:srgbClr val="000000"/>
                </a:solidFill>
              </a:rPr>
              <a:t>1960</a:t>
            </a:r>
            <a:endParaRPr lang="en-US" altLang="ja-JP">
              <a:solidFill>
                <a:srgbClr val="000000"/>
              </a:solidFill>
            </a:endParaRPr>
          </a:p>
        </p:txBody>
      </p:sp>
      <p:sp>
        <p:nvSpPr>
          <p:cNvPr id="160884" name="Rectangle 187"/>
          <p:cNvSpPr>
            <a:spLocks noChangeArrowheads="1"/>
          </p:cNvSpPr>
          <p:nvPr/>
        </p:nvSpPr>
        <p:spPr bwMode="auto">
          <a:xfrm>
            <a:off x="2508250" y="5597525"/>
            <a:ext cx="311150" cy="16827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100">
                <a:solidFill>
                  <a:srgbClr val="000000"/>
                </a:solidFill>
              </a:rPr>
              <a:t>1965</a:t>
            </a:r>
            <a:endParaRPr lang="en-US" altLang="ja-JP">
              <a:solidFill>
                <a:srgbClr val="000000"/>
              </a:solidFill>
            </a:endParaRPr>
          </a:p>
        </p:txBody>
      </p:sp>
      <p:sp>
        <p:nvSpPr>
          <p:cNvPr id="160885" name="Rectangle 188"/>
          <p:cNvSpPr>
            <a:spLocks noChangeArrowheads="1"/>
          </p:cNvSpPr>
          <p:nvPr/>
        </p:nvSpPr>
        <p:spPr bwMode="auto">
          <a:xfrm>
            <a:off x="3194050" y="5597525"/>
            <a:ext cx="311150" cy="16827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100">
                <a:solidFill>
                  <a:srgbClr val="000000"/>
                </a:solidFill>
              </a:rPr>
              <a:t>1970</a:t>
            </a:r>
            <a:endParaRPr lang="en-US" altLang="ja-JP">
              <a:solidFill>
                <a:srgbClr val="000000"/>
              </a:solidFill>
            </a:endParaRPr>
          </a:p>
        </p:txBody>
      </p:sp>
      <p:sp>
        <p:nvSpPr>
          <p:cNvPr id="160886" name="Rectangle 189"/>
          <p:cNvSpPr>
            <a:spLocks noChangeArrowheads="1"/>
          </p:cNvSpPr>
          <p:nvPr/>
        </p:nvSpPr>
        <p:spPr bwMode="auto">
          <a:xfrm>
            <a:off x="3881438" y="5597525"/>
            <a:ext cx="311150" cy="16827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100">
                <a:solidFill>
                  <a:srgbClr val="000000"/>
                </a:solidFill>
              </a:rPr>
              <a:t>1975</a:t>
            </a:r>
            <a:endParaRPr lang="en-US" altLang="ja-JP">
              <a:solidFill>
                <a:srgbClr val="000000"/>
              </a:solidFill>
            </a:endParaRPr>
          </a:p>
        </p:txBody>
      </p:sp>
      <p:sp>
        <p:nvSpPr>
          <p:cNvPr id="160887" name="Rectangle 190"/>
          <p:cNvSpPr>
            <a:spLocks noChangeArrowheads="1"/>
          </p:cNvSpPr>
          <p:nvPr/>
        </p:nvSpPr>
        <p:spPr bwMode="auto">
          <a:xfrm>
            <a:off x="4567238" y="5597525"/>
            <a:ext cx="311150" cy="16827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100">
                <a:solidFill>
                  <a:srgbClr val="000000"/>
                </a:solidFill>
              </a:rPr>
              <a:t>1980</a:t>
            </a:r>
            <a:endParaRPr lang="en-US" altLang="ja-JP">
              <a:solidFill>
                <a:srgbClr val="000000"/>
              </a:solidFill>
            </a:endParaRPr>
          </a:p>
        </p:txBody>
      </p:sp>
      <p:sp>
        <p:nvSpPr>
          <p:cNvPr id="160888" name="Rectangle 191"/>
          <p:cNvSpPr>
            <a:spLocks noChangeArrowheads="1"/>
          </p:cNvSpPr>
          <p:nvPr/>
        </p:nvSpPr>
        <p:spPr bwMode="auto">
          <a:xfrm>
            <a:off x="5253038" y="5597525"/>
            <a:ext cx="311150" cy="16827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100">
                <a:solidFill>
                  <a:srgbClr val="000000"/>
                </a:solidFill>
              </a:rPr>
              <a:t>1985</a:t>
            </a:r>
            <a:endParaRPr lang="en-US" altLang="ja-JP">
              <a:solidFill>
                <a:srgbClr val="000000"/>
              </a:solidFill>
            </a:endParaRPr>
          </a:p>
        </p:txBody>
      </p:sp>
      <p:sp>
        <p:nvSpPr>
          <p:cNvPr id="160889" name="Rectangle 192"/>
          <p:cNvSpPr>
            <a:spLocks noChangeArrowheads="1"/>
          </p:cNvSpPr>
          <p:nvPr/>
        </p:nvSpPr>
        <p:spPr bwMode="auto">
          <a:xfrm>
            <a:off x="5940425" y="5597525"/>
            <a:ext cx="311150" cy="16827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100">
                <a:solidFill>
                  <a:srgbClr val="000000"/>
                </a:solidFill>
              </a:rPr>
              <a:t>1990</a:t>
            </a:r>
            <a:endParaRPr lang="en-US" altLang="ja-JP">
              <a:solidFill>
                <a:srgbClr val="000000"/>
              </a:solidFill>
            </a:endParaRPr>
          </a:p>
        </p:txBody>
      </p:sp>
      <p:sp>
        <p:nvSpPr>
          <p:cNvPr id="160890" name="Rectangle 193"/>
          <p:cNvSpPr>
            <a:spLocks noChangeArrowheads="1"/>
          </p:cNvSpPr>
          <p:nvPr/>
        </p:nvSpPr>
        <p:spPr bwMode="auto">
          <a:xfrm>
            <a:off x="6626225" y="5597525"/>
            <a:ext cx="311150" cy="16827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100">
                <a:solidFill>
                  <a:srgbClr val="000000"/>
                </a:solidFill>
              </a:rPr>
              <a:t>1995</a:t>
            </a:r>
            <a:endParaRPr lang="en-US" altLang="ja-JP">
              <a:solidFill>
                <a:srgbClr val="000000"/>
              </a:solidFill>
            </a:endParaRPr>
          </a:p>
        </p:txBody>
      </p:sp>
      <p:sp>
        <p:nvSpPr>
          <p:cNvPr id="160891" name="Rectangle 194"/>
          <p:cNvSpPr>
            <a:spLocks noChangeArrowheads="1"/>
          </p:cNvSpPr>
          <p:nvPr/>
        </p:nvSpPr>
        <p:spPr bwMode="auto">
          <a:xfrm>
            <a:off x="7313613" y="5597525"/>
            <a:ext cx="311150" cy="16827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100">
                <a:solidFill>
                  <a:srgbClr val="000000"/>
                </a:solidFill>
              </a:rPr>
              <a:t>2000</a:t>
            </a:r>
            <a:endParaRPr lang="en-US" altLang="ja-JP">
              <a:solidFill>
                <a:srgbClr val="000000"/>
              </a:solidFill>
            </a:endParaRPr>
          </a:p>
        </p:txBody>
      </p:sp>
      <p:sp>
        <p:nvSpPr>
          <p:cNvPr id="160892" name="Rectangle 195"/>
          <p:cNvSpPr>
            <a:spLocks noChangeArrowheads="1"/>
          </p:cNvSpPr>
          <p:nvPr/>
        </p:nvSpPr>
        <p:spPr bwMode="auto">
          <a:xfrm>
            <a:off x="7999413" y="5597525"/>
            <a:ext cx="311150" cy="16827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100">
                <a:solidFill>
                  <a:srgbClr val="000000"/>
                </a:solidFill>
              </a:rPr>
              <a:t>2005</a:t>
            </a:r>
            <a:endParaRPr lang="en-US" altLang="ja-JP">
              <a:solidFill>
                <a:srgbClr val="000000"/>
              </a:solidFill>
            </a:endParaRPr>
          </a:p>
        </p:txBody>
      </p:sp>
      <p:sp>
        <p:nvSpPr>
          <p:cNvPr id="160893" name="Rectangle 196"/>
          <p:cNvSpPr>
            <a:spLocks noChangeArrowheads="1"/>
          </p:cNvSpPr>
          <p:nvPr/>
        </p:nvSpPr>
        <p:spPr bwMode="auto">
          <a:xfrm>
            <a:off x="8685213" y="5597525"/>
            <a:ext cx="311150" cy="16827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100">
                <a:solidFill>
                  <a:srgbClr val="000000"/>
                </a:solidFill>
              </a:rPr>
              <a:t>2010</a:t>
            </a:r>
            <a:endParaRPr lang="en-US" altLang="ja-JP">
              <a:solidFill>
                <a:srgbClr val="000000"/>
              </a:solidFill>
            </a:endParaRPr>
          </a:p>
        </p:txBody>
      </p:sp>
      <p:sp>
        <p:nvSpPr>
          <p:cNvPr id="160894" name="Rectangle 200"/>
          <p:cNvSpPr>
            <a:spLocks noChangeArrowheads="1"/>
          </p:cNvSpPr>
          <p:nvPr/>
        </p:nvSpPr>
        <p:spPr bwMode="auto">
          <a:xfrm>
            <a:off x="2411413" y="874713"/>
            <a:ext cx="2908300" cy="36512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200" b="1">
                <a:solidFill>
                  <a:srgbClr val="000000"/>
                </a:solidFill>
              </a:rPr>
              <a:t>Attitude toward support of aged parents</a:t>
            </a:r>
            <a:br>
              <a:rPr lang="en-US" altLang="ja-JP" sz="1200" b="1">
                <a:solidFill>
                  <a:srgbClr val="000000"/>
                </a:solidFill>
              </a:rPr>
            </a:br>
            <a:r>
              <a:rPr lang="en-US" altLang="ja-JP" sz="1200" b="1">
                <a:solidFill>
                  <a:srgbClr val="000000"/>
                </a:solidFill>
              </a:rPr>
              <a:t>“Good custom” and “natural duty”</a:t>
            </a:r>
          </a:p>
        </p:txBody>
      </p:sp>
      <p:sp>
        <p:nvSpPr>
          <p:cNvPr id="35022" name="Rectangle 206"/>
          <p:cNvSpPr>
            <a:spLocks noChangeArrowheads="1"/>
          </p:cNvSpPr>
          <p:nvPr/>
        </p:nvSpPr>
        <p:spPr bwMode="auto">
          <a:xfrm>
            <a:off x="1692275" y="4216400"/>
            <a:ext cx="2716213" cy="36512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200" b="1">
                <a:solidFill>
                  <a:srgbClr val="000000"/>
                </a:solidFill>
              </a:rPr>
              <a:t>Old-age dependence on own children</a:t>
            </a:r>
            <a:br>
              <a:rPr lang="en-US" altLang="ja-JP" sz="1200" b="1">
                <a:solidFill>
                  <a:srgbClr val="000000"/>
                </a:solidFill>
              </a:rPr>
            </a:br>
            <a:r>
              <a:rPr lang="en-US" altLang="ja-JP" sz="1200" b="1">
                <a:solidFill>
                  <a:srgbClr val="000000"/>
                </a:solidFill>
              </a:rPr>
              <a:t>“Expect to depend on children”</a:t>
            </a:r>
          </a:p>
        </p:txBody>
      </p:sp>
      <p:sp>
        <p:nvSpPr>
          <p:cNvPr id="35026" name="Rectangle 210"/>
          <p:cNvSpPr>
            <a:spLocks noChangeArrowheads="1"/>
          </p:cNvSpPr>
          <p:nvPr/>
        </p:nvSpPr>
        <p:spPr bwMode="auto">
          <a:xfrm>
            <a:off x="6516688" y="2205038"/>
            <a:ext cx="2159000" cy="36512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200" b="1">
                <a:solidFill>
                  <a:srgbClr val="000000"/>
                </a:solidFill>
              </a:rPr>
              <a:t>Proportion of those aged 65+ </a:t>
            </a:r>
            <a:br>
              <a:rPr lang="en-US" altLang="ja-JP" sz="1200" b="1">
                <a:solidFill>
                  <a:srgbClr val="000000"/>
                </a:solidFill>
              </a:rPr>
            </a:br>
            <a:r>
              <a:rPr lang="en-US" altLang="ja-JP" sz="1200" b="1">
                <a:solidFill>
                  <a:srgbClr val="000000"/>
                </a:solidFill>
              </a:rPr>
              <a:t>living with children</a:t>
            </a:r>
          </a:p>
        </p:txBody>
      </p:sp>
      <p:sp>
        <p:nvSpPr>
          <p:cNvPr id="160897" name="Rectangle 211"/>
          <p:cNvSpPr>
            <a:spLocks noChangeArrowheads="1"/>
          </p:cNvSpPr>
          <p:nvPr/>
        </p:nvSpPr>
        <p:spPr bwMode="auto">
          <a:xfrm>
            <a:off x="4621213" y="5813425"/>
            <a:ext cx="241300" cy="13652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900">
                <a:solidFill>
                  <a:srgbClr val="000000"/>
                </a:solidFill>
              </a:rPr>
              <a:t>Year</a:t>
            </a:r>
          </a:p>
        </p:txBody>
      </p:sp>
      <p:sp>
        <p:nvSpPr>
          <p:cNvPr id="160898" name="Text Box 212"/>
          <p:cNvSpPr txBox="1">
            <a:spLocks noChangeArrowheads="1"/>
          </p:cNvSpPr>
          <p:nvPr/>
        </p:nvSpPr>
        <p:spPr bwMode="auto">
          <a:xfrm>
            <a:off x="395288" y="166688"/>
            <a:ext cx="8496300" cy="366712"/>
          </a:xfrm>
          <a:prstGeom prst="rect">
            <a:avLst/>
          </a:prstGeom>
          <a:noFill/>
          <a:ln w="9525">
            <a:noFill/>
            <a:miter lim="800000"/>
            <a:headEnd/>
            <a:tailEnd/>
          </a:ln>
        </p:spPr>
        <p:txBody>
          <a:bodyPr>
            <a:spAutoFit/>
          </a:bodyPr>
          <a:lstStyle/>
          <a:p>
            <a:pPr fontAlgn="base">
              <a:spcBef>
                <a:spcPct val="50000"/>
              </a:spcBef>
              <a:spcAft>
                <a:spcPct val="0"/>
              </a:spcAft>
              <a:tabLst>
                <a:tab pos="7448550" algn="l"/>
              </a:tabLst>
            </a:pPr>
            <a:r>
              <a:rPr lang="en-US" altLang="ja-JP" dirty="0">
                <a:solidFill>
                  <a:srgbClr val="000000"/>
                </a:solidFill>
                <a:cs typeface="Times New Roman" pitchFamily="18" charset="0"/>
              </a:rPr>
              <a:t>Trends in values and expectations about care for the elderly: Japan, 1950-2010</a:t>
            </a:r>
          </a:p>
        </p:txBody>
      </p:sp>
      <p:sp>
        <p:nvSpPr>
          <p:cNvPr id="160899" name="Rectangle 213"/>
          <p:cNvSpPr>
            <a:spLocks noChangeArrowheads="1"/>
          </p:cNvSpPr>
          <p:nvPr/>
        </p:nvSpPr>
        <p:spPr bwMode="auto">
          <a:xfrm>
            <a:off x="539750" y="585788"/>
            <a:ext cx="198438" cy="152400"/>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000">
                <a:solidFill>
                  <a:srgbClr val="000000"/>
                </a:solidFill>
              </a:rPr>
              <a:t>(%)</a:t>
            </a:r>
          </a:p>
        </p:txBody>
      </p:sp>
      <p:sp>
        <p:nvSpPr>
          <p:cNvPr id="35033" name="Line 217"/>
          <p:cNvSpPr>
            <a:spLocks noChangeShapeType="1"/>
          </p:cNvSpPr>
          <p:nvPr/>
        </p:nvSpPr>
        <p:spPr bwMode="auto">
          <a:xfrm>
            <a:off x="2095500" y="2663825"/>
            <a:ext cx="0" cy="504825"/>
          </a:xfrm>
          <a:prstGeom prst="line">
            <a:avLst/>
          </a:prstGeom>
          <a:noFill/>
          <a:ln w="50800">
            <a:solidFill>
              <a:srgbClr val="333333"/>
            </a:solidFill>
            <a:round/>
            <a:headEnd/>
            <a:tailEnd type="triangle" w="med" len="med"/>
          </a:ln>
        </p:spPr>
        <p:txBody>
          <a:bodyPr/>
          <a:lstStyle/>
          <a:p>
            <a:pPr fontAlgn="base">
              <a:spcBef>
                <a:spcPct val="0"/>
              </a:spcBef>
              <a:spcAft>
                <a:spcPct val="0"/>
              </a:spcAft>
            </a:pPr>
            <a:endParaRPr lang="ja-JP" altLang="en-US">
              <a:solidFill>
                <a:srgbClr val="000000"/>
              </a:solidFill>
            </a:endParaRPr>
          </a:p>
        </p:txBody>
      </p:sp>
      <p:sp>
        <p:nvSpPr>
          <p:cNvPr id="35034" name="Rectangle 218"/>
          <p:cNvSpPr>
            <a:spLocks noChangeArrowheads="1"/>
          </p:cNvSpPr>
          <p:nvPr/>
        </p:nvSpPr>
        <p:spPr bwMode="auto">
          <a:xfrm>
            <a:off x="1595438" y="1954213"/>
            <a:ext cx="1531937" cy="609600"/>
          </a:xfrm>
          <a:prstGeom prst="rect">
            <a:avLst/>
          </a:prstGeom>
          <a:noFill/>
          <a:ln w="9525">
            <a:noFill/>
            <a:miter lim="800000"/>
            <a:headEnd/>
            <a:tailEnd/>
          </a:ln>
        </p:spPr>
        <p:txBody>
          <a:bodyPr lIns="0" tIns="0" rIns="0" bIns="0">
            <a:spAutoFit/>
          </a:bodyPr>
          <a:lstStyle/>
          <a:p>
            <a:pPr fontAlgn="base">
              <a:spcBef>
                <a:spcPct val="0"/>
              </a:spcBef>
              <a:spcAft>
                <a:spcPct val="0"/>
              </a:spcAft>
            </a:pPr>
            <a:r>
              <a:rPr lang="en-US" altLang="ja-JP" sz="1000">
                <a:solidFill>
                  <a:srgbClr val="000000"/>
                </a:solidFill>
              </a:rPr>
              <a:t>1961: Establishment of universal coverage</a:t>
            </a:r>
          </a:p>
          <a:p>
            <a:pPr fontAlgn="base">
              <a:spcBef>
                <a:spcPct val="0"/>
              </a:spcBef>
              <a:spcAft>
                <a:spcPct val="0"/>
              </a:spcAft>
            </a:pPr>
            <a:r>
              <a:rPr lang="en-US" altLang="ja-JP" sz="1000">
                <a:solidFill>
                  <a:srgbClr val="000000"/>
                </a:solidFill>
              </a:rPr>
              <a:t>of medical and pension programs</a:t>
            </a:r>
          </a:p>
        </p:txBody>
      </p:sp>
      <p:sp>
        <p:nvSpPr>
          <p:cNvPr id="35037" name="Line 221"/>
          <p:cNvSpPr>
            <a:spLocks noChangeShapeType="1"/>
          </p:cNvSpPr>
          <p:nvPr/>
        </p:nvSpPr>
        <p:spPr bwMode="auto">
          <a:xfrm>
            <a:off x="5527675" y="1011238"/>
            <a:ext cx="0" cy="504825"/>
          </a:xfrm>
          <a:prstGeom prst="line">
            <a:avLst/>
          </a:prstGeom>
          <a:noFill/>
          <a:ln w="50800">
            <a:solidFill>
              <a:srgbClr val="333333"/>
            </a:solidFill>
            <a:round/>
            <a:headEnd/>
            <a:tailEnd type="triangle" w="med" len="med"/>
          </a:ln>
        </p:spPr>
        <p:txBody>
          <a:bodyPr/>
          <a:lstStyle/>
          <a:p>
            <a:pPr fontAlgn="base">
              <a:spcBef>
                <a:spcPct val="0"/>
              </a:spcBef>
              <a:spcAft>
                <a:spcPct val="0"/>
              </a:spcAft>
            </a:pPr>
            <a:endParaRPr lang="ja-JP" altLang="en-US">
              <a:solidFill>
                <a:srgbClr val="000000"/>
              </a:solidFill>
            </a:endParaRPr>
          </a:p>
        </p:txBody>
      </p:sp>
      <p:sp>
        <p:nvSpPr>
          <p:cNvPr id="35038" name="Rectangle 222"/>
          <p:cNvSpPr>
            <a:spLocks noChangeArrowheads="1"/>
          </p:cNvSpPr>
          <p:nvPr/>
        </p:nvSpPr>
        <p:spPr bwMode="auto">
          <a:xfrm>
            <a:off x="5492750" y="839788"/>
            <a:ext cx="2032000" cy="304800"/>
          </a:xfrm>
          <a:prstGeom prst="rect">
            <a:avLst/>
          </a:prstGeom>
          <a:noFill/>
          <a:ln w="9525">
            <a:noFill/>
            <a:miter lim="800000"/>
            <a:headEnd/>
            <a:tailEnd/>
          </a:ln>
        </p:spPr>
        <p:txBody>
          <a:bodyPr lIns="0" tIns="0" rIns="0" bIns="0">
            <a:spAutoFit/>
          </a:bodyPr>
          <a:lstStyle/>
          <a:p>
            <a:pPr fontAlgn="base">
              <a:spcBef>
                <a:spcPct val="0"/>
              </a:spcBef>
              <a:spcAft>
                <a:spcPct val="0"/>
              </a:spcAft>
            </a:pPr>
            <a:r>
              <a:rPr lang="en-US" altLang="ja-JP" sz="1000" dirty="0">
                <a:solidFill>
                  <a:srgbClr val="000000"/>
                </a:solidFill>
              </a:rPr>
              <a:t>1986: Promotion of in-home care</a:t>
            </a:r>
            <a:br>
              <a:rPr lang="en-US" altLang="ja-JP" sz="1000" dirty="0">
                <a:solidFill>
                  <a:srgbClr val="000000"/>
                </a:solidFill>
              </a:rPr>
            </a:br>
            <a:r>
              <a:rPr lang="en-US" altLang="ja-JP" sz="1000" dirty="0">
                <a:solidFill>
                  <a:srgbClr val="000000"/>
                </a:solidFill>
              </a:rPr>
              <a:t>          of the elderly</a:t>
            </a:r>
          </a:p>
        </p:txBody>
      </p:sp>
      <p:sp>
        <p:nvSpPr>
          <p:cNvPr id="160904" name="Text Box 223"/>
          <p:cNvSpPr txBox="1">
            <a:spLocks noChangeArrowheads="1"/>
          </p:cNvSpPr>
          <p:nvPr/>
        </p:nvSpPr>
        <p:spPr bwMode="auto">
          <a:xfrm>
            <a:off x="539750" y="6092825"/>
            <a:ext cx="8243888" cy="581025"/>
          </a:xfrm>
          <a:prstGeom prst="rect">
            <a:avLst/>
          </a:prstGeom>
          <a:noFill/>
          <a:ln w="9525">
            <a:noFill/>
            <a:miter lim="800000"/>
            <a:headEnd/>
            <a:tailEnd/>
          </a:ln>
        </p:spPr>
        <p:txBody>
          <a:bodyPr>
            <a:spAutoFit/>
          </a:bodyPr>
          <a:lstStyle/>
          <a:p>
            <a:pPr fontAlgn="base">
              <a:spcBef>
                <a:spcPct val="50000"/>
              </a:spcBef>
              <a:spcAft>
                <a:spcPct val="0"/>
              </a:spcAft>
            </a:pPr>
            <a:r>
              <a:rPr lang="en-US" altLang="ja-JP" sz="800">
                <a:solidFill>
                  <a:srgbClr val="000000"/>
                </a:solidFill>
                <a:ea typeface="ＭＳ 明朝" pitchFamily="17" charset="-128"/>
                <a:cs typeface="Times New Roman" pitchFamily="18" charset="0"/>
              </a:rPr>
              <a:t>Sources: Mainichi Newspapers of Japan, </a:t>
            </a:r>
            <a:r>
              <a:rPr lang="en-US" altLang="ja-JP" sz="800" i="1">
                <a:solidFill>
                  <a:srgbClr val="000000"/>
                </a:solidFill>
                <a:ea typeface="ＭＳ 明朝" pitchFamily="17" charset="-128"/>
                <a:cs typeface="Times New Roman" pitchFamily="18" charset="0"/>
              </a:rPr>
              <a:t>Summary of Twenty-fifth National Survey on Family Planning, 20005</a:t>
            </a:r>
            <a:r>
              <a:rPr lang="en-US" altLang="ja-JP" sz="800">
                <a:solidFill>
                  <a:srgbClr val="000000"/>
                </a:solidFill>
                <a:ea typeface="ＭＳ 明朝" pitchFamily="17" charset="-128"/>
                <a:cs typeface="Times New Roman" pitchFamily="18" charset="0"/>
              </a:rPr>
              <a:t>.  Mainichi Newspapers of Japan, </a:t>
            </a:r>
            <a:r>
              <a:rPr lang="en-US" altLang="ja-JP" sz="800" i="1">
                <a:solidFill>
                  <a:srgbClr val="000000"/>
                </a:solidFill>
                <a:ea typeface="ＭＳ 明朝" pitchFamily="17" charset="-128"/>
                <a:cs typeface="Times New Roman" pitchFamily="18" charset="0"/>
              </a:rPr>
              <a:t>Summary of the 2004 round of the National Survey on Population, Families and Generations</a:t>
            </a:r>
            <a:r>
              <a:rPr lang="en-US" altLang="ja-JP" sz="800">
                <a:solidFill>
                  <a:srgbClr val="000000"/>
                </a:solidFill>
                <a:ea typeface="ＭＳ 明朝" pitchFamily="17" charset="-128"/>
                <a:cs typeface="Times New Roman" pitchFamily="18" charset="0"/>
              </a:rPr>
              <a:t>, 2004. Nihon University Population Research Institute, </a:t>
            </a:r>
            <a:r>
              <a:rPr lang="en-US" altLang="ja-JP" sz="800" i="1">
                <a:solidFill>
                  <a:srgbClr val="000000"/>
                </a:solidFill>
                <a:ea typeface="ＭＳ 明朝" pitchFamily="17" charset="-128"/>
                <a:cs typeface="Times New Roman" pitchFamily="18" charset="0"/>
              </a:rPr>
              <a:t>National Survey on Work and Family</a:t>
            </a:r>
            <a:r>
              <a:rPr lang="en-US" altLang="ja-JP" sz="800">
                <a:solidFill>
                  <a:srgbClr val="000000"/>
                </a:solidFill>
                <a:ea typeface="ＭＳ 明朝" pitchFamily="17" charset="-128"/>
                <a:cs typeface="Times New Roman" pitchFamily="18" charset="0"/>
              </a:rPr>
              <a:t>, 2007 and 2010. Japan: Ministry of Health, Labour and Welfare, Japan (various years) </a:t>
            </a:r>
            <a:r>
              <a:rPr lang="en-US" altLang="ja-JP" sz="800" i="1">
                <a:solidFill>
                  <a:srgbClr val="000000"/>
                </a:solidFill>
                <a:ea typeface="ＭＳ 明朝" pitchFamily="17" charset="-128"/>
                <a:cs typeface="Times New Roman" pitchFamily="18" charset="0"/>
              </a:rPr>
              <a:t>Basic Survey Report on Health and Welfare</a:t>
            </a:r>
            <a:r>
              <a:rPr lang="en-US" altLang="ja-JP" sz="800">
                <a:solidFill>
                  <a:srgbClr val="000000"/>
                </a:solidFill>
                <a:ea typeface="ＭＳ 明朝" pitchFamily="17" charset="-128"/>
                <a:cs typeface="Times New Roman" pitchFamily="18" charset="0"/>
              </a:rPr>
              <a:t>. Ministry of Heath, Labour and Welfare, Japan (various years) </a:t>
            </a:r>
            <a:r>
              <a:rPr lang="en-US" altLang="ja-JP" sz="800" i="1">
                <a:solidFill>
                  <a:srgbClr val="000000"/>
                </a:solidFill>
                <a:ea typeface="ＭＳ 明朝" pitchFamily="17" charset="-128"/>
                <a:cs typeface="Times New Roman" pitchFamily="18" charset="0"/>
              </a:rPr>
              <a:t>Basic Survey of Living Conditions of the People</a:t>
            </a:r>
            <a:r>
              <a:rPr lang="en-US" altLang="ja-JP" sz="800">
                <a:solidFill>
                  <a:srgbClr val="000000"/>
                </a:solidFill>
                <a:ea typeface="ＭＳ 明朝" pitchFamily="17" charset="-128"/>
                <a:cs typeface="Times New Roman" pitchFamily="18" charset="0"/>
              </a:rPr>
              <a:t>. </a:t>
            </a:r>
          </a:p>
        </p:txBody>
      </p:sp>
    </p:spTree>
    <p:extLst>
      <p:ext uri="{BB962C8B-B14F-4D97-AF65-F5344CB8AC3E}">
        <p14:creationId xmlns:p14="http://schemas.microsoft.com/office/powerpoint/2010/main" val="21670823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5034"/>
                                        </p:tgtEl>
                                        <p:attrNameLst>
                                          <p:attrName>style.visibility</p:attrName>
                                        </p:attrNameLst>
                                      </p:cBhvr>
                                      <p:to>
                                        <p:strVal val="visible"/>
                                      </p:to>
                                    </p:set>
                                    <p:animEffect transition="in" filter="fade">
                                      <p:cBhvr>
                                        <p:cTn id="7" dur="500"/>
                                        <p:tgtEl>
                                          <p:spTgt spid="35034"/>
                                        </p:tgtEl>
                                      </p:cBhvr>
                                    </p:animEffect>
                                    <p:anim calcmode="lin" valueType="num">
                                      <p:cBhvr>
                                        <p:cTn id="8" dur="500" fill="hold"/>
                                        <p:tgtEl>
                                          <p:spTgt spid="35034"/>
                                        </p:tgtEl>
                                        <p:attrNameLst>
                                          <p:attrName>ppt_x</p:attrName>
                                        </p:attrNameLst>
                                      </p:cBhvr>
                                      <p:tavLst>
                                        <p:tav tm="0">
                                          <p:val>
                                            <p:strVal val="#ppt_x"/>
                                          </p:val>
                                        </p:tav>
                                        <p:tav tm="100000">
                                          <p:val>
                                            <p:strVal val="#ppt_x"/>
                                          </p:val>
                                        </p:tav>
                                      </p:tavLst>
                                    </p:anim>
                                    <p:anim calcmode="lin" valueType="num">
                                      <p:cBhvr>
                                        <p:cTn id="9" dur="500" fill="hold"/>
                                        <p:tgtEl>
                                          <p:spTgt spid="3503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5033"/>
                                        </p:tgtEl>
                                        <p:attrNameLst>
                                          <p:attrName>style.visibility</p:attrName>
                                        </p:attrNameLst>
                                      </p:cBhvr>
                                      <p:to>
                                        <p:strVal val="visible"/>
                                      </p:to>
                                    </p:set>
                                    <p:animEffect transition="in" filter="fade">
                                      <p:cBhvr>
                                        <p:cTn id="12" dur="500"/>
                                        <p:tgtEl>
                                          <p:spTgt spid="35033"/>
                                        </p:tgtEl>
                                      </p:cBhvr>
                                    </p:animEffect>
                                    <p:anim calcmode="lin" valueType="num">
                                      <p:cBhvr>
                                        <p:cTn id="13" dur="500" fill="hold"/>
                                        <p:tgtEl>
                                          <p:spTgt spid="35033"/>
                                        </p:tgtEl>
                                        <p:attrNameLst>
                                          <p:attrName>ppt_x</p:attrName>
                                        </p:attrNameLst>
                                      </p:cBhvr>
                                      <p:tavLst>
                                        <p:tav tm="0">
                                          <p:val>
                                            <p:strVal val="#ppt_x"/>
                                          </p:val>
                                        </p:tav>
                                        <p:tav tm="100000">
                                          <p:val>
                                            <p:strVal val="#ppt_x"/>
                                          </p:val>
                                        </p:tav>
                                      </p:tavLst>
                                    </p:anim>
                                    <p:anim calcmode="lin" valueType="num">
                                      <p:cBhvr>
                                        <p:cTn id="14" dur="500" fill="hold"/>
                                        <p:tgtEl>
                                          <p:spTgt spid="3503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8" presetClass="entr" presetSubtype="6" fill="hold" nodeType="clickEffect">
                                  <p:stCondLst>
                                    <p:cond delay="0"/>
                                  </p:stCondLst>
                                  <p:childTnLst>
                                    <p:set>
                                      <p:cBhvr>
                                        <p:cTn id="18" dur="1" fill="hold">
                                          <p:stCondLst>
                                            <p:cond delay="0"/>
                                          </p:stCondLst>
                                        </p:cTn>
                                        <p:tgtEl>
                                          <p:spTgt spid="35030"/>
                                        </p:tgtEl>
                                        <p:attrNameLst>
                                          <p:attrName>style.visibility</p:attrName>
                                        </p:attrNameLst>
                                      </p:cBhvr>
                                      <p:to>
                                        <p:strVal val="visible"/>
                                      </p:to>
                                    </p:set>
                                    <p:animEffect transition="in" filter="strips(downRight)">
                                      <p:cBhvr>
                                        <p:cTn id="19" dur="1000"/>
                                        <p:tgtEl>
                                          <p:spTgt spid="35030"/>
                                        </p:tgtEl>
                                      </p:cBhvr>
                                    </p:animEffect>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35037"/>
                                        </p:tgtEl>
                                        <p:attrNameLst>
                                          <p:attrName>style.visibility</p:attrName>
                                        </p:attrNameLst>
                                      </p:cBhvr>
                                      <p:to>
                                        <p:strVal val="visible"/>
                                      </p:to>
                                    </p:set>
                                    <p:animEffect transition="in" filter="fade">
                                      <p:cBhvr>
                                        <p:cTn id="24" dur="500"/>
                                        <p:tgtEl>
                                          <p:spTgt spid="35037"/>
                                        </p:tgtEl>
                                      </p:cBhvr>
                                    </p:animEffect>
                                    <p:anim calcmode="lin" valueType="num">
                                      <p:cBhvr>
                                        <p:cTn id="25" dur="500" fill="hold"/>
                                        <p:tgtEl>
                                          <p:spTgt spid="35037"/>
                                        </p:tgtEl>
                                        <p:attrNameLst>
                                          <p:attrName>ppt_x</p:attrName>
                                        </p:attrNameLst>
                                      </p:cBhvr>
                                      <p:tavLst>
                                        <p:tav tm="0">
                                          <p:val>
                                            <p:strVal val="#ppt_x"/>
                                          </p:val>
                                        </p:tav>
                                        <p:tav tm="100000">
                                          <p:val>
                                            <p:strVal val="#ppt_x"/>
                                          </p:val>
                                        </p:tav>
                                      </p:tavLst>
                                    </p:anim>
                                    <p:anim calcmode="lin" valueType="num">
                                      <p:cBhvr>
                                        <p:cTn id="26" dur="500" fill="hold"/>
                                        <p:tgtEl>
                                          <p:spTgt spid="35037"/>
                                        </p:tgtEl>
                                        <p:attrNameLst>
                                          <p:attrName>ppt_y</p:attrName>
                                        </p:attrNameLst>
                                      </p:cBhvr>
                                      <p:tavLst>
                                        <p:tav tm="0">
                                          <p:val>
                                            <p:strVal val="#ppt_y-.1"/>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35038"/>
                                        </p:tgtEl>
                                        <p:attrNameLst>
                                          <p:attrName>style.visibility</p:attrName>
                                        </p:attrNameLst>
                                      </p:cBhvr>
                                      <p:to>
                                        <p:strVal val="visible"/>
                                      </p:to>
                                    </p:set>
                                    <p:anim calcmode="lin" valueType="num">
                                      <p:cBhvr additive="base">
                                        <p:cTn id="29" dur="500" fill="hold"/>
                                        <p:tgtEl>
                                          <p:spTgt spid="35038"/>
                                        </p:tgtEl>
                                        <p:attrNameLst>
                                          <p:attrName>ppt_x</p:attrName>
                                        </p:attrNameLst>
                                      </p:cBhvr>
                                      <p:tavLst>
                                        <p:tav tm="0">
                                          <p:val>
                                            <p:strVal val="#ppt_x"/>
                                          </p:val>
                                        </p:tav>
                                        <p:tav tm="100000">
                                          <p:val>
                                            <p:strVal val="#ppt_x"/>
                                          </p:val>
                                        </p:tav>
                                      </p:tavLst>
                                    </p:anim>
                                    <p:anim calcmode="lin" valueType="num">
                                      <p:cBhvr additive="base">
                                        <p:cTn id="30" dur="500" fill="hold"/>
                                        <p:tgtEl>
                                          <p:spTgt spid="35038"/>
                                        </p:tgtEl>
                                        <p:attrNameLst>
                                          <p:attrName>ppt_y</p:attrName>
                                        </p:attrNameLst>
                                      </p:cBhvr>
                                      <p:tavLst>
                                        <p:tav tm="0">
                                          <p:val>
                                            <p:strVal val="0-#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6" presetClass="exit" presetSubtype="26" fill="hold" nodeType="clickEffect">
                                  <p:stCondLst>
                                    <p:cond delay="0"/>
                                  </p:stCondLst>
                                  <p:childTnLst>
                                    <p:animEffect transition="out" filter="barn(inHorizontal)">
                                      <p:cBhvr>
                                        <p:cTn id="34" dur="500"/>
                                        <p:tgtEl>
                                          <p:spTgt spid="35032"/>
                                        </p:tgtEl>
                                      </p:cBhvr>
                                    </p:animEffect>
                                    <p:set>
                                      <p:cBhvr>
                                        <p:cTn id="35" dur="1" fill="hold">
                                          <p:stCondLst>
                                            <p:cond delay="499"/>
                                          </p:stCondLst>
                                        </p:cTn>
                                        <p:tgtEl>
                                          <p:spTgt spid="35032"/>
                                        </p:tgtEl>
                                        <p:attrNameLst>
                                          <p:attrName>style.visibility</p:attrName>
                                        </p:attrNameLst>
                                      </p:cBhvr>
                                      <p:to>
                                        <p:strVal val="hidden"/>
                                      </p:to>
                                    </p:set>
                                  </p:childTnLst>
                                </p:cTn>
                              </p:par>
                              <p:par>
                                <p:cTn id="36" presetID="16" presetClass="exit" presetSubtype="26" fill="hold" grpId="1" nodeType="withEffect">
                                  <p:stCondLst>
                                    <p:cond delay="0"/>
                                  </p:stCondLst>
                                  <p:childTnLst>
                                    <p:animEffect transition="out" filter="barn(inHorizontal)">
                                      <p:cBhvr>
                                        <p:cTn id="37" dur="500"/>
                                        <p:tgtEl>
                                          <p:spTgt spid="35033"/>
                                        </p:tgtEl>
                                      </p:cBhvr>
                                    </p:animEffect>
                                    <p:set>
                                      <p:cBhvr>
                                        <p:cTn id="38" dur="1" fill="hold">
                                          <p:stCondLst>
                                            <p:cond delay="499"/>
                                          </p:stCondLst>
                                        </p:cTn>
                                        <p:tgtEl>
                                          <p:spTgt spid="35033"/>
                                        </p:tgtEl>
                                        <p:attrNameLst>
                                          <p:attrName>style.visibility</p:attrName>
                                        </p:attrNameLst>
                                      </p:cBhvr>
                                      <p:to>
                                        <p:strVal val="hidden"/>
                                      </p:to>
                                    </p:set>
                                  </p:childTnLst>
                                </p:cTn>
                              </p:par>
                              <p:par>
                                <p:cTn id="39" presetID="16" presetClass="exit" presetSubtype="26" fill="hold" grpId="1" nodeType="withEffect">
                                  <p:stCondLst>
                                    <p:cond delay="0"/>
                                  </p:stCondLst>
                                  <p:childTnLst>
                                    <p:animEffect transition="out" filter="barn(inHorizontal)">
                                      <p:cBhvr>
                                        <p:cTn id="40" dur="500"/>
                                        <p:tgtEl>
                                          <p:spTgt spid="35034"/>
                                        </p:tgtEl>
                                      </p:cBhvr>
                                    </p:animEffect>
                                    <p:set>
                                      <p:cBhvr>
                                        <p:cTn id="41" dur="1" fill="hold">
                                          <p:stCondLst>
                                            <p:cond delay="499"/>
                                          </p:stCondLst>
                                        </p:cTn>
                                        <p:tgtEl>
                                          <p:spTgt spid="35034"/>
                                        </p:tgtEl>
                                        <p:attrNameLst>
                                          <p:attrName>style.visibility</p:attrName>
                                        </p:attrNameLst>
                                      </p:cBhvr>
                                      <p:to>
                                        <p:strVal val="hidden"/>
                                      </p:to>
                                    </p:set>
                                  </p:childTnLst>
                                </p:cTn>
                              </p:par>
                              <p:par>
                                <p:cTn id="42" presetID="16" presetClass="exit" presetSubtype="26" fill="hold" grpId="1" nodeType="withEffect">
                                  <p:stCondLst>
                                    <p:cond delay="0"/>
                                  </p:stCondLst>
                                  <p:childTnLst>
                                    <p:animEffect transition="out" filter="barn(inHorizontal)">
                                      <p:cBhvr>
                                        <p:cTn id="43" dur="500"/>
                                        <p:tgtEl>
                                          <p:spTgt spid="35037"/>
                                        </p:tgtEl>
                                      </p:cBhvr>
                                    </p:animEffect>
                                    <p:set>
                                      <p:cBhvr>
                                        <p:cTn id="44" dur="1" fill="hold">
                                          <p:stCondLst>
                                            <p:cond delay="499"/>
                                          </p:stCondLst>
                                        </p:cTn>
                                        <p:tgtEl>
                                          <p:spTgt spid="35037"/>
                                        </p:tgtEl>
                                        <p:attrNameLst>
                                          <p:attrName>style.visibility</p:attrName>
                                        </p:attrNameLst>
                                      </p:cBhvr>
                                      <p:to>
                                        <p:strVal val="hidden"/>
                                      </p:to>
                                    </p:set>
                                  </p:childTnLst>
                                </p:cTn>
                              </p:par>
                              <p:par>
                                <p:cTn id="45" presetID="16" presetClass="exit" presetSubtype="21" fill="hold" grpId="1" nodeType="withEffect">
                                  <p:stCondLst>
                                    <p:cond delay="0"/>
                                  </p:stCondLst>
                                  <p:childTnLst>
                                    <p:animEffect transition="out" filter="barn(inVertical)">
                                      <p:cBhvr>
                                        <p:cTn id="46" dur="500"/>
                                        <p:tgtEl>
                                          <p:spTgt spid="35038"/>
                                        </p:tgtEl>
                                      </p:cBhvr>
                                    </p:animEffect>
                                    <p:set>
                                      <p:cBhvr>
                                        <p:cTn id="47" dur="1" fill="hold">
                                          <p:stCondLst>
                                            <p:cond delay="499"/>
                                          </p:stCondLst>
                                        </p:cTn>
                                        <p:tgtEl>
                                          <p:spTgt spid="35038"/>
                                        </p:tgtEl>
                                        <p:attrNameLst>
                                          <p:attrName>style.visibility</p:attrName>
                                        </p:attrNameLst>
                                      </p:cBhvr>
                                      <p:to>
                                        <p:strVal val="hidden"/>
                                      </p:to>
                                    </p:set>
                                  </p:childTnLst>
                                </p:cTn>
                              </p:par>
                              <p:par>
                                <p:cTn id="48" presetID="16" presetClass="exit" presetSubtype="26" fill="hold" grpId="0" nodeType="withEffect">
                                  <p:stCondLst>
                                    <p:cond delay="0"/>
                                  </p:stCondLst>
                                  <p:childTnLst>
                                    <p:animEffect transition="out" filter="barn(inHorizontal)">
                                      <p:cBhvr>
                                        <p:cTn id="49" dur="500"/>
                                        <p:tgtEl>
                                          <p:spTgt spid="35022"/>
                                        </p:tgtEl>
                                      </p:cBhvr>
                                    </p:animEffect>
                                    <p:set>
                                      <p:cBhvr>
                                        <p:cTn id="50" dur="1" fill="hold">
                                          <p:stCondLst>
                                            <p:cond delay="499"/>
                                          </p:stCondLst>
                                        </p:cTn>
                                        <p:tgtEl>
                                          <p:spTgt spid="35022"/>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8" presetClass="entr" presetSubtype="6" fill="hold" nodeType="clickEffect">
                                  <p:stCondLst>
                                    <p:cond delay="0"/>
                                  </p:stCondLst>
                                  <p:childTnLst>
                                    <p:set>
                                      <p:cBhvr>
                                        <p:cTn id="54" dur="1" fill="hold">
                                          <p:stCondLst>
                                            <p:cond delay="0"/>
                                          </p:stCondLst>
                                        </p:cTn>
                                        <p:tgtEl>
                                          <p:spTgt spid="35031"/>
                                        </p:tgtEl>
                                        <p:attrNameLst>
                                          <p:attrName>style.visibility</p:attrName>
                                        </p:attrNameLst>
                                      </p:cBhvr>
                                      <p:to>
                                        <p:strVal val="visible"/>
                                      </p:to>
                                    </p:set>
                                    <p:animEffect transition="in" filter="strips(downRight)">
                                      <p:cBhvr>
                                        <p:cTn id="55" dur="1000"/>
                                        <p:tgtEl>
                                          <p:spTgt spid="35031"/>
                                        </p:tgtEl>
                                      </p:cBhvr>
                                    </p:animEffect>
                                  </p:childTnLst>
                                </p:cTn>
                              </p:par>
                              <p:par>
                                <p:cTn id="56" presetID="18" presetClass="entr" presetSubtype="6" fill="hold" grpId="0" nodeType="withEffect">
                                  <p:stCondLst>
                                    <p:cond delay="0"/>
                                  </p:stCondLst>
                                  <p:childTnLst>
                                    <p:set>
                                      <p:cBhvr>
                                        <p:cTn id="57" dur="1" fill="hold">
                                          <p:stCondLst>
                                            <p:cond delay="0"/>
                                          </p:stCondLst>
                                        </p:cTn>
                                        <p:tgtEl>
                                          <p:spTgt spid="35026"/>
                                        </p:tgtEl>
                                        <p:attrNameLst>
                                          <p:attrName>style.visibility</p:attrName>
                                        </p:attrNameLst>
                                      </p:cBhvr>
                                      <p:to>
                                        <p:strVal val="visible"/>
                                      </p:to>
                                    </p:set>
                                    <p:animEffect transition="in" filter="strips(downRight)">
                                      <p:cBhvr>
                                        <p:cTn id="58" dur="500"/>
                                        <p:tgtEl>
                                          <p:spTgt spid="35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2" grpId="0"/>
      <p:bldP spid="35026" grpId="0"/>
      <p:bldP spid="35033" grpId="0" animBg="1"/>
      <p:bldP spid="35033" grpId="1" animBg="1"/>
      <p:bldP spid="35034" grpId="0"/>
      <p:bldP spid="35034" grpId="1"/>
      <p:bldP spid="35037" grpId="0" animBg="1"/>
      <p:bldP spid="35037" grpId="1" animBg="1"/>
      <p:bldP spid="35038" grpId="0"/>
      <p:bldP spid="35038"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a:extLst>
              <a:ext uri="{FF2B5EF4-FFF2-40B4-BE49-F238E27FC236}">
                <a16:creationId xmlns:a16="http://schemas.microsoft.com/office/drawing/2014/main" id="{8A54BC26-32DB-4BEF-97BC-A1951F891428}"/>
              </a:ext>
            </a:extLst>
          </p:cNvPr>
          <p:cNvSpPr>
            <a:spLocks noChangeAspect="1" noChangeArrowheads="1" noTextEdit="1"/>
          </p:cNvSpPr>
          <p:nvPr/>
        </p:nvSpPr>
        <p:spPr bwMode="auto">
          <a:xfrm>
            <a:off x="77788" y="557213"/>
            <a:ext cx="8958262" cy="5573712"/>
          </a:xfrm>
          <a:prstGeom prst="rect">
            <a:avLst/>
          </a:prstGeom>
          <a:noFill/>
          <a:ln w="9525">
            <a:noFill/>
            <a:miter lim="800000"/>
            <a:headEnd/>
            <a:tailEnd/>
          </a:ln>
        </p:spPr>
        <p:txBody>
          <a:bodyPr/>
          <a:lstStyle/>
          <a:p>
            <a:pPr fontAlgn="base">
              <a:spcBef>
                <a:spcPct val="0"/>
              </a:spcBef>
              <a:spcAft>
                <a:spcPct val="0"/>
              </a:spcAft>
            </a:pPr>
            <a:endParaRPr lang="ja-JP" altLang="en-US">
              <a:solidFill>
                <a:srgbClr val="000000"/>
              </a:solidFill>
            </a:endParaRPr>
          </a:p>
        </p:txBody>
      </p:sp>
      <p:sp>
        <p:nvSpPr>
          <p:cNvPr id="3" name="Rectangle 174">
            <a:extLst>
              <a:ext uri="{FF2B5EF4-FFF2-40B4-BE49-F238E27FC236}">
                <a16:creationId xmlns:a16="http://schemas.microsoft.com/office/drawing/2014/main" id="{53B65CF5-1D89-4577-AFEE-D816D0F4C1FD}"/>
              </a:ext>
            </a:extLst>
          </p:cNvPr>
          <p:cNvSpPr>
            <a:spLocks noChangeArrowheads="1"/>
          </p:cNvSpPr>
          <p:nvPr/>
        </p:nvSpPr>
        <p:spPr bwMode="auto">
          <a:xfrm>
            <a:off x="309563" y="5422900"/>
            <a:ext cx="77787" cy="16827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100">
                <a:solidFill>
                  <a:srgbClr val="000000"/>
                </a:solidFill>
              </a:rPr>
              <a:t>0</a:t>
            </a:r>
            <a:endParaRPr lang="en-US" altLang="ja-JP">
              <a:solidFill>
                <a:srgbClr val="000000"/>
              </a:solidFill>
            </a:endParaRPr>
          </a:p>
        </p:txBody>
      </p:sp>
      <p:sp>
        <p:nvSpPr>
          <p:cNvPr id="4" name="Rectangle 175">
            <a:extLst>
              <a:ext uri="{FF2B5EF4-FFF2-40B4-BE49-F238E27FC236}">
                <a16:creationId xmlns:a16="http://schemas.microsoft.com/office/drawing/2014/main" id="{85A9C8C9-40B5-4AEB-BCD6-DAC30752C5C8}"/>
              </a:ext>
            </a:extLst>
          </p:cNvPr>
          <p:cNvSpPr>
            <a:spLocks noChangeArrowheads="1"/>
          </p:cNvSpPr>
          <p:nvPr/>
        </p:nvSpPr>
        <p:spPr bwMode="auto">
          <a:xfrm>
            <a:off x="241300" y="4902200"/>
            <a:ext cx="155575" cy="16827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100">
                <a:solidFill>
                  <a:srgbClr val="000000"/>
                </a:solidFill>
              </a:rPr>
              <a:t>10</a:t>
            </a:r>
            <a:endParaRPr lang="en-US" altLang="ja-JP">
              <a:solidFill>
                <a:srgbClr val="000000"/>
              </a:solidFill>
            </a:endParaRPr>
          </a:p>
        </p:txBody>
      </p:sp>
      <p:sp>
        <p:nvSpPr>
          <p:cNvPr id="5" name="Rectangle 176">
            <a:extLst>
              <a:ext uri="{FF2B5EF4-FFF2-40B4-BE49-F238E27FC236}">
                <a16:creationId xmlns:a16="http://schemas.microsoft.com/office/drawing/2014/main" id="{90C3EDE2-2CFE-4DB7-BE9F-36DC87224C01}"/>
              </a:ext>
            </a:extLst>
          </p:cNvPr>
          <p:cNvSpPr>
            <a:spLocks noChangeArrowheads="1"/>
          </p:cNvSpPr>
          <p:nvPr/>
        </p:nvSpPr>
        <p:spPr bwMode="auto">
          <a:xfrm>
            <a:off x="241300" y="4379913"/>
            <a:ext cx="155575" cy="16827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100">
                <a:solidFill>
                  <a:srgbClr val="000000"/>
                </a:solidFill>
              </a:rPr>
              <a:t>20</a:t>
            </a:r>
            <a:endParaRPr lang="en-US" altLang="ja-JP">
              <a:solidFill>
                <a:srgbClr val="000000"/>
              </a:solidFill>
            </a:endParaRPr>
          </a:p>
        </p:txBody>
      </p:sp>
      <p:sp>
        <p:nvSpPr>
          <p:cNvPr id="6" name="Rectangle 177">
            <a:extLst>
              <a:ext uri="{FF2B5EF4-FFF2-40B4-BE49-F238E27FC236}">
                <a16:creationId xmlns:a16="http://schemas.microsoft.com/office/drawing/2014/main" id="{055BF99C-A1DB-4717-AD71-D9E89A28575B}"/>
              </a:ext>
            </a:extLst>
          </p:cNvPr>
          <p:cNvSpPr>
            <a:spLocks noChangeArrowheads="1"/>
          </p:cNvSpPr>
          <p:nvPr/>
        </p:nvSpPr>
        <p:spPr bwMode="auto">
          <a:xfrm>
            <a:off x="241300" y="3856038"/>
            <a:ext cx="155575" cy="16827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100">
                <a:solidFill>
                  <a:srgbClr val="000000"/>
                </a:solidFill>
              </a:rPr>
              <a:t>30</a:t>
            </a:r>
            <a:endParaRPr lang="en-US" altLang="ja-JP">
              <a:solidFill>
                <a:srgbClr val="000000"/>
              </a:solidFill>
            </a:endParaRPr>
          </a:p>
        </p:txBody>
      </p:sp>
      <p:sp>
        <p:nvSpPr>
          <p:cNvPr id="7" name="Rectangle 178">
            <a:extLst>
              <a:ext uri="{FF2B5EF4-FFF2-40B4-BE49-F238E27FC236}">
                <a16:creationId xmlns:a16="http://schemas.microsoft.com/office/drawing/2014/main" id="{C1A1EDD7-32EF-4358-B6AB-0B1673BCDA2D}"/>
              </a:ext>
            </a:extLst>
          </p:cNvPr>
          <p:cNvSpPr>
            <a:spLocks noChangeArrowheads="1"/>
          </p:cNvSpPr>
          <p:nvPr/>
        </p:nvSpPr>
        <p:spPr bwMode="auto">
          <a:xfrm>
            <a:off x="241300" y="3335338"/>
            <a:ext cx="155575" cy="16827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100">
                <a:solidFill>
                  <a:srgbClr val="000000"/>
                </a:solidFill>
              </a:rPr>
              <a:t>40</a:t>
            </a:r>
            <a:endParaRPr lang="en-US" altLang="ja-JP">
              <a:solidFill>
                <a:srgbClr val="000000"/>
              </a:solidFill>
            </a:endParaRPr>
          </a:p>
        </p:txBody>
      </p:sp>
      <p:sp>
        <p:nvSpPr>
          <p:cNvPr id="8" name="Rectangle 179">
            <a:extLst>
              <a:ext uri="{FF2B5EF4-FFF2-40B4-BE49-F238E27FC236}">
                <a16:creationId xmlns:a16="http://schemas.microsoft.com/office/drawing/2014/main" id="{27C3D83B-7D41-4412-B812-F55FDF50A13C}"/>
              </a:ext>
            </a:extLst>
          </p:cNvPr>
          <p:cNvSpPr>
            <a:spLocks noChangeArrowheads="1"/>
          </p:cNvSpPr>
          <p:nvPr/>
        </p:nvSpPr>
        <p:spPr bwMode="auto">
          <a:xfrm>
            <a:off x="241300" y="2813050"/>
            <a:ext cx="155575" cy="16827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100">
                <a:solidFill>
                  <a:srgbClr val="000000"/>
                </a:solidFill>
              </a:rPr>
              <a:t>50</a:t>
            </a:r>
            <a:endParaRPr lang="en-US" altLang="ja-JP">
              <a:solidFill>
                <a:srgbClr val="000000"/>
              </a:solidFill>
            </a:endParaRPr>
          </a:p>
        </p:txBody>
      </p:sp>
      <p:sp>
        <p:nvSpPr>
          <p:cNvPr id="9" name="Rectangle 180">
            <a:extLst>
              <a:ext uri="{FF2B5EF4-FFF2-40B4-BE49-F238E27FC236}">
                <a16:creationId xmlns:a16="http://schemas.microsoft.com/office/drawing/2014/main" id="{822DF603-AA79-4853-9B02-840B3A92A73C}"/>
              </a:ext>
            </a:extLst>
          </p:cNvPr>
          <p:cNvSpPr>
            <a:spLocks noChangeArrowheads="1"/>
          </p:cNvSpPr>
          <p:nvPr/>
        </p:nvSpPr>
        <p:spPr bwMode="auto">
          <a:xfrm>
            <a:off x="241300" y="2292350"/>
            <a:ext cx="155575" cy="16827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100">
                <a:solidFill>
                  <a:srgbClr val="000000"/>
                </a:solidFill>
              </a:rPr>
              <a:t>60</a:t>
            </a:r>
            <a:endParaRPr lang="en-US" altLang="ja-JP">
              <a:solidFill>
                <a:srgbClr val="000000"/>
              </a:solidFill>
            </a:endParaRPr>
          </a:p>
        </p:txBody>
      </p:sp>
      <p:sp>
        <p:nvSpPr>
          <p:cNvPr id="10" name="Rectangle 181">
            <a:extLst>
              <a:ext uri="{FF2B5EF4-FFF2-40B4-BE49-F238E27FC236}">
                <a16:creationId xmlns:a16="http://schemas.microsoft.com/office/drawing/2014/main" id="{AB13D0C2-3659-43E9-94E2-E2B68E3C8FE0}"/>
              </a:ext>
            </a:extLst>
          </p:cNvPr>
          <p:cNvSpPr>
            <a:spLocks noChangeArrowheads="1"/>
          </p:cNvSpPr>
          <p:nvPr/>
        </p:nvSpPr>
        <p:spPr bwMode="auto">
          <a:xfrm>
            <a:off x="241300" y="1768475"/>
            <a:ext cx="155575" cy="16827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100">
                <a:solidFill>
                  <a:srgbClr val="000000"/>
                </a:solidFill>
              </a:rPr>
              <a:t>70</a:t>
            </a:r>
            <a:endParaRPr lang="en-US" altLang="ja-JP">
              <a:solidFill>
                <a:srgbClr val="000000"/>
              </a:solidFill>
            </a:endParaRPr>
          </a:p>
        </p:txBody>
      </p:sp>
      <p:sp>
        <p:nvSpPr>
          <p:cNvPr id="11" name="Rectangle 182">
            <a:extLst>
              <a:ext uri="{FF2B5EF4-FFF2-40B4-BE49-F238E27FC236}">
                <a16:creationId xmlns:a16="http://schemas.microsoft.com/office/drawing/2014/main" id="{067539CB-1D6B-4AA0-BABF-7E4910845A3D}"/>
              </a:ext>
            </a:extLst>
          </p:cNvPr>
          <p:cNvSpPr>
            <a:spLocks noChangeArrowheads="1"/>
          </p:cNvSpPr>
          <p:nvPr/>
        </p:nvSpPr>
        <p:spPr bwMode="auto">
          <a:xfrm>
            <a:off x="241300" y="1247775"/>
            <a:ext cx="155575" cy="16827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100">
                <a:solidFill>
                  <a:srgbClr val="000000"/>
                </a:solidFill>
              </a:rPr>
              <a:t>80</a:t>
            </a:r>
            <a:endParaRPr lang="en-US" altLang="ja-JP">
              <a:solidFill>
                <a:srgbClr val="000000"/>
              </a:solidFill>
            </a:endParaRPr>
          </a:p>
        </p:txBody>
      </p:sp>
      <p:sp>
        <p:nvSpPr>
          <p:cNvPr id="12" name="Rectangle 183">
            <a:extLst>
              <a:ext uri="{FF2B5EF4-FFF2-40B4-BE49-F238E27FC236}">
                <a16:creationId xmlns:a16="http://schemas.microsoft.com/office/drawing/2014/main" id="{39EE6C5F-034E-4FD1-9CE4-9A04DAC9A709}"/>
              </a:ext>
            </a:extLst>
          </p:cNvPr>
          <p:cNvSpPr>
            <a:spLocks noChangeArrowheads="1"/>
          </p:cNvSpPr>
          <p:nvPr/>
        </p:nvSpPr>
        <p:spPr bwMode="auto">
          <a:xfrm>
            <a:off x="241300" y="725488"/>
            <a:ext cx="155575" cy="16827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100">
                <a:solidFill>
                  <a:srgbClr val="000000"/>
                </a:solidFill>
              </a:rPr>
              <a:t>90</a:t>
            </a:r>
            <a:endParaRPr lang="en-US" altLang="ja-JP">
              <a:solidFill>
                <a:srgbClr val="000000"/>
              </a:solidFill>
            </a:endParaRPr>
          </a:p>
        </p:txBody>
      </p:sp>
      <p:sp>
        <p:nvSpPr>
          <p:cNvPr id="13" name="Text Box 212">
            <a:extLst>
              <a:ext uri="{FF2B5EF4-FFF2-40B4-BE49-F238E27FC236}">
                <a16:creationId xmlns:a16="http://schemas.microsoft.com/office/drawing/2014/main" id="{EA216EA1-7B64-4256-9BCE-2B5EB56DF87E}"/>
              </a:ext>
            </a:extLst>
          </p:cNvPr>
          <p:cNvSpPr txBox="1">
            <a:spLocks noChangeArrowheads="1"/>
          </p:cNvSpPr>
          <p:nvPr/>
        </p:nvSpPr>
        <p:spPr bwMode="auto">
          <a:xfrm>
            <a:off x="451962" y="168095"/>
            <a:ext cx="8496300" cy="366712"/>
          </a:xfrm>
          <a:prstGeom prst="rect">
            <a:avLst/>
          </a:prstGeom>
          <a:noFill/>
          <a:ln w="9525">
            <a:noFill/>
            <a:miter lim="800000"/>
            <a:headEnd/>
            <a:tailEnd/>
          </a:ln>
        </p:spPr>
        <p:txBody>
          <a:bodyPr>
            <a:spAutoFit/>
          </a:bodyPr>
          <a:lstStyle/>
          <a:p>
            <a:pPr fontAlgn="base">
              <a:spcBef>
                <a:spcPct val="50000"/>
              </a:spcBef>
              <a:spcAft>
                <a:spcPct val="0"/>
              </a:spcAft>
              <a:tabLst>
                <a:tab pos="7448550" algn="l"/>
              </a:tabLst>
            </a:pPr>
            <a:r>
              <a:rPr lang="en-US" altLang="ja-JP" dirty="0">
                <a:solidFill>
                  <a:srgbClr val="000000"/>
                </a:solidFill>
                <a:cs typeface="Times New Roman" pitchFamily="18" charset="0"/>
              </a:rPr>
              <a:t>Trends in values and expectations about care for the elderly: Japan, 1950-2010</a:t>
            </a:r>
          </a:p>
        </p:txBody>
      </p:sp>
      <p:sp>
        <p:nvSpPr>
          <p:cNvPr id="14" name="Rectangle 213">
            <a:extLst>
              <a:ext uri="{FF2B5EF4-FFF2-40B4-BE49-F238E27FC236}">
                <a16:creationId xmlns:a16="http://schemas.microsoft.com/office/drawing/2014/main" id="{1EDDF943-3912-43C8-A6EC-02D3EA3A3E44}"/>
              </a:ext>
            </a:extLst>
          </p:cNvPr>
          <p:cNvSpPr>
            <a:spLocks noChangeArrowheads="1"/>
          </p:cNvSpPr>
          <p:nvPr/>
        </p:nvSpPr>
        <p:spPr bwMode="auto">
          <a:xfrm>
            <a:off x="539750" y="585788"/>
            <a:ext cx="198438" cy="152400"/>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000" dirty="0">
                <a:solidFill>
                  <a:srgbClr val="000000"/>
                </a:solidFill>
              </a:rPr>
              <a:t>(%)</a:t>
            </a:r>
          </a:p>
        </p:txBody>
      </p:sp>
      <p:sp>
        <p:nvSpPr>
          <p:cNvPr id="207" name="Text Box 223">
            <a:extLst>
              <a:ext uri="{FF2B5EF4-FFF2-40B4-BE49-F238E27FC236}">
                <a16:creationId xmlns:a16="http://schemas.microsoft.com/office/drawing/2014/main" id="{E18999F8-F8B0-43A6-BD8E-24CBD3B50EE5}"/>
              </a:ext>
            </a:extLst>
          </p:cNvPr>
          <p:cNvSpPr txBox="1">
            <a:spLocks noChangeArrowheads="1"/>
          </p:cNvSpPr>
          <p:nvPr/>
        </p:nvSpPr>
        <p:spPr bwMode="auto">
          <a:xfrm>
            <a:off x="539750" y="6092825"/>
            <a:ext cx="8243888" cy="584775"/>
          </a:xfrm>
          <a:prstGeom prst="rect">
            <a:avLst/>
          </a:prstGeom>
          <a:noFill/>
          <a:ln w="9525">
            <a:noFill/>
            <a:miter lim="800000"/>
            <a:headEnd/>
            <a:tailEnd/>
          </a:ln>
        </p:spPr>
        <p:txBody>
          <a:bodyPr>
            <a:spAutoFit/>
          </a:bodyPr>
          <a:lstStyle/>
          <a:p>
            <a:pPr fontAlgn="base">
              <a:spcBef>
                <a:spcPct val="50000"/>
              </a:spcBef>
              <a:spcAft>
                <a:spcPct val="0"/>
              </a:spcAft>
            </a:pPr>
            <a:r>
              <a:rPr lang="en-US" altLang="ja-JP" sz="800" dirty="0">
                <a:solidFill>
                  <a:srgbClr val="000000"/>
                </a:solidFill>
                <a:ea typeface="ＭＳ 明朝" pitchFamily="17" charset="-128"/>
                <a:cs typeface="Times New Roman" pitchFamily="18" charset="0"/>
              </a:rPr>
              <a:t>Sources: 1) Mainichi Newspapers of Japan. </a:t>
            </a:r>
            <a:r>
              <a:rPr lang="en-US" altLang="ja-JP" sz="800" i="1" dirty="0">
                <a:solidFill>
                  <a:srgbClr val="000000"/>
                </a:solidFill>
                <a:ea typeface="ＭＳ 明朝" pitchFamily="17" charset="-128"/>
                <a:cs typeface="Times New Roman" pitchFamily="18" charset="0"/>
              </a:rPr>
              <a:t>Summary of Twenty-fifth National Survey on Family Planning, 2005</a:t>
            </a:r>
            <a:r>
              <a:rPr lang="en-US" altLang="ja-JP" sz="800" dirty="0">
                <a:solidFill>
                  <a:srgbClr val="000000"/>
                </a:solidFill>
                <a:ea typeface="ＭＳ 明朝" pitchFamily="17" charset="-128"/>
                <a:cs typeface="Times New Roman" pitchFamily="18" charset="0"/>
              </a:rPr>
              <a:t>. 2) Mainichi Newspapers of Japan, </a:t>
            </a:r>
            <a:r>
              <a:rPr lang="en-US" altLang="ja-JP" sz="800" i="1" dirty="0">
                <a:solidFill>
                  <a:srgbClr val="000000"/>
                </a:solidFill>
                <a:ea typeface="ＭＳ 明朝" pitchFamily="17" charset="-128"/>
                <a:cs typeface="Times New Roman" pitchFamily="18" charset="0"/>
              </a:rPr>
              <a:t>Summary of the 2004 round of the National Survey on Population, Families and Generations</a:t>
            </a:r>
            <a:r>
              <a:rPr lang="en-US" altLang="ja-JP" sz="800" dirty="0">
                <a:solidFill>
                  <a:srgbClr val="000000"/>
                </a:solidFill>
                <a:ea typeface="ＭＳ 明朝" pitchFamily="17" charset="-128"/>
                <a:cs typeface="Times New Roman" pitchFamily="18" charset="0"/>
              </a:rPr>
              <a:t>, 2004. 3) Nihon University Population Research Institute. </a:t>
            </a:r>
            <a:r>
              <a:rPr lang="en-US" altLang="ja-JP" sz="800" i="1" dirty="0">
                <a:solidFill>
                  <a:srgbClr val="000000"/>
                </a:solidFill>
                <a:ea typeface="ＭＳ 明朝" pitchFamily="17" charset="-128"/>
                <a:cs typeface="Times New Roman" pitchFamily="18" charset="0"/>
              </a:rPr>
              <a:t>National Survey on Work and Family</a:t>
            </a:r>
            <a:r>
              <a:rPr lang="en-US" altLang="ja-JP" sz="800" dirty="0">
                <a:solidFill>
                  <a:srgbClr val="000000"/>
                </a:solidFill>
                <a:ea typeface="ＭＳ 明朝" pitchFamily="17" charset="-128"/>
                <a:cs typeface="Times New Roman" pitchFamily="18" charset="0"/>
              </a:rPr>
              <a:t>, 2007 and 2010. 4) The Japanese Ministry of Health, </a:t>
            </a:r>
            <a:r>
              <a:rPr lang="en-US" altLang="ja-JP" sz="800" dirty="0" err="1">
                <a:solidFill>
                  <a:srgbClr val="000000"/>
                </a:solidFill>
                <a:ea typeface="ＭＳ 明朝" pitchFamily="17" charset="-128"/>
                <a:cs typeface="Times New Roman" pitchFamily="18" charset="0"/>
              </a:rPr>
              <a:t>Labour</a:t>
            </a:r>
            <a:r>
              <a:rPr lang="en-US" altLang="ja-JP" sz="800" dirty="0">
                <a:solidFill>
                  <a:srgbClr val="000000"/>
                </a:solidFill>
                <a:ea typeface="ＭＳ 明朝" pitchFamily="17" charset="-128"/>
                <a:cs typeface="Times New Roman" pitchFamily="18" charset="0"/>
              </a:rPr>
              <a:t> and Welfare (various years). </a:t>
            </a:r>
            <a:r>
              <a:rPr lang="en-US" altLang="ja-JP" sz="800" i="1" dirty="0">
                <a:solidFill>
                  <a:srgbClr val="000000"/>
                </a:solidFill>
                <a:ea typeface="ＭＳ 明朝" pitchFamily="17" charset="-128"/>
                <a:cs typeface="Times New Roman" pitchFamily="18" charset="0"/>
              </a:rPr>
              <a:t>Basic Survey Report on Health and Welfare</a:t>
            </a:r>
            <a:r>
              <a:rPr lang="en-US" altLang="ja-JP" sz="800" dirty="0">
                <a:solidFill>
                  <a:srgbClr val="000000"/>
                </a:solidFill>
                <a:ea typeface="ＭＳ 明朝" pitchFamily="17" charset="-128"/>
                <a:cs typeface="Times New Roman" pitchFamily="18" charset="0"/>
              </a:rPr>
              <a:t>. 5) The Japanese Ministry of Health, </a:t>
            </a:r>
            <a:r>
              <a:rPr lang="en-US" altLang="ja-JP" sz="800" dirty="0" err="1">
                <a:solidFill>
                  <a:srgbClr val="000000"/>
                </a:solidFill>
                <a:ea typeface="ＭＳ 明朝" pitchFamily="17" charset="-128"/>
                <a:cs typeface="Times New Roman" pitchFamily="18" charset="0"/>
              </a:rPr>
              <a:t>Labour</a:t>
            </a:r>
            <a:r>
              <a:rPr lang="en-US" altLang="ja-JP" sz="800" dirty="0">
                <a:solidFill>
                  <a:srgbClr val="000000"/>
                </a:solidFill>
                <a:ea typeface="ＭＳ 明朝" pitchFamily="17" charset="-128"/>
                <a:cs typeface="Times New Roman" pitchFamily="18" charset="0"/>
              </a:rPr>
              <a:t> and Welfare (various years). </a:t>
            </a:r>
            <a:r>
              <a:rPr lang="en-US" altLang="ja-JP" sz="800" i="1" dirty="0">
                <a:solidFill>
                  <a:srgbClr val="000000"/>
                </a:solidFill>
                <a:ea typeface="ＭＳ 明朝" pitchFamily="17" charset="-128"/>
                <a:cs typeface="Times New Roman" pitchFamily="18" charset="0"/>
              </a:rPr>
              <a:t>The</a:t>
            </a:r>
            <a:r>
              <a:rPr lang="en-US" altLang="ja-JP" sz="800" dirty="0">
                <a:solidFill>
                  <a:srgbClr val="000000"/>
                </a:solidFill>
                <a:ea typeface="ＭＳ 明朝" pitchFamily="17" charset="-128"/>
                <a:cs typeface="Times New Roman" pitchFamily="18" charset="0"/>
              </a:rPr>
              <a:t> </a:t>
            </a:r>
            <a:r>
              <a:rPr lang="en-US" altLang="ja-JP" sz="800" i="1" dirty="0">
                <a:solidFill>
                  <a:srgbClr val="000000"/>
                </a:solidFill>
                <a:ea typeface="ＭＳ 明朝" pitchFamily="17" charset="-128"/>
                <a:cs typeface="Times New Roman" pitchFamily="18" charset="0"/>
              </a:rPr>
              <a:t>Basic Survey of Living Conditions of the People</a:t>
            </a:r>
            <a:r>
              <a:rPr lang="en-US" altLang="ja-JP" sz="800" dirty="0">
                <a:solidFill>
                  <a:srgbClr val="000000"/>
                </a:solidFill>
                <a:ea typeface="ＭＳ 明朝" pitchFamily="17" charset="-128"/>
                <a:cs typeface="Times New Roman" pitchFamily="18" charset="0"/>
              </a:rPr>
              <a:t>. </a:t>
            </a:r>
          </a:p>
        </p:txBody>
      </p:sp>
      <p:grpSp>
        <p:nvGrpSpPr>
          <p:cNvPr id="208" name="2画面目">
            <a:extLst>
              <a:ext uri="{FF2B5EF4-FFF2-40B4-BE49-F238E27FC236}">
                <a16:creationId xmlns:a16="http://schemas.microsoft.com/office/drawing/2014/main" id="{3E0D55E7-1265-42DE-87E6-EDE73BC2514B}"/>
              </a:ext>
            </a:extLst>
          </p:cNvPr>
          <p:cNvGrpSpPr/>
          <p:nvPr/>
        </p:nvGrpSpPr>
        <p:grpSpPr>
          <a:xfrm>
            <a:off x="450437" y="791338"/>
            <a:ext cx="8442043" cy="5147485"/>
            <a:chOff x="450437" y="791338"/>
            <a:chExt cx="8442043" cy="5147485"/>
          </a:xfrm>
        </p:grpSpPr>
        <p:grpSp>
          <p:nvGrpSpPr>
            <p:cNvPr id="209" name="グループ化 208">
              <a:extLst>
                <a:ext uri="{FF2B5EF4-FFF2-40B4-BE49-F238E27FC236}">
                  <a16:creationId xmlns:a16="http://schemas.microsoft.com/office/drawing/2014/main" id="{C191CBDC-9951-49EB-A116-1600BC1499FF}"/>
                </a:ext>
              </a:extLst>
            </p:cNvPr>
            <p:cNvGrpSpPr/>
            <p:nvPr/>
          </p:nvGrpSpPr>
          <p:grpSpPr>
            <a:xfrm>
              <a:off x="450437" y="791338"/>
              <a:ext cx="8442043" cy="5147485"/>
              <a:chOff x="450437" y="791338"/>
              <a:chExt cx="8442043" cy="5147485"/>
            </a:xfrm>
          </p:grpSpPr>
          <p:sp>
            <p:nvSpPr>
              <p:cNvPr id="212" name="Rectangle 211">
                <a:extLst>
                  <a:ext uri="{FF2B5EF4-FFF2-40B4-BE49-F238E27FC236}">
                    <a16:creationId xmlns:a16="http://schemas.microsoft.com/office/drawing/2014/main" id="{8169F17C-C434-43C9-8444-6BD0F6CF1971}"/>
                  </a:ext>
                </a:extLst>
              </p:cNvPr>
              <p:cNvSpPr>
                <a:spLocks noChangeArrowheads="1"/>
              </p:cNvSpPr>
              <p:nvPr/>
            </p:nvSpPr>
            <p:spPr bwMode="auto">
              <a:xfrm>
                <a:off x="4621213" y="5802298"/>
                <a:ext cx="241300" cy="13652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900">
                    <a:solidFill>
                      <a:srgbClr val="000000"/>
                    </a:solidFill>
                  </a:rPr>
                  <a:t>Year</a:t>
                </a:r>
              </a:p>
            </p:txBody>
          </p:sp>
          <p:grpSp>
            <p:nvGrpSpPr>
              <p:cNvPr id="213" name="グループ化 212">
                <a:extLst>
                  <a:ext uri="{FF2B5EF4-FFF2-40B4-BE49-F238E27FC236}">
                    <a16:creationId xmlns:a16="http://schemas.microsoft.com/office/drawing/2014/main" id="{C1B32F91-F5F5-4AC5-B6E0-6F833617144B}"/>
                  </a:ext>
                </a:extLst>
              </p:cNvPr>
              <p:cNvGrpSpPr/>
              <p:nvPr/>
            </p:nvGrpSpPr>
            <p:grpSpPr>
              <a:xfrm>
                <a:off x="450437" y="800216"/>
                <a:ext cx="7396564" cy="4967287"/>
                <a:chOff x="429450" y="798513"/>
                <a:chExt cx="8566913" cy="4967287"/>
              </a:xfrm>
            </p:grpSpPr>
            <p:sp>
              <p:nvSpPr>
                <p:cNvPr id="231" name="Rectangle 7">
                  <a:extLst>
                    <a:ext uri="{FF2B5EF4-FFF2-40B4-BE49-F238E27FC236}">
                      <a16:creationId xmlns:a16="http://schemas.microsoft.com/office/drawing/2014/main" id="{40BC9EC9-796C-4D41-B2E2-AC4975AD7396}"/>
                    </a:ext>
                  </a:extLst>
                </p:cNvPr>
                <p:cNvSpPr>
                  <a:spLocks noChangeArrowheads="1"/>
                </p:cNvSpPr>
                <p:nvPr/>
              </p:nvSpPr>
              <p:spPr bwMode="auto">
                <a:xfrm>
                  <a:off x="515938" y="798513"/>
                  <a:ext cx="8374062" cy="4697412"/>
                </a:xfrm>
                <a:prstGeom prst="rect">
                  <a:avLst/>
                </a:prstGeom>
                <a:solidFill>
                  <a:srgbClr val="FFFFFF"/>
                </a:solidFill>
                <a:ln w="9525">
                  <a:no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232" name="Line 8">
                  <a:extLst>
                    <a:ext uri="{FF2B5EF4-FFF2-40B4-BE49-F238E27FC236}">
                      <a16:creationId xmlns:a16="http://schemas.microsoft.com/office/drawing/2014/main" id="{BDDD8D93-7EC4-434F-AC7C-310F15BCCA1B}"/>
                    </a:ext>
                  </a:extLst>
                </p:cNvPr>
                <p:cNvSpPr>
                  <a:spLocks noChangeShapeType="1"/>
                </p:cNvSpPr>
                <p:nvPr/>
              </p:nvSpPr>
              <p:spPr bwMode="auto">
                <a:xfrm>
                  <a:off x="515938" y="4973638"/>
                  <a:ext cx="8374062" cy="0"/>
                </a:xfrm>
                <a:prstGeom prst="line">
                  <a:avLst/>
                </a:prstGeom>
                <a:noFill/>
                <a:ln w="0">
                  <a:solidFill>
                    <a:srgbClr val="969696"/>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33" name="Line 9">
                  <a:extLst>
                    <a:ext uri="{FF2B5EF4-FFF2-40B4-BE49-F238E27FC236}">
                      <a16:creationId xmlns:a16="http://schemas.microsoft.com/office/drawing/2014/main" id="{B7548786-296D-4AB1-87E8-2AAD47B9F105}"/>
                    </a:ext>
                  </a:extLst>
                </p:cNvPr>
                <p:cNvSpPr>
                  <a:spLocks noChangeShapeType="1"/>
                </p:cNvSpPr>
                <p:nvPr/>
              </p:nvSpPr>
              <p:spPr bwMode="auto">
                <a:xfrm>
                  <a:off x="526221" y="4452938"/>
                  <a:ext cx="8374062" cy="0"/>
                </a:xfrm>
                <a:prstGeom prst="line">
                  <a:avLst/>
                </a:prstGeom>
                <a:noFill/>
                <a:ln w="0">
                  <a:solidFill>
                    <a:srgbClr val="969696"/>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34" name="Line 10">
                  <a:extLst>
                    <a:ext uri="{FF2B5EF4-FFF2-40B4-BE49-F238E27FC236}">
                      <a16:creationId xmlns:a16="http://schemas.microsoft.com/office/drawing/2014/main" id="{329706A2-A55F-4E45-A154-E89C38E168F7}"/>
                    </a:ext>
                  </a:extLst>
                </p:cNvPr>
                <p:cNvSpPr>
                  <a:spLocks noChangeShapeType="1"/>
                </p:cNvSpPr>
                <p:nvPr/>
              </p:nvSpPr>
              <p:spPr bwMode="auto">
                <a:xfrm>
                  <a:off x="515938" y="3929063"/>
                  <a:ext cx="8374062" cy="0"/>
                </a:xfrm>
                <a:prstGeom prst="line">
                  <a:avLst/>
                </a:prstGeom>
                <a:noFill/>
                <a:ln w="0">
                  <a:solidFill>
                    <a:srgbClr val="969696"/>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35" name="Line 11">
                  <a:extLst>
                    <a:ext uri="{FF2B5EF4-FFF2-40B4-BE49-F238E27FC236}">
                      <a16:creationId xmlns:a16="http://schemas.microsoft.com/office/drawing/2014/main" id="{B84E8F5C-127F-4298-8193-F067BDCFC2B5}"/>
                    </a:ext>
                  </a:extLst>
                </p:cNvPr>
                <p:cNvSpPr>
                  <a:spLocks noChangeShapeType="1"/>
                </p:cNvSpPr>
                <p:nvPr/>
              </p:nvSpPr>
              <p:spPr bwMode="auto">
                <a:xfrm>
                  <a:off x="515938" y="3408363"/>
                  <a:ext cx="8374062" cy="0"/>
                </a:xfrm>
                <a:prstGeom prst="line">
                  <a:avLst/>
                </a:prstGeom>
                <a:noFill/>
                <a:ln w="0">
                  <a:solidFill>
                    <a:srgbClr val="969696"/>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36" name="Line 12">
                  <a:extLst>
                    <a:ext uri="{FF2B5EF4-FFF2-40B4-BE49-F238E27FC236}">
                      <a16:creationId xmlns:a16="http://schemas.microsoft.com/office/drawing/2014/main" id="{4144D913-D68A-4D07-8E75-369A907D0FC3}"/>
                    </a:ext>
                  </a:extLst>
                </p:cNvPr>
                <p:cNvSpPr>
                  <a:spLocks noChangeShapeType="1"/>
                </p:cNvSpPr>
                <p:nvPr/>
              </p:nvSpPr>
              <p:spPr bwMode="auto">
                <a:xfrm>
                  <a:off x="515938" y="2886075"/>
                  <a:ext cx="8374062" cy="0"/>
                </a:xfrm>
                <a:prstGeom prst="line">
                  <a:avLst/>
                </a:prstGeom>
                <a:noFill/>
                <a:ln w="0">
                  <a:solidFill>
                    <a:srgbClr val="969696"/>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37" name="Line 13">
                  <a:extLst>
                    <a:ext uri="{FF2B5EF4-FFF2-40B4-BE49-F238E27FC236}">
                      <a16:creationId xmlns:a16="http://schemas.microsoft.com/office/drawing/2014/main" id="{ED215C59-92F0-44B3-8A4D-68F0A5EF1E3B}"/>
                    </a:ext>
                  </a:extLst>
                </p:cNvPr>
                <p:cNvSpPr>
                  <a:spLocks noChangeShapeType="1"/>
                </p:cNvSpPr>
                <p:nvPr/>
              </p:nvSpPr>
              <p:spPr bwMode="auto">
                <a:xfrm>
                  <a:off x="515938" y="2363788"/>
                  <a:ext cx="8374062" cy="0"/>
                </a:xfrm>
                <a:prstGeom prst="line">
                  <a:avLst/>
                </a:prstGeom>
                <a:noFill/>
                <a:ln w="0">
                  <a:solidFill>
                    <a:srgbClr val="969696"/>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38" name="Line 14">
                  <a:extLst>
                    <a:ext uri="{FF2B5EF4-FFF2-40B4-BE49-F238E27FC236}">
                      <a16:creationId xmlns:a16="http://schemas.microsoft.com/office/drawing/2014/main" id="{AC16D9AE-00BF-47EF-990B-6A736534726C}"/>
                    </a:ext>
                  </a:extLst>
                </p:cNvPr>
                <p:cNvSpPr>
                  <a:spLocks noChangeShapeType="1"/>
                </p:cNvSpPr>
                <p:nvPr/>
              </p:nvSpPr>
              <p:spPr bwMode="auto">
                <a:xfrm>
                  <a:off x="515938" y="1841500"/>
                  <a:ext cx="8374062" cy="0"/>
                </a:xfrm>
                <a:prstGeom prst="line">
                  <a:avLst/>
                </a:prstGeom>
                <a:noFill/>
                <a:ln w="0">
                  <a:solidFill>
                    <a:srgbClr val="969696"/>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39" name="Line 15">
                  <a:extLst>
                    <a:ext uri="{FF2B5EF4-FFF2-40B4-BE49-F238E27FC236}">
                      <a16:creationId xmlns:a16="http://schemas.microsoft.com/office/drawing/2014/main" id="{B2DAB0F5-9A1D-4BF8-9822-D5A89BA20080}"/>
                    </a:ext>
                  </a:extLst>
                </p:cNvPr>
                <p:cNvSpPr>
                  <a:spLocks noChangeShapeType="1"/>
                </p:cNvSpPr>
                <p:nvPr/>
              </p:nvSpPr>
              <p:spPr bwMode="auto">
                <a:xfrm>
                  <a:off x="515938" y="1319213"/>
                  <a:ext cx="8374062" cy="0"/>
                </a:xfrm>
                <a:prstGeom prst="line">
                  <a:avLst/>
                </a:prstGeom>
                <a:noFill/>
                <a:ln w="0">
                  <a:solidFill>
                    <a:srgbClr val="969696"/>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40" name="Line 16">
                  <a:extLst>
                    <a:ext uri="{FF2B5EF4-FFF2-40B4-BE49-F238E27FC236}">
                      <a16:creationId xmlns:a16="http://schemas.microsoft.com/office/drawing/2014/main" id="{85D504CB-F5E1-43EE-8BB3-3DC750FE9594}"/>
                    </a:ext>
                  </a:extLst>
                </p:cNvPr>
                <p:cNvSpPr>
                  <a:spLocks noChangeShapeType="1"/>
                </p:cNvSpPr>
                <p:nvPr/>
              </p:nvSpPr>
              <p:spPr bwMode="auto">
                <a:xfrm>
                  <a:off x="515938" y="798513"/>
                  <a:ext cx="8374062" cy="0"/>
                </a:xfrm>
                <a:prstGeom prst="line">
                  <a:avLst/>
                </a:prstGeom>
                <a:noFill/>
                <a:ln w="0">
                  <a:solidFill>
                    <a:srgbClr val="969696"/>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41" name="Rectangle 17">
                  <a:extLst>
                    <a:ext uri="{FF2B5EF4-FFF2-40B4-BE49-F238E27FC236}">
                      <a16:creationId xmlns:a16="http://schemas.microsoft.com/office/drawing/2014/main" id="{45F31F9A-2A5C-4412-ACD3-72A987CC2F5E}"/>
                    </a:ext>
                  </a:extLst>
                </p:cNvPr>
                <p:cNvSpPr>
                  <a:spLocks noChangeArrowheads="1"/>
                </p:cNvSpPr>
                <p:nvPr/>
              </p:nvSpPr>
              <p:spPr bwMode="auto">
                <a:xfrm>
                  <a:off x="515938" y="798513"/>
                  <a:ext cx="8374062" cy="4697412"/>
                </a:xfrm>
                <a:prstGeom prst="rect">
                  <a:avLst/>
                </a:prstGeom>
                <a:noFill/>
                <a:ln w="11113">
                  <a:solidFill>
                    <a:srgbClr val="80808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242" name="Line 18">
                  <a:extLst>
                    <a:ext uri="{FF2B5EF4-FFF2-40B4-BE49-F238E27FC236}">
                      <a16:creationId xmlns:a16="http://schemas.microsoft.com/office/drawing/2014/main" id="{2E0328F7-9D5F-46F8-BE34-C59053CF20B7}"/>
                    </a:ext>
                  </a:extLst>
                </p:cNvPr>
                <p:cNvSpPr>
                  <a:spLocks noChangeShapeType="1"/>
                </p:cNvSpPr>
                <p:nvPr/>
              </p:nvSpPr>
              <p:spPr bwMode="auto">
                <a:xfrm>
                  <a:off x="515938" y="798513"/>
                  <a:ext cx="0" cy="4697412"/>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43" name="Line 19">
                  <a:extLst>
                    <a:ext uri="{FF2B5EF4-FFF2-40B4-BE49-F238E27FC236}">
                      <a16:creationId xmlns:a16="http://schemas.microsoft.com/office/drawing/2014/main" id="{22E26F27-120C-4119-8AEE-4C9C00ADA151}"/>
                    </a:ext>
                  </a:extLst>
                </p:cNvPr>
                <p:cNvSpPr>
                  <a:spLocks noChangeShapeType="1"/>
                </p:cNvSpPr>
                <p:nvPr/>
              </p:nvSpPr>
              <p:spPr bwMode="auto">
                <a:xfrm>
                  <a:off x="515938" y="5495925"/>
                  <a:ext cx="41275" cy="0"/>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44" name="Line 20">
                  <a:extLst>
                    <a:ext uri="{FF2B5EF4-FFF2-40B4-BE49-F238E27FC236}">
                      <a16:creationId xmlns:a16="http://schemas.microsoft.com/office/drawing/2014/main" id="{1DBBB50E-E232-4465-82AB-2943E9F73D21}"/>
                    </a:ext>
                  </a:extLst>
                </p:cNvPr>
                <p:cNvSpPr>
                  <a:spLocks noChangeShapeType="1"/>
                </p:cNvSpPr>
                <p:nvPr/>
              </p:nvSpPr>
              <p:spPr bwMode="auto">
                <a:xfrm>
                  <a:off x="515938" y="4973638"/>
                  <a:ext cx="41275" cy="0"/>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45" name="Line 21">
                  <a:extLst>
                    <a:ext uri="{FF2B5EF4-FFF2-40B4-BE49-F238E27FC236}">
                      <a16:creationId xmlns:a16="http://schemas.microsoft.com/office/drawing/2014/main" id="{EBF228F9-981C-44F3-BFE1-204092B29D7F}"/>
                    </a:ext>
                  </a:extLst>
                </p:cNvPr>
                <p:cNvSpPr>
                  <a:spLocks noChangeShapeType="1"/>
                </p:cNvSpPr>
                <p:nvPr/>
              </p:nvSpPr>
              <p:spPr bwMode="auto">
                <a:xfrm>
                  <a:off x="515938" y="4452938"/>
                  <a:ext cx="41275" cy="0"/>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46" name="Line 22">
                  <a:extLst>
                    <a:ext uri="{FF2B5EF4-FFF2-40B4-BE49-F238E27FC236}">
                      <a16:creationId xmlns:a16="http://schemas.microsoft.com/office/drawing/2014/main" id="{EC011EA1-3623-4C9F-950B-46727C6253B7}"/>
                    </a:ext>
                  </a:extLst>
                </p:cNvPr>
                <p:cNvSpPr>
                  <a:spLocks noChangeShapeType="1"/>
                </p:cNvSpPr>
                <p:nvPr/>
              </p:nvSpPr>
              <p:spPr bwMode="auto">
                <a:xfrm>
                  <a:off x="515938" y="3929063"/>
                  <a:ext cx="41275" cy="0"/>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47" name="Line 23">
                  <a:extLst>
                    <a:ext uri="{FF2B5EF4-FFF2-40B4-BE49-F238E27FC236}">
                      <a16:creationId xmlns:a16="http://schemas.microsoft.com/office/drawing/2014/main" id="{97C35C14-BACA-4A04-8AAD-A509231E1EA3}"/>
                    </a:ext>
                  </a:extLst>
                </p:cNvPr>
                <p:cNvSpPr>
                  <a:spLocks noChangeShapeType="1"/>
                </p:cNvSpPr>
                <p:nvPr/>
              </p:nvSpPr>
              <p:spPr bwMode="auto">
                <a:xfrm>
                  <a:off x="515938" y="3408363"/>
                  <a:ext cx="41275" cy="0"/>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48" name="Line 24">
                  <a:extLst>
                    <a:ext uri="{FF2B5EF4-FFF2-40B4-BE49-F238E27FC236}">
                      <a16:creationId xmlns:a16="http://schemas.microsoft.com/office/drawing/2014/main" id="{DA3EE9B3-ECA5-403C-B25D-65DED8BB56D8}"/>
                    </a:ext>
                  </a:extLst>
                </p:cNvPr>
                <p:cNvSpPr>
                  <a:spLocks noChangeShapeType="1"/>
                </p:cNvSpPr>
                <p:nvPr/>
              </p:nvSpPr>
              <p:spPr bwMode="auto">
                <a:xfrm>
                  <a:off x="515938" y="2886075"/>
                  <a:ext cx="41275" cy="0"/>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49" name="Line 25">
                  <a:extLst>
                    <a:ext uri="{FF2B5EF4-FFF2-40B4-BE49-F238E27FC236}">
                      <a16:creationId xmlns:a16="http://schemas.microsoft.com/office/drawing/2014/main" id="{43B19A8C-C049-4F44-BAE5-30BA33E886A8}"/>
                    </a:ext>
                  </a:extLst>
                </p:cNvPr>
                <p:cNvSpPr>
                  <a:spLocks noChangeShapeType="1"/>
                </p:cNvSpPr>
                <p:nvPr/>
              </p:nvSpPr>
              <p:spPr bwMode="auto">
                <a:xfrm>
                  <a:off x="515938" y="2363788"/>
                  <a:ext cx="41275" cy="0"/>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50" name="Line 26">
                  <a:extLst>
                    <a:ext uri="{FF2B5EF4-FFF2-40B4-BE49-F238E27FC236}">
                      <a16:creationId xmlns:a16="http://schemas.microsoft.com/office/drawing/2014/main" id="{6571324A-B0F3-4863-B545-7827EF8D40BE}"/>
                    </a:ext>
                  </a:extLst>
                </p:cNvPr>
                <p:cNvSpPr>
                  <a:spLocks noChangeShapeType="1"/>
                </p:cNvSpPr>
                <p:nvPr/>
              </p:nvSpPr>
              <p:spPr bwMode="auto">
                <a:xfrm>
                  <a:off x="515938" y="1841500"/>
                  <a:ext cx="41275" cy="0"/>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51" name="Line 27">
                  <a:extLst>
                    <a:ext uri="{FF2B5EF4-FFF2-40B4-BE49-F238E27FC236}">
                      <a16:creationId xmlns:a16="http://schemas.microsoft.com/office/drawing/2014/main" id="{763BA7B7-6142-4575-83C7-1C8EFC56295D}"/>
                    </a:ext>
                  </a:extLst>
                </p:cNvPr>
                <p:cNvSpPr>
                  <a:spLocks noChangeShapeType="1"/>
                </p:cNvSpPr>
                <p:nvPr/>
              </p:nvSpPr>
              <p:spPr bwMode="auto">
                <a:xfrm>
                  <a:off x="515938" y="1319213"/>
                  <a:ext cx="41275" cy="0"/>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52" name="Line 28">
                  <a:extLst>
                    <a:ext uri="{FF2B5EF4-FFF2-40B4-BE49-F238E27FC236}">
                      <a16:creationId xmlns:a16="http://schemas.microsoft.com/office/drawing/2014/main" id="{604E6F8C-007E-4B4B-9258-C530370EAA7B}"/>
                    </a:ext>
                  </a:extLst>
                </p:cNvPr>
                <p:cNvSpPr>
                  <a:spLocks noChangeShapeType="1"/>
                </p:cNvSpPr>
                <p:nvPr/>
              </p:nvSpPr>
              <p:spPr bwMode="auto">
                <a:xfrm>
                  <a:off x="515938" y="798513"/>
                  <a:ext cx="41275" cy="0"/>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53" name="Line 29">
                  <a:extLst>
                    <a:ext uri="{FF2B5EF4-FFF2-40B4-BE49-F238E27FC236}">
                      <a16:creationId xmlns:a16="http://schemas.microsoft.com/office/drawing/2014/main" id="{AF9BD613-D9AB-4AA9-84A4-B79F3B6E909D}"/>
                    </a:ext>
                  </a:extLst>
                </p:cNvPr>
                <p:cNvSpPr>
                  <a:spLocks noChangeShapeType="1"/>
                </p:cNvSpPr>
                <p:nvPr/>
              </p:nvSpPr>
              <p:spPr bwMode="auto">
                <a:xfrm>
                  <a:off x="515938" y="5495925"/>
                  <a:ext cx="8374062" cy="0"/>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54" name="Line 30">
                  <a:extLst>
                    <a:ext uri="{FF2B5EF4-FFF2-40B4-BE49-F238E27FC236}">
                      <a16:creationId xmlns:a16="http://schemas.microsoft.com/office/drawing/2014/main" id="{27755BC4-8178-4A9A-AB43-6FE2B65B2C98}"/>
                    </a:ext>
                  </a:extLst>
                </p:cNvPr>
                <p:cNvSpPr>
                  <a:spLocks noChangeShapeType="1"/>
                </p:cNvSpPr>
                <p:nvPr/>
              </p:nvSpPr>
              <p:spPr bwMode="auto">
                <a:xfrm flipV="1">
                  <a:off x="515938"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55" name="Line 31">
                  <a:extLst>
                    <a:ext uri="{FF2B5EF4-FFF2-40B4-BE49-F238E27FC236}">
                      <a16:creationId xmlns:a16="http://schemas.microsoft.com/office/drawing/2014/main" id="{FD39B858-9038-4B79-A882-29A75CF85D64}"/>
                    </a:ext>
                  </a:extLst>
                </p:cNvPr>
                <p:cNvSpPr>
                  <a:spLocks noChangeShapeType="1"/>
                </p:cNvSpPr>
                <p:nvPr/>
              </p:nvSpPr>
              <p:spPr bwMode="auto">
                <a:xfrm flipV="1">
                  <a:off x="654050"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56" name="Line 32">
                  <a:extLst>
                    <a:ext uri="{FF2B5EF4-FFF2-40B4-BE49-F238E27FC236}">
                      <a16:creationId xmlns:a16="http://schemas.microsoft.com/office/drawing/2014/main" id="{C2AF2563-3B2A-4D3E-A8B2-D00333DEDB8D}"/>
                    </a:ext>
                  </a:extLst>
                </p:cNvPr>
                <p:cNvSpPr>
                  <a:spLocks noChangeShapeType="1"/>
                </p:cNvSpPr>
                <p:nvPr/>
              </p:nvSpPr>
              <p:spPr bwMode="auto">
                <a:xfrm flipV="1">
                  <a:off x="792163"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57" name="Line 33">
                  <a:extLst>
                    <a:ext uri="{FF2B5EF4-FFF2-40B4-BE49-F238E27FC236}">
                      <a16:creationId xmlns:a16="http://schemas.microsoft.com/office/drawing/2014/main" id="{AA59AE45-DBD0-472B-86FA-AC4F354494A0}"/>
                    </a:ext>
                  </a:extLst>
                </p:cNvPr>
                <p:cNvSpPr>
                  <a:spLocks noChangeShapeType="1"/>
                </p:cNvSpPr>
                <p:nvPr/>
              </p:nvSpPr>
              <p:spPr bwMode="auto">
                <a:xfrm flipV="1">
                  <a:off x="928688"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58" name="Line 34">
                  <a:extLst>
                    <a:ext uri="{FF2B5EF4-FFF2-40B4-BE49-F238E27FC236}">
                      <a16:creationId xmlns:a16="http://schemas.microsoft.com/office/drawing/2014/main" id="{4DA72E46-591D-4648-BA7B-C52C45650995}"/>
                    </a:ext>
                  </a:extLst>
                </p:cNvPr>
                <p:cNvSpPr>
                  <a:spLocks noChangeShapeType="1"/>
                </p:cNvSpPr>
                <p:nvPr/>
              </p:nvSpPr>
              <p:spPr bwMode="auto">
                <a:xfrm flipV="1">
                  <a:off x="1066800"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59" name="Line 35">
                  <a:extLst>
                    <a:ext uri="{FF2B5EF4-FFF2-40B4-BE49-F238E27FC236}">
                      <a16:creationId xmlns:a16="http://schemas.microsoft.com/office/drawing/2014/main" id="{6DD6E9FC-530A-41A0-88FB-B331099FF8F0}"/>
                    </a:ext>
                  </a:extLst>
                </p:cNvPr>
                <p:cNvSpPr>
                  <a:spLocks noChangeShapeType="1"/>
                </p:cNvSpPr>
                <p:nvPr/>
              </p:nvSpPr>
              <p:spPr bwMode="auto">
                <a:xfrm flipV="1">
                  <a:off x="1201738"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60" name="Line 36">
                  <a:extLst>
                    <a:ext uri="{FF2B5EF4-FFF2-40B4-BE49-F238E27FC236}">
                      <a16:creationId xmlns:a16="http://schemas.microsoft.com/office/drawing/2014/main" id="{2F854D77-784B-4C81-8CD0-DC9FEE3C9CD0}"/>
                    </a:ext>
                  </a:extLst>
                </p:cNvPr>
                <p:cNvSpPr>
                  <a:spLocks noChangeShapeType="1"/>
                </p:cNvSpPr>
                <p:nvPr/>
              </p:nvSpPr>
              <p:spPr bwMode="auto">
                <a:xfrm flipV="1">
                  <a:off x="1339850"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61" name="Line 37">
                  <a:extLst>
                    <a:ext uri="{FF2B5EF4-FFF2-40B4-BE49-F238E27FC236}">
                      <a16:creationId xmlns:a16="http://schemas.microsoft.com/office/drawing/2014/main" id="{802F096D-47AC-4E3A-8B30-A79662C5B344}"/>
                    </a:ext>
                  </a:extLst>
                </p:cNvPr>
                <p:cNvSpPr>
                  <a:spLocks noChangeShapeType="1"/>
                </p:cNvSpPr>
                <p:nvPr/>
              </p:nvSpPr>
              <p:spPr bwMode="auto">
                <a:xfrm flipV="1">
                  <a:off x="1477963"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62" name="Line 38">
                  <a:extLst>
                    <a:ext uri="{FF2B5EF4-FFF2-40B4-BE49-F238E27FC236}">
                      <a16:creationId xmlns:a16="http://schemas.microsoft.com/office/drawing/2014/main" id="{B9B0F488-42BB-4AD5-99CF-55C1DCCA2D8D}"/>
                    </a:ext>
                  </a:extLst>
                </p:cNvPr>
                <p:cNvSpPr>
                  <a:spLocks noChangeShapeType="1"/>
                </p:cNvSpPr>
                <p:nvPr/>
              </p:nvSpPr>
              <p:spPr bwMode="auto">
                <a:xfrm flipV="1">
                  <a:off x="1614488"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63" name="Line 39">
                  <a:extLst>
                    <a:ext uri="{FF2B5EF4-FFF2-40B4-BE49-F238E27FC236}">
                      <a16:creationId xmlns:a16="http://schemas.microsoft.com/office/drawing/2014/main" id="{BFE88791-E810-42C2-BE68-E52C2F271F78}"/>
                    </a:ext>
                  </a:extLst>
                </p:cNvPr>
                <p:cNvSpPr>
                  <a:spLocks noChangeShapeType="1"/>
                </p:cNvSpPr>
                <p:nvPr/>
              </p:nvSpPr>
              <p:spPr bwMode="auto">
                <a:xfrm flipV="1">
                  <a:off x="1752600"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64" name="Line 40">
                  <a:extLst>
                    <a:ext uri="{FF2B5EF4-FFF2-40B4-BE49-F238E27FC236}">
                      <a16:creationId xmlns:a16="http://schemas.microsoft.com/office/drawing/2014/main" id="{FA9D942B-CB52-463B-880D-2C363D50FC54}"/>
                    </a:ext>
                  </a:extLst>
                </p:cNvPr>
                <p:cNvSpPr>
                  <a:spLocks noChangeShapeType="1"/>
                </p:cNvSpPr>
                <p:nvPr/>
              </p:nvSpPr>
              <p:spPr bwMode="auto">
                <a:xfrm flipV="1">
                  <a:off x="1889125"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65" name="Line 41">
                  <a:extLst>
                    <a:ext uri="{FF2B5EF4-FFF2-40B4-BE49-F238E27FC236}">
                      <a16:creationId xmlns:a16="http://schemas.microsoft.com/office/drawing/2014/main" id="{56585ADF-7F7F-477A-847D-E7AB9C358601}"/>
                    </a:ext>
                  </a:extLst>
                </p:cNvPr>
                <p:cNvSpPr>
                  <a:spLocks noChangeShapeType="1"/>
                </p:cNvSpPr>
                <p:nvPr/>
              </p:nvSpPr>
              <p:spPr bwMode="auto">
                <a:xfrm flipV="1">
                  <a:off x="2027238"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66" name="Line 42">
                  <a:extLst>
                    <a:ext uri="{FF2B5EF4-FFF2-40B4-BE49-F238E27FC236}">
                      <a16:creationId xmlns:a16="http://schemas.microsoft.com/office/drawing/2014/main" id="{A2A6F634-E93D-40B8-AD77-C2892185CBFE}"/>
                    </a:ext>
                  </a:extLst>
                </p:cNvPr>
                <p:cNvSpPr>
                  <a:spLocks noChangeShapeType="1"/>
                </p:cNvSpPr>
                <p:nvPr/>
              </p:nvSpPr>
              <p:spPr bwMode="auto">
                <a:xfrm flipV="1">
                  <a:off x="2163763"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67" name="Line 43">
                  <a:extLst>
                    <a:ext uri="{FF2B5EF4-FFF2-40B4-BE49-F238E27FC236}">
                      <a16:creationId xmlns:a16="http://schemas.microsoft.com/office/drawing/2014/main" id="{95E41CB3-61BE-4E3E-9CED-AD258490704D}"/>
                    </a:ext>
                  </a:extLst>
                </p:cNvPr>
                <p:cNvSpPr>
                  <a:spLocks noChangeShapeType="1"/>
                </p:cNvSpPr>
                <p:nvPr/>
              </p:nvSpPr>
              <p:spPr bwMode="auto">
                <a:xfrm flipV="1">
                  <a:off x="2301875"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68" name="Line 44">
                  <a:extLst>
                    <a:ext uri="{FF2B5EF4-FFF2-40B4-BE49-F238E27FC236}">
                      <a16:creationId xmlns:a16="http://schemas.microsoft.com/office/drawing/2014/main" id="{8B9DDD9D-8BF9-48AF-B424-0A37AC0B4EAF}"/>
                    </a:ext>
                  </a:extLst>
                </p:cNvPr>
                <p:cNvSpPr>
                  <a:spLocks noChangeShapeType="1"/>
                </p:cNvSpPr>
                <p:nvPr/>
              </p:nvSpPr>
              <p:spPr bwMode="auto">
                <a:xfrm flipV="1">
                  <a:off x="2438400"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69" name="Line 45">
                  <a:extLst>
                    <a:ext uri="{FF2B5EF4-FFF2-40B4-BE49-F238E27FC236}">
                      <a16:creationId xmlns:a16="http://schemas.microsoft.com/office/drawing/2014/main" id="{952C4CB2-D52C-42F5-AFC3-0A33CA824407}"/>
                    </a:ext>
                  </a:extLst>
                </p:cNvPr>
                <p:cNvSpPr>
                  <a:spLocks noChangeShapeType="1"/>
                </p:cNvSpPr>
                <p:nvPr/>
              </p:nvSpPr>
              <p:spPr bwMode="auto">
                <a:xfrm flipV="1">
                  <a:off x="2574925"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70" name="Line 46">
                  <a:extLst>
                    <a:ext uri="{FF2B5EF4-FFF2-40B4-BE49-F238E27FC236}">
                      <a16:creationId xmlns:a16="http://schemas.microsoft.com/office/drawing/2014/main" id="{5B4E79BB-C38E-4CFD-B9C6-2B5FC78C3E0A}"/>
                    </a:ext>
                  </a:extLst>
                </p:cNvPr>
                <p:cNvSpPr>
                  <a:spLocks noChangeShapeType="1"/>
                </p:cNvSpPr>
                <p:nvPr/>
              </p:nvSpPr>
              <p:spPr bwMode="auto">
                <a:xfrm flipV="1">
                  <a:off x="2713038"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71" name="Line 47">
                  <a:extLst>
                    <a:ext uri="{FF2B5EF4-FFF2-40B4-BE49-F238E27FC236}">
                      <a16:creationId xmlns:a16="http://schemas.microsoft.com/office/drawing/2014/main" id="{51779DF0-BA3E-4BEC-8852-92837668BBFE}"/>
                    </a:ext>
                  </a:extLst>
                </p:cNvPr>
                <p:cNvSpPr>
                  <a:spLocks noChangeShapeType="1"/>
                </p:cNvSpPr>
                <p:nvPr/>
              </p:nvSpPr>
              <p:spPr bwMode="auto">
                <a:xfrm flipV="1">
                  <a:off x="2849563"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72" name="Line 48">
                  <a:extLst>
                    <a:ext uri="{FF2B5EF4-FFF2-40B4-BE49-F238E27FC236}">
                      <a16:creationId xmlns:a16="http://schemas.microsoft.com/office/drawing/2014/main" id="{E3E36D8C-6A63-4C9A-8A05-3B49C17D956C}"/>
                    </a:ext>
                  </a:extLst>
                </p:cNvPr>
                <p:cNvSpPr>
                  <a:spLocks noChangeShapeType="1"/>
                </p:cNvSpPr>
                <p:nvPr/>
              </p:nvSpPr>
              <p:spPr bwMode="auto">
                <a:xfrm flipV="1">
                  <a:off x="2987675"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73" name="Line 49">
                  <a:extLst>
                    <a:ext uri="{FF2B5EF4-FFF2-40B4-BE49-F238E27FC236}">
                      <a16:creationId xmlns:a16="http://schemas.microsoft.com/office/drawing/2014/main" id="{82791E08-5682-4B5C-A6BE-E36F5DEB6229}"/>
                    </a:ext>
                  </a:extLst>
                </p:cNvPr>
                <p:cNvSpPr>
                  <a:spLocks noChangeShapeType="1"/>
                </p:cNvSpPr>
                <p:nvPr/>
              </p:nvSpPr>
              <p:spPr bwMode="auto">
                <a:xfrm flipV="1">
                  <a:off x="3125788"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74" name="Line 50">
                  <a:extLst>
                    <a:ext uri="{FF2B5EF4-FFF2-40B4-BE49-F238E27FC236}">
                      <a16:creationId xmlns:a16="http://schemas.microsoft.com/office/drawing/2014/main" id="{E0569CE2-3DDD-44E9-926B-60B642464A44}"/>
                    </a:ext>
                  </a:extLst>
                </p:cNvPr>
                <p:cNvSpPr>
                  <a:spLocks noChangeShapeType="1"/>
                </p:cNvSpPr>
                <p:nvPr/>
              </p:nvSpPr>
              <p:spPr bwMode="auto">
                <a:xfrm flipV="1">
                  <a:off x="3262313"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75" name="Line 51">
                  <a:extLst>
                    <a:ext uri="{FF2B5EF4-FFF2-40B4-BE49-F238E27FC236}">
                      <a16:creationId xmlns:a16="http://schemas.microsoft.com/office/drawing/2014/main" id="{92EAFDF9-1581-474C-87CC-544856990177}"/>
                    </a:ext>
                  </a:extLst>
                </p:cNvPr>
                <p:cNvSpPr>
                  <a:spLocks noChangeShapeType="1"/>
                </p:cNvSpPr>
                <p:nvPr/>
              </p:nvSpPr>
              <p:spPr bwMode="auto">
                <a:xfrm flipV="1">
                  <a:off x="3400425"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76" name="Line 52">
                  <a:extLst>
                    <a:ext uri="{FF2B5EF4-FFF2-40B4-BE49-F238E27FC236}">
                      <a16:creationId xmlns:a16="http://schemas.microsoft.com/office/drawing/2014/main" id="{39EA4E89-3AEF-4C6D-B58B-F78AC514000E}"/>
                    </a:ext>
                  </a:extLst>
                </p:cNvPr>
                <p:cNvSpPr>
                  <a:spLocks noChangeShapeType="1"/>
                </p:cNvSpPr>
                <p:nvPr/>
              </p:nvSpPr>
              <p:spPr bwMode="auto">
                <a:xfrm flipV="1">
                  <a:off x="3535363"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77" name="Line 53">
                  <a:extLst>
                    <a:ext uri="{FF2B5EF4-FFF2-40B4-BE49-F238E27FC236}">
                      <a16:creationId xmlns:a16="http://schemas.microsoft.com/office/drawing/2014/main" id="{006D0B43-E26A-4A55-ACA3-3421D185B8C0}"/>
                    </a:ext>
                  </a:extLst>
                </p:cNvPr>
                <p:cNvSpPr>
                  <a:spLocks noChangeShapeType="1"/>
                </p:cNvSpPr>
                <p:nvPr/>
              </p:nvSpPr>
              <p:spPr bwMode="auto">
                <a:xfrm flipV="1">
                  <a:off x="3673475"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78" name="Line 54">
                  <a:extLst>
                    <a:ext uri="{FF2B5EF4-FFF2-40B4-BE49-F238E27FC236}">
                      <a16:creationId xmlns:a16="http://schemas.microsoft.com/office/drawing/2014/main" id="{9CCAA0E0-5BA8-48B8-A10E-D285B787F028}"/>
                    </a:ext>
                  </a:extLst>
                </p:cNvPr>
                <p:cNvSpPr>
                  <a:spLocks noChangeShapeType="1"/>
                </p:cNvSpPr>
                <p:nvPr/>
              </p:nvSpPr>
              <p:spPr bwMode="auto">
                <a:xfrm flipV="1">
                  <a:off x="3810000"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79" name="Line 55">
                  <a:extLst>
                    <a:ext uri="{FF2B5EF4-FFF2-40B4-BE49-F238E27FC236}">
                      <a16:creationId xmlns:a16="http://schemas.microsoft.com/office/drawing/2014/main" id="{9EDD489B-C0BF-4871-B703-5F025F3F5740}"/>
                    </a:ext>
                  </a:extLst>
                </p:cNvPr>
                <p:cNvSpPr>
                  <a:spLocks noChangeShapeType="1"/>
                </p:cNvSpPr>
                <p:nvPr/>
              </p:nvSpPr>
              <p:spPr bwMode="auto">
                <a:xfrm flipV="1">
                  <a:off x="3948113"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80" name="Line 56">
                  <a:extLst>
                    <a:ext uri="{FF2B5EF4-FFF2-40B4-BE49-F238E27FC236}">
                      <a16:creationId xmlns:a16="http://schemas.microsoft.com/office/drawing/2014/main" id="{478109A2-D87C-4F20-8BE1-5EBC50CFA420}"/>
                    </a:ext>
                  </a:extLst>
                </p:cNvPr>
                <p:cNvSpPr>
                  <a:spLocks noChangeShapeType="1"/>
                </p:cNvSpPr>
                <p:nvPr/>
              </p:nvSpPr>
              <p:spPr bwMode="auto">
                <a:xfrm flipV="1">
                  <a:off x="4086225"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81" name="Line 57">
                  <a:extLst>
                    <a:ext uri="{FF2B5EF4-FFF2-40B4-BE49-F238E27FC236}">
                      <a16:creationId xmlns:a16="http://schemas.microsoft.com/office/drawing/2014/main" id="{0D5E7F01-9570-4DE8-A35C-89B53C4F261F}"/>
                    </a:ext>
                  </a:extLst>
                </p:cNvPr>
                <p:cNvSpPr>
                  <a:spLocks noChangeShapeType="1"/>
                </p:cNvSpPr>
                <p:nvPr/>
              </p:nvSpPr>
              <p:spPr bwMode="auto">
                <a:xfrm flipV="1">
                  <a:off x="4222750"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82" name="Line 58">
                  <a:extLst>
                    <a:ext uri="{FF2B5EF4-FFF2-40B4-BE49-F238E27FC236}">
                      <a16:creationId xmlns:a16="http://schemas.microsoft.com/office/drawing/2014/main" id="{C98AE16D-1CB4-4928-AF8D-3E3E21AE65A6}"/>
                    </a:ext>
                  </a:extLst>
                </p:cNvPr>
                <p:cNvSpPr>
                  <a:spLocks noChangeShapeType="1"/>
                </p:cNvSpPr>
                <p:nvPr/>
              </p:nvSpPr>
              <p:spPr bwMode="auto">
                <a:xfrm flipV="1">
                  <a:off x="4360863"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83" name="Line 59">
                  <a:extLst>
                    <a:ext uri="{FF2B5EF4-FFF2-40B4-BE49-F238E27FC236}">
                      <a16:creationId xmlns:a16="http://schemas.microsoft.com/office/drawing/2014/main" id="{8BD67405-72CE-4E65-B35D-7F56B6D76272}"/>
                    </a:ext>
                  </a:extLst>
                </p:cNvPr>
                <p:cNvSpPr>
                  <a:spLocks noChangeShapeType="1"/>
                </p:cNvSpPr>
                <p:nvPr/>
              </p:nvSpPr>
              <p:spPr bwMode="auto">
                <a:xfrm flipV="1">
                  <a:off x="4497388"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84" name="Line 60">
                  <a:extLst>
                    <a:ext uri="{FF2B5EF4-FFF2-40B4-BE49-F238E27FC236}">
                      <a16:creationId xmlns:a16="http://schemas.microsoft.com/office/drawing/2014/main" id="{0B09EF39-5933-4258-8642-048974723E95}"/>
                    </a:ext>
                  </a:extLst>
                </p:cNvPr>
                <p:cNvSpPr>
                  <a:spLocks noChangeShapeType="1"/>
                </p:cNvSpPr>
                <p:nvPr/>
              </p:nvSpPr>
              <p:spPr bwMode="auto">
                <a:xfrm flipV="1">
                  <a:off x="4635500"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85" name="Line 61">
                  <a:extLst>
                    <a:ext uri="{FF2B5EF4-FFF2-40B4-BE49-F238E27FC236}">
                      <a16:creationId xmlns:a16="http://schemas.microsoft.com/office/drawing/2014/main" id="{45AEDA44-98E0-4C5B-A88B-B2E3F829EB8C}"/>
                    </a:ext>
                  </a:extLst>
                </p:cNvPr>
                <p:cNvSpPr>
                  <a:spLocks noChangeShapeType="1"/>
                </p:cNvSpPr>
                <p:nvPr/>
              </p:nvSpPr>
              <p:spPr bwMode="auto">
                <a:xfrm flipV="1">
                  <a:off x="4772025"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86" name="Line 62">
                  <a:extLst>
                    <a:ext uri="{FF2B5EF4-FFF2-40B4-BE49-F238E27FC236}">
                      <a16:creationId xmlns:a16="http://schemas.microsoft.com/office/drawing/2014/main" id="{6BCF3F99-6FB6-4A8A-AF0F-8D39CB4C8D05}"/>
                    </a:ext>
                  </a:extLst>
                </p:cNvPr>
                <p:cNvSpPr>
                  <a:spLocks noChangeShapeType="1"/>
                </p:cNvSpPr>
                <p:nvPr/>
              </p:nvSpPr>
              <p:spPr bwMode="auto">
                <a:xfrm flipV="1">
                  <a:off x="4908550"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87" name="Line 63">
                  <a:extLst>
                    <a:ext uri="{FF2B5EF4-FFF2-40B4-BE49-F238E27FC236}">
                      <a16:creationId xmlns:a16="http://schemas.microsoft.com/office/drawing/2014/main" id="{41D6ADE0-C724-403D-9FCC-B1A5E6342468}"/>
                    </a:ext>
                  </a:extLst>
                </p:cNvPr>
                <p:cNvSpPr>
                  <a:spLocks noChangeShapeType="1"/>
                </p:cNvSpPr>
                <p:nvPr/>
              </p:nvSpPr>
              <p:spPr bwMode="auto">
                <a:xfrm flipV="1">
                  <a:off x="5046663"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88" name="Line 64">
                  <a:extLst>
                    <a:ext uri="{FF2B5EF4-FFF2-40B4-BE49-F238E27FC236}">
                      <a16:creationId xmlns:a16="http://schemas.microsoft.com/office/drawing/2014/main" id="{49BA9A7F-BEC2-43DC-9097-1C2918478189}"/>
                    </a:ext>
                  </a:extLst>
                </p:cNvPr>
                <p:cNvSpPr>
                  <a:spLocks noChangeShapeType="1"/>
                </p:cNvSpPr>
                <p:nvPr/>
              </p:nvSpPr>
              <p:spPr bwMode="auto">
                <a:xfrm flipV="1">
                  <a:off x="5183188"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89" name="Line 65">
                  <a:extLst>
                    <a:ext uri="{FF2B5EF4-FFF2-40B4-BE49-F238E27FC236}">
                      <a16:creationId xmlns:a16="http://schemas.microsoft.com/office/drawing/2014/main" id="{994EF76E-7168-4948-8593-5AA3E69B7375}"/>
                    </a:ext>
                  </a:extLst>
                </p:cNvPr>
                <p:cNvSpPr>
                  <a:spLocks noChangeShapeType="1"/>
                </p:cNvSpPr>
                <p:nvPr/>
              </p:nvSpPr>
              <p:spPr bwMode="auto">
                <a:xfrm flipV="1">
                  <a:off x="5321300"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90" name="Line 66">
                  <a:extLst>
                    <a:ext uri="{FF2B5EF4-FFF2-40B4-BE49-F238E27FC236}">
                      <a16:creationId xmlns:a16="http://schemas.microsoft.com/office/drawing/2014/main" id="{A11872B6-1C74-40A6-BAAF-56FB1DCAB112}"/>
                    </a:ext>
                  </a:extLst>
                </p:cNvPr>
                <p:cNvSpPr>
                  <a:spLocks noChangeShapeType="1"/>
                </p:cNvSpPr>
                <p:nvPr/>
              </p:nvSpPr>
              <p:spPr bwMode="auto">
                <a:xfrm flipV="1">
                  <a:off x="5457825"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91" name="Line 67">
                  <a:extLst>
                    <a:ext uri="{FF2B5EF4-FFF2-40B4-BE49-F238E27FC236}">
                      <a16:creationId xmlns:a16="http://schemas.microsoft.com/office/drawing/2014/main" id="{26F9DB5C-ADFF-4677-84D8-12309EB31D4B}"/>
                    </a:ext>
                  </a:extLst>
                </p:cNvPr>
                <p:cNvSpPr>
                  <a:spLocks noChangeShapeType="1"/>
                </p:cNvSpPr>
                <p:nvPr/>
              </p:nvSpPr>
              <p:spPr bwMode="auto">
                <a:xfrm flipV="1">
                  <a:off x="5595938"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92" name="Line 68">
                  <a:extLst>
                    <a:ext uri="{FF2B5EF4-FFF2-40B4-BE49-F238E27FC236}">
                      <a16:creationId xmlns:a16="http://schemas.microsoft.com/office/drawing/2014/main" id="{D9F69E65-B4BF-4EA3-9C47-73B70F0B8D6F}"/>
                    </a:ext>
                  </a:extLst>
                </p:cNvPr>
                <p:cNvSpPr>
                  <a:spLocks noChangeShapeType="1"/>
                </p:cNvSpPr>
                <p:nvPr/>
              </p:nvSpPr>
              <p:spPr bwMode="auto">
                <a:xfrm flipV="1">
                  <a:off x="5734050"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93" name="Line 69">
                  <a:extLst>
                    <a:ext uri="{FF2B5EF4-FFF2-40B4-BE49-F238E27FC236}">
                      <a16:creationId xmlns:a16="http://schemas.microsoft.com/office/drawing/2014/main" id="{60E6F56D-2827-46F2-BA42-6B881B61773C}"/>
                    </a:ext>
                  </a:extLst>
                </p:cNvPr>
                <p:cNvSpPr>
                  <a:spLocks noChangeShapeType="1"/>
                </p:cNvSpPr>
                <p:nvPr/>
              </p:nvSpPr>
              <p:spPr bwMode="auto">
                <a:xfrm flipV="1">
                  <a:off x="5870575"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94" name="Line 70">
                  <a:extLst>
                    <a:ext uri="{FF2B5EF4-FFF2-40B4-BE49-F238E27FC236}">
                      <a16:creationId xmlns:a16="http://schemas.microsoft.com/office/drawing/2014/main" id="{83A22F6C-2924-4CA5-B41F-910421AC1BD6}"/>
                    </a:ext>
                  </a:extLst>
                </p:cNvPr>
                <p:cNvSpPr>
                  <a:spLocks noChangeShapeType="1"/>
                </p:cNvSpPr>
                <p:nvPr/>
              </p:nvSpPr>
              <p:spPr bwMode="auto">
                <a:xfrm flipV="1">
                  <a:off x="6007100"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95" name="Line 71">
                  <a:extLst>
                    <a:ext uri="{FF2B5EF4-FFF2-40B4-BE49-F238E27FC236}">
                      <a16:creationId xmlns:a16="http://schemas.microsoft.com/office/drawing/2014/main" id="{D4455257-D6B6-4BE0-A403-A9A62C35D755}"/>
                    </a:ext>
                  </a:extLst>
                </p:cNvPr>
                <p:cNvSpPr>
                  <a:spLocks noChangeShapeType="1"/>
                </p:cNvSpPr>
                <p:nvPr/>
              </p:nvSpPr>
              <p:spPr bwMode="auto">
                <a:xfrm flipV="1">
                  <a:off x="6143625"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96" name="Line 72">
                  <a:extLst>
                    <a:ext uri="{FF2B5EF4-FFF2-40B4-BE49-F238E27FC236}">
                      <a16:creationId xmlns:a16="http://schemas.microsoft.com/office/drawing/2014/main" id="{5EDD1714-4C66-44D9-BDA8-DD79E49E60A5}"/>
                    </a:ext>
                  </a:extLst>
                </p:cNvPr>
                <p:cNvSpPr>
                  <a:spLocks noChangeShapeType="1"/>
                </p:cNvSpPr>
                <p:nvPr/>
              </p:nvSpPr>
              <p:spPr bwMode="auto">
                <a:xfrm flipV="1">
                  <a:off x="6281738"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97" name="Line 73">
                  <a:extLst>
                    <a:ext uri="{FF2B5EF4-FFF2-40B4-BE49-F238E27FC236}">
                      <a16:creationId xmlns:a16="http://schemas.microsoft.com/office/drawing/2014/main" id="{E5229E86-23F5-4021-A7F2-2D230FE7C870}"/>
                    </a:ext>
                  </a:extLst>
                </p:cNvPr>
                <p:cNvSpPr>
                  <a:spLocks noChangeShapeType="1"/>
                </p:cNvSpPr>
                <p:nvPr/>
              </p:nvSpPr>
              <p:spPr bwMode="auto">
                <a:xfrm flipV="1">
                  <a:off x="6418263"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98" name="Line 74">
                  <a:extLst>
                    <a:ext uri="{FF2B5EF4-FFF2-40B4-BE49-F238E27FC236}">
                      <a16:creationId xmlns:a16="http://schemas.microsoft.com/office/drawing/2014/main" id="{DA402E07-DD86-4DA8-9655-A658BC779D8C}"/>
                    </a:ext>
                  </a:extLst>
                </p:cNvPr>
                <p:cNvSpPr>
                  <a:spLocks noChangeShapeType="1"/>
                </p:cNvSpPr>
                <p:nvPr/>
              </p:nvSpPr>
              <p:spPr bwMode="auto">
                <a:xfrm flipV="1">
                  <a:off x="6556375"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99" name="Line 75">
                  <a:extLst>
                    <a:ext uri="{FF2B5EF4-FFF2-40B4-BE49-F238E27FC236}">
                      <a16:creationId xmlns:a16="http://schemas.microsoft.com/office/drawing/2014/main" id="{EBB0482A-A8FC-43D4-912D-55FE0D882114}"/>
                    </a:ext>
                  </a:extLst>
                </p:cNvPr>
                <p:cNvSpPr>
                  <a:spLocks noChangeShapeType="1"/>
                </p:cNvSpPr>
                <p:nvPr/>
              </p:nvSpPr>
              <p:spPr bwMode="auto">
                <a:xfrm flipV="1">
                  <a:off x="6694488"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300" name="Line 76">
                  <a:extLst>
                    <a:ext uri="{FF2B5EF4-FFF2-40B4-BE49-F238E27FC236}">
                      <a16:creationId xmlns:a16="http://schemas.microsoft.com/office/drawing/2014/main" id="{9BA366A9-899F-48AF-A799-14FF3C7AF7E8}"/>
                    </a:ext>
                  </a:extLst>
                </p:cNvPr>
                <p:cNvSpPr>
                  <a:spLocks noChangeShapeType="1"/>
                </p:cNvSpPr>
                <p:nvPr/>
              </p:nvSpPr>
              <p:spPr bwMode="auto">
                <a:xfrm flipV="1">
                  <a:off x="6831013"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301" name="Line 77">
                  <a:extLst>
                    <a:ext uri="{FF2B5EF4-FFF2-40B4-BE49-F238E27FC236}">
                      <a16:creationId xmlns:a16="http://schemas.microsoft.com/office/drawing/2014/main" id="{C098257F-5E5C-49CC-8829-1FBEB9E20BE3}"/>
                    </a:ext>
                  </a:extLst>
                </p:cNvPr>
                <p:cNvSpPr>
                  <a:spLocks noChangeShapeType="1"/>
                </p:cNvSpPr>
                <p:nvPr/>
              </p:nvSpPr>
              <p:spPr bwMode="auto">
                <a:xfrm flipV="1">
                  <a:off x="6969125"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302" name="Line 78">
                  <a:extLst>
                    <a:ext uri="{FF2B5EF4-FFF2-40B4-BE49-F238E27FC236}">
                      <a16:creationId xmlns:a16="http://schemas.microsoft.com/office/drawing/2014/main" id="{B6ABC4DF-352D-48F6-9475-6CFFC570E1CF}"/>
                    </a:ext>
                  </a:extLst>
                </p:cNvPr>
                <p:cNvSpPr>
                  <a:spLocks noChangeShapeType="1"/>
                </p:cNvSpPr>
                <p:nvPr/>
              </p:nvSpPr>
              <p:spPr bwMode="auto">
                <a:xfrm flipV="1">
                  <a:off x="7104063"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303" name="Line 79">
                  <a:extLst>
                    <a:ext uri="{FF2B5EF4-FFF2-40B4-BE49-F238E27FC236}">
                      <a16:creationId xmlns:a16="http://schemas.microsoft.com/office/drawing/2014/main" id="{B86F83D1-C74D-4580-B57A-087FE28E02D2}"/>
                    </a:ext>
                  </a:extLst>
                </p:cNvPr>
                <p:cNvSpPr>
                  <a:spLocks noChangeShapeType="1"/>
                </p:cNvSpPr>
                <p:nvPr/>
              </p:nvSpPr>
              <p:spPr bwMode="auto">
                <a:xfrm flipV="1">
                  <a:off x="7242175"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304" name="Line 80">
                  <a:extLst>
                    <a:ext uri="{FF2B5EF4-FFF2-40B4-BE49-F238E27FC236}">
                      <a16:creationId xmlns:a16="http://schemas.microsoft.com/office/drawing/2014/main" id="{A1D6C0C7-2F48-4136-9AE9-B73D99604F06}"/>
                    </a:ext>
                  </a:extLst>
                </p:cNvPr>
                <p:cNvSpPr>
                  <a:spLocks noChangeShapeType="1"/>
                </p:cNvSpPr>
                <p:nvPr/>
              </p:nvSpPr>
              <p:spPr bwMode="auto">
                <a:xfrm flipV="1">
                  <a:off x="7380288"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305" name="Line 81">
                  <a:extLst>
                    <a:ext uri="{FF2B5EF4-FFF2-40B4-BE49-F238E27FC236}">
                      <a16:creationId xmlns:a16="http://schemas.microsoft.com/office/drawing/2014/main" id="{F8A5A405-0965-4D51-B0FF-B4B7E37758C6}"/>
                    </a:ext>
                  </a:extLst>
                </p:cNvPr>
                <p:cNvSpPr>
                  <a:spLocks noChangeShapeType="1"/>
                </p:cNvSpPr>
                <p:nvPr/>
              </p:nvSpPr>
              <p:spPr bwMode="auto">
                <a:xfrm flipV="1">
                  <a:off x="7516813"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306" name="Line 82">
                  <a:extLst>
                    <a:ext uri="{FF2B5EF4-FFF2-40B4-BE49-F238E27FC236}">
                      <a16:creationId xmlns:a16="http://schemas.microsoft.com/office/drawing/2014/main" id="{2F568A20-D41B-4371-A235-7AA79937F015}"/>
                    </a:ext>
                  </a:extLst>
                </p:cNvPr>
                <p:cNvSpPr>
                  <a:spLocks noChangeShapeType="1"/>
                </p:cNvSpPr>
                <p:nvPr/>
              </p:nvSpPr>
              <p:spPr bwMode="auto">
                <a:xfrm flipV="1">
                  <a:off x="7654925"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307" name="Line 83">
                  <a:extLst>
                    <a:ext uri="{FF2B5EF4-FFF2-40B4-BE49-F238E27FC236}">
                      <a16:creationId xmlns:a16="http://schemas.microsoft.com/office/drawing/2014/main" id="{BE193DF7-F3D1-4849-872F-24890527D93B}"/>
                    </a:ext>
                  </a:extLst>
                </p:cNvPr>
                <p:cNvSpPr>
                  <a:spLocks noChangeShapeType="1"/>
                </p:cNvSpPr>
                <p:nvPr/>
              </p:nvSpPr>
              <p:spPr bwMode="auto">
                <a:xfrm flipV="1">
                  <a:off x="7791450"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308" name="Line 84">
                  <a:extLst>
                    <a:ext uri="{FF2B5EF4-FFF2-40B4-BE49-F238E27FC236}">
                      <a16:creationId xmlns:a16="http://schemas.microsoft.com/office/drawing/2014/main" id="{235A74D6-296B-4582-8049-650D258C6DE0}"/>
                    </a:ext>
                  </a:extLst>
                </p:cNvPr>
                <p:cNvSpPr>
                  <a:spLocks noChangeShapeType="1"/>
                </p:cNvSpPr>
                <p:nvPr/>
              </p:nvSpPr>
              <p:spPr bwMode="auto">
                <a:xfrm flipV="1">
                  <a:off x="7929563"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309" name="Line 85">
                  <a:extLst>
                    <a:ext uri="{FF2B5EF4-FFF2-40B4-BE49-F238E27FC236}">
                      <a16:creationId xmlns:a16="http://schemas.microsoft.com/office/drawing/2014/main" id="{6A6973C1-5D79-4027-A794-546B9DED7B88}"/>
                    </a:ext>
                  </a:extLst>
                </p:cNvPr>
                <p:cNvSpPr>
                  <a:spLocks noChangeShapeType="1"/>
                </p:cNvSpPr>
                <p:nvPr/>
              </p:nvSpPr>
              <p:spPr bwMode="auto">
                <a:xfrm flipV="1">
                  <a:off x="8066088"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310" name="Line 86">
                  <a:extLst>
                    <a:ext uri="{FF2B5EF4-FFF2-40B4-BE49-F238E27FC236}">
                      <a16:creationId xmlns:a16="http://schemas.microsoft.com/office/drawing/2014/main" id="{39B8E33E-F8F3-43B1-ADA0-0B10C13EC8D3}"/>
                    </a:ext>
                  </a:extLst>
                </p:cNvPr>
                <p:cNvSpPr>
                  <a:spLocks noChangeShapeType="1"/>
                </p:cNvSpPr>
                <p:nvPr/>
              </p:nvSpPr>
              <p:spPr bwMode="auto">
                <a:xfrm flipV="1">
                  <a:off x="8204200"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311" name="Line 87">
                  <a:extLst>
                    <a:ext uri="{FF2B5EF4-FFF2-40B4-BE49-F238E27FC236}">
                      <a16:creationId xmlns:a16="http://schemas.microsoft.com/office/drawing/2014/main" id="{E5C33111-15EC-4FE7-B730-71EED833DE14}"/>
                    </a:ext>
                  </a:extLst>
                </p:cNvPr>
                <p:cNvSpPr>
                  <a:spLocks noChangeShapeType="1"/>
                </p:cNvSpPr>
                <p:nvPr/>
              </p:nvSpPr>
              <p:spPr bwMode="auto">
                <a:xfrm flipV="1">
                  <a:off x="8340725"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312" name="Line 88">
                  <a:extLst>
                    <a:ext uri="{FF2B5EF4-FFF2-40B4-BE49-F238E27FC236}">
                      <a16:creationId xmlns:a16="http://schemas.microsoft.com/office/drawing/2014/main" id="{46B1C0EB-0290-4F8C-B1CE-0D3898205AF1}"/>
                    </a:ext>
                  </a:extLst>
                </p:cNvPr>
                <p:cNvSpPr>
                  <a:spLocks noChangeShapeType="1"/>
                </p:cNvSpPr>
                <p:nvPr/>
              </p:nvSpPr>
              <p:spPr bwMode="auto">
                <a:xfrm flipV="1">
                  <a:off x="8477250"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313" name="Line 89">
                  <a:extLst>
                    <a:ext uri="{FF2B5EF4-FFF2-40B4-BE49-F238E27FC236}">
                      <a16:creationId xmlns:a16="http://schemas.microsoft.com/office/drawing/2014/main" id="{86070C12-819A-40B9-A8D8-F8C85EB1E26C}"/>
                    </a:ext>
                  </a:extLst>
                </p:cNvPr>
                <p:cNvSpPr>
                  <a:spLocks noChangeShapeType="1"/>
                </p:cNvSpPr>
                <p:nvPr/>
              </p:nvSpPr>
              <p:spPr bwMode="auto">
                <a:xfrm flipV="1">
                  <a:off x="8615363"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314" name="Line 90">
                  <a:extLst>
                    <a:ext uri="{FF2B5EF4-FFF2-40B4-BE49-F238E27FC236}">
                      <a16:creationId xmlns:a16="http://schemas.microsoft.com/office/drawing/2014/main" id="{A170F484-237D-4F20-88A7-BB7CE3588BCF}"/>
                    </a:ext>
                  </a:extLst>
                </p:cNvPr>
                <p:cNvSpPr>
                  <a:spLocks noChangeShapeType="1"/>
                </p:cNvSpPr>
                <p:nvPr/>
              </p:nvSpPr>
              <p:spPr bwMode="auto">
                <a:xfrm flipV="1">
                  <a:off x="8751888"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315" name="Line 91">
                  <a:extLst>
                    <a:ext uri="{FF2B5EF4-FFF2-40B4-BE49-F238E27FC236}">
                      <a16:creationId xmlns:a16="http://schemas.microsoft.com/office/drawing/2014/main" id="{D36D83F3-8632-46A2-AB99-85C5F3DC9E1C}"/>
                    </a:ext>
                  </a:extLst>
                </p:cNvPr>
                <p:cNvSpPr>
                  <a:spLocks noChangeShapeType="1"/>
                </p:cNvSpPr>
                <p:nvPr/>
              </p:nvSpPr>
              <p:spPr bwMode="auto">
                <a:xfrm flipV="1">
                  <a:off x="8890000" y="545623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316" name="Freeform 92">
                  <a:extLst>
                    <a:ext uri="{FF2B5EF4-FFF2-40B4-BE49-F238E27FC236}">
                      <a16:creationId xmlns:a16="http://schemas.microsoft.com/office/drawing/2014/main" id="{F2FEF324-E764-4533-AC81-4B89A7BE5039}"/>
                    </a:ext>
                  </a:extLst>
                </p:cNvPr>
                <p:cNvSpPr>
                  <a:spLocks/>
                </p:cNvSpPr>
                <p:nvPr/>
              </p:nvSpPr>
              <p:spPr bwMode="auto">
                <a:xfrm>
                  <a:off x="2370138" y="1268413"/>
                  <a:ext cx="3155950" cy="374650"/>
                </a:xfrm>
                <a:custGeom>
                  <a:avLst/>
                  <a:gdLst>
                    <a:gd name="T0" fmla="*/ 0 w 2136"/>
                    <a:gd name="T1" fmla="*/ 2147483647 h 254"/>
                    <a:gd name="T2" fmla="*/ 2147483647 w 2136"/>
                    <a:gd name="T3" fmla="*/ 0 h 254"/>
                    <a:gd name="T4" fmla="*/ 2147483647 w 2136"/>
                    <a:gd name="T5" fmla="*/ 2147483647 h 254"/>
                    <a:gd name="T6" fmla="*/ 2147483647 w 2136"/>
                    <a:gd name="T7" fmla="*/ 2147483647 h 254"/>
                    <a:gd name="T8" fmla="*/ 2147483647 w 2136"/>
                    <a:gd name="T9" fmla="*/ 2147483647 h 254"/>
                    <a:gd name="T10" fmla="*/ 2147483647 w 2136"/>
                    <a:gd name="T11" fmla="*/ 2147483647 h 254"/>
                    <a:gd name="T12" fmla="*/ 2147483647 w 2136"/>
                    <a:gd name="T13" fmla="*/ 2147483647 h 254"/>
                    <a:gd name="T14" fmla="*/ 2147483647 w 2136"/>
                    <a:gd name="T15" fmla="*/ 2147483647 h 254"/>
                    <a:gd name="T16" fmla="*/ 2147483647 w 2136"/>
                    <a:gd name="T17" fmla="*/ 2147483647 h 254"/>
                    <a:gd name="T18" fmla="*/ 2147483647 w 2136"/>
                    <a:gd name="T19" fmla="*/ 2147483647 h 254"/>
                    <a:gd name="T20" fmla="*/ 2147483647 w 2136"/>
                    <a:gd name="T21" fmla="*/ 2147483647 h 254"/>
                    <a:gd name="T22" fmla="*/ 2147483647 w 2136"/>
                    <a:gd name="T23" fmla="*/ 2147483647 h 2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36"/>
                    <a:gd name="T37" fmla="*/ 0 h 254"/>
                    <a:gd name="T38" fmla="*/ 2136 w 2136"/>
                    <a:gd name="T39" fmla="*/ 254 h 25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36" h="254">
                      <a:moveTo>
                        <a:pt x="0" y="49"/>
                      </a:moveTo>
                      <a:lnTo>
                        <a:pt x="186" y="0"/>
                      </a:lnTo>
                      <a:lnTo>
                        <a:pt x="371" y="124"/>
                      </a:lnTo>
                      <a:lnTo>
                        <a:pt x="557" y="233"/>
                      </a:lnTo>
                      <a:lnTo>
                        <a:pt x="743" y="251"/>
                      </a:lnTo>
                      <a:lnTo>
                        <a:pt x="929" y="254"/>
                      </a:lnTo>
                      <a:lnTo>
                        <a:pt x="1115" y="233"/>
                      </a:lnTo>
                      <a:lnTo>
                        <a:pt x="1300" y="215"/>
                      </a:lnTo>
                      <a:lnTo>
                        <a:pt x="1486" y="233"/>
                      </a:lnTo>
                      <a:lnTo>
                        <a:pt x="1672" y="35"/>
                      </a:lnTo>
                      <a:lnTo>
                        <a:pt x="1951" y="162"/>
                      </a:lnTo>
                      <a:lnTo>
                        <a:pt x="2136" y="205"/>
                      </a:lnTo>
                    </a:path>
                  </a:pathLst>
                </a:custGeom>
                <a:noFill/>
                <a:ln w="63500">
                  <a:solidFill>
                    <a:srgbClr val="FF0000"/>
                  </a:solidFill>
                  <a:prstDash val="solid"/>
                  <a:round/>
                  <a:headEnd/>
                  <a:tailEnd/>
                </a:ln>
              </p:spPr>
              <p:txBody>
                <a:bodyPr/>
                <a:lstStyle/>
                <a:p>
                  <a:pPr fontAlgn="base">
                    <a:spcBef>
                      <a:spcPct val="0"/>
                    </a:spcBef>
                    <a:spcAft>
                      <a:spcPct val="0"/>
                    </a:spcAft>
                  </a:pPr>
                  <a:endParaRPr lang="ja-JP" altLang="en-US">
                    <a:solidFill>
                      <a:srgbClr val="000000"/>
                    </a:solidFill>
                  </a:endParaRPr>
                </a:p>
              </p:txBody>
            </p:sp>
            <p:sp>
              <p:nvSpPr>
                <p:cNvPr id="317" name="Rectangle 96">
                  <a:extLst>
                    <a:ext uri="{FF2B5EF4-FFF2-40B4-BE49-F238E27FC236}">
                      <a16:creationId xmlns:a16="http://schemas.microsoft.com/office/drawing/2014/main" id="{81D3CA44-8720-487C-BDF7-146478F257E5}"/>
                    </a:ext>
                  </a:extLst>
                </p:cNvPr>
                <p:cNvSpPr>
                  <a:spLocks noChangeArrowheads="1"/>
                </p:cNvSpPr>
                <p:nvPr/>
              </p:nvSpPr>
              <p:spPr bwMode="auto">
                <a:xfrm>
                  <a:off x="2338388" y="1309688"/>
                  <a:ext cx="60325" cy="60325"/>
                </a:xfrm>
                <a:prstGeom prst="rect">
                  <a:avLst/>
                </a:prstGeom>
                <a:solidFill>
                  <a:srgbClr val="FFFFFF"/>
                </a:solidFill>
                <a:ln w="11113">
                  <a:solidFill>
                    <a:srgbClr val="FF0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18" name="Rectangle 97">
                  <a:extLst>
                    <a:ext uri="{FF2B5EF4-FFF2-40B4-BE49-F238E27FC236}">
                      <a16:creationId xmlns:a16="http://schemas.microsoft.com/office/drawing/2014/main" id="{A1B60E10-3991-4534-9282-BFE75897C322}"/>
                    </a:ext>
                  </a:extLst>
                </p:cNvPr>
                <p:cNvSpPr>
                  <a:spLocks noChangeArrowheads="1"/>
                </p:cNvSpPr>
                <p:nvPr/>
              </p:nvSpPr>
              <p:spPr bwMode="auto">
                <a:xfrm>
                  <a:off x="2613025" y="1236663"/>
                  <a:ext cx="61913" cy="60325"/>
                </a:xfrm>
                <a:prstGeom prst="rect">
                  <a:avLst/>
                </a:prstGeom>
                <a:solidFill>
                  <a:srgbClr val="FFFFFF"/>
                </a:solidFill>
                <a:ln w="11113">
                  <a:solidFill>
                    <a:srgbClr val="FF0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19" name="Rectangle 98">
                  <a:extLst>
                    <a:ext uri="{FF2B5EF4-FFF2-40B4-BE49-F238E27FC236}">
                      <a16:creationId xmlns:a16="http://schemas.microsoft.com/office/drawing/2014/main" id="{BA42F120-DEA5-4094-AF38-E30BAC2EE649}"/>
                    </a:ext>
                  </a:extLst>
                </p:cNvPr>
                <p:cNvSpPr>
                  <a:spLocks noChangeArrowheads="1"/>
                </p:cNvSpPr>
                <p:nvPr/>
              </p:nvSpPr>
              <p:spPr bwMode="auto">
                <a:xfrm>
                  <a:off x="2887663" y="1420813"/>
                  <a:ext cx="60325" cy="60325"/>
                </a:xfrm>
                <a:prstGeom prst="rect">
                  <a:avLst/>
                </a:prstGeom>
                <a:solidFill>
                  <a:srgbClr val="FFFFFF"/>
                </a:solidFill>
                <a:ln w="11113">
                  <a:solidFill>
                    <a:srgbClr val="FF0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20" name="Rectangle 99">
                  <a:extLst>
                    <a:ext uri="{FF2B5EF4-FFF2-40B4-BE49-F238E27FC236}">
                      <a16:creationId xmlns:a16="http://schemas.microsoft.com/office/drawing/2014/main" id="{8DAC204A-91F0-48AC-A3D1-3F0D9CD32E94}"/>
                    </a:ext>
                  </a:extLst>
                </p:cNvPr>
                <p:cNvSpPr>
                  <a:spLocks noChangeArrowheads="1"/>
                </p:cNvSpPr>
                <p:nvPr/>
              </p:nvSpPr>
              <p:spPr bwMode="auto">
                <a:xfrm>
                  <a:off x="3162300" y="1581150"/>
                  <a:ext cx="60325" cy="60325"/>
                </a:xfrm>
                <a:prstGeom prst="rect">
                  <a:avLst/>
                </a:prstGeom>
                <a:solidFill>
                  <a:srgbClr val="FFFFFF"/>
                </a:solidFill>
                <a:ln w="11113">
                  <a:solidFill>
                    <a:srgbClr val="FF0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21" name="Rectangle 100">
                  <a:extLst>
                    <a:ext uri="{FF2B5EF4-FFF2-40B4-BE49-F238E27FC236}">
                      <a16:creationId xmlns:a16="http://schemas.microsoft.com/office/drawing/2014/main" id="{C9997986-94A1-4490-AF3A-49015111BFA4}"/>
                    </a:ext>
                  </a:extLst>
                </p:cNvPr>
                <p:cNvSpPr>
                  <a:spLocks noChangeArrowheads="1"/>
                </p:cNvSpPr>
                <p:nvPr/>
              </p:nvSpPr>
              <p:spPr bwMode="auto">
                <a:xfrm>
                  <a:off x="3436938" y="1608138"/>
                  <a:ext cx="60325" cy="60325"/>
                </a:xfrm>
                <a:prstGeom prst="rect">
                  <a:avLst/>
                </a:prstGeom>
                <a:solidFill>
                  <a:srgbClr val="FFFFFF"/>
                </a:solidFill>
                <a:ln w="11113">
                  <a:solidFill>
                    <a:srgbClr val="FF0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22" name="Rectangle 101">
                  <a:extLst>
                    <a:ext uri="{FF2B5EF4-FFF2-40B4-BE49-F238E27FC236}">
                      <a16:creationId xmlns:a16="http://schemas.microsoft.com/office/drawing/2014/main" id="{77F384BC-D522-450F-BC37-C962408A3456}"/>
                    </a:ext>
                  </a:extLst>
                </p:cNvPr>
                <p:cNvSpPr>
                  <a:spLocks noChangeArrowheads="1"/>
                </p:cNvSpPr>
                <p:nvPr/>
              </p:nvSpPr>
              <p:spPr bwMode="auto">
                <a:xfrm>
                  <a:off x="3711575" y="1612900"/>
                  <a:ext cx="60325" cy="60325"/>
                </a:xfrm>
                <a:prstGeom prst="rect">
                  <a:avLst/>
                </a:prstGeom>
                <a:solidFill>
                  <a:srgbClr val="FFFFFF"/>
                </a:solidFill>
                <a:ln w="11113">
                  <a:solidFill>
                    <a:srgbClr val="FF0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23" name="Rectangle 102">
                  <a:extLst>
                    <a:ext uri="{FF2B5EF4-FFF2-40B4-BE49-F238E27FC236}">
                      <a16:creationId xmlns:a16="http://schemas.microsoft.com/office/drawing/2014/main" id="{DDD969A8-C6CA-4723-B8EA-ACAD50B8A2F2}"/>
                    </a:ext>
                  </a:extLst>
                </p:cNvPr>
                <p:cNvSpPr>
                  <a:spLocks noChangeArrowheads="1"/>
                </p:cNvSpPr>
                <p:nvPr/>
              </p:nvSpPr>
              <p:spPr bwMode="auto">
                <a:xfrm>
                  <a:off x="3986213" y="1581150"/>
                  <a:ext cx="60325" cy="60325"/>
                </a:xfrm>
                <a:prstGeom prst="rect">
                  <a:avLst/>
                </a:prstGeom>
                <a:solidFill>
                  <a:srgbClr val="FFFFFF"/>
                </a:solidFill>
                <a:ln w="11113">
                  <a:solidFill>
                    <a:srgbClr val="FF0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24" name="Rectangle 103">
                  <a:extLst>
                    <a:ext uri="{FF2B5EF4-FFF2-40B4-BE49-F238E27FC236}">
                      <a16:creationId xmlns:a16="http://schemas.microsoft.com/office/drawing/2014/main" id="{E380954D-D689-44A3-B5C0-20C3905BCEF6}"/>
                    </a:ext>
                  </a:extLst>
                </p:cNvPr>
                <p:cNvSpPr>
                  <a:spLocks noChangeArrowheads="1"/>
                </p:cNvSpPr>
                <p:nvPr/>
              </p:nvSpPr>
              <p:spPr bwMode="auto">
                <a:xfrm>
                  <a:off x="4259263" y="1554163"/>
                  <a:ext cx="61912" cy="60325"/>
                </a:xfrm>
                <a:prstGeom prst="rect">
                  <a:avLst/>
                </a:prstGeom>
                <a:solidFill>
                  <a:srgbClr val="FFFFFF"/>
                </a:solidFill>
                <a:ln w="11113">
                  <a:solidFill>
                    <a:srgbClr val="FF0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25" name="Rectangle 104">
                  <a:extLst>
                    <a:ext uri="{FF2B5EF4-FFF2-40B4-BE49-F238E27FC236}">
                      <a16:creationId xmlns:a16="http://schemas.microsoft.com/office/drawing/2014/main" id="{E8DF9849-4131-4F0D-940F-0242978C294F}"/>
                    </a:ext>
                  </a:extLst>
                </p:cNvPr>
                <p:cNvSpPr>
                  <a:spLocks noChangeArrowheads="1"/>
                </p:cNvSpPr>
                <p:nvPr/>
              </p:nvSpPr>
              <p:spPr bwMode="auto">
                <a:xfrm>
                  <a:off x="4535488" y="1581150"/>
                  <a:ext cx="60325" cy="60325"/>
                </a:xfrm>
                <a:prstGeom prst="rect">
                  <a:avLst/>
                </a:prstGeom>
                <a:solidFill>
                  <a:srgbClr val="FFFFFF"/>
                </a:solidFill>
                <a:ln w="11113">
                  <a:solidFill>
                    <a:srgbClr val="FF0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26" name="Rectangle 105">
                  <a:extLst>
                    <a:ext uri="{FF2B5EF4-FFF2-40B4-BE49-F238E27FC236}">
                      <a16:creationId xmlns:a16="http://schemas.microsoft.com/office/drawing/2014/main" id="{81193F09-2067-4A06-8991-A71703089761}"/>
                    </a:ext>
                  </a:extLst>
                </p:cNvPr>
                <p:cNvSpPr>
                  <a:spLocks noChangeArrowheads="1"/>
                </p:cNvSpPr>
                <p:nvPr/>
              </p:nvSpPr>
              <p:spPr bwMode="auto">
                <a:xfrm>
                  <a:off x="4810125" y="1289050"/>
                  <a:ext cx="60325" cy="60325"/>
                </a:xfrm>
                <a:prstGeom prst="rect">
                  <a:avLst/>
                </a:prstGeom>
                <a:solidFill>
                  <a:srgbClr val="FFFFFF"/>
                </a:solidFill>
                <a:ln w="11113">
                  <a:solidFill>
                    <a:srgbClr val="FF0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27" name="Rectangle 106">
                  <a:extLst>
                    <a:ext uri="{FF2B5EF4-FFF2-40B4-BE49-F238E27FC236}">
                      <a16:creationId xmlns:a16="http://schemas.microsoft.com/office/drawing/2014/main" id="{10AD7AB6-259C-47BE-8F17-D4F985B2A079}"/>
                    </a:ext>
                  </a:extLst>
                </p:cNvPr>
                <p:cNvSpPr>
                  <a:spLocks noChangeArrowheads="1"/>
                </p:cNvSpPr>
                <p:nvPr/>
              </p:nvSpPr>
              <p:spPr bwMode="auto">
                <a:xfrm>
                  <a:off x="5221288" y="1476375"/>
                  <a:ext cx="61912" cy="60325"/>
                </a:xfrm>
                <a:prstGeom prst="rect">
                  <a:avLst/>
                </a:prstGeom>
                <a:solidFill>
                  <a:srgbClr val="FFFFFF"/>
                </a:solidFill>
                <a:ln w="11113">
                  <a:solidFill>
                    <a:srgbClr val="FF0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28" name="Rectangle 107">
                  <a:extLst>
                    <a:ext uri="{FF2B5EF4-FFF2-40B4-BE49-F238E27FC236}">
                      <a16:creationId xmlns:a16="http://schemas.microsoft.com/office/drawing/2014/main" id="{BA6236A3-E803-43E0-9F76-3D13BB1793A9}"/>
                    </a:ext>
                  </a:extLst>
                </p:cNvPr>
                <p:cNvSpPr>
                  <a:spLocks noChangeArrowheads="1"/>
                </p:cNvSpPr>
                <p:nvPr/>
              </p:nvSpPr>
              <p:spPr bwMode="auto">
                <a:xfrm>
                  <a:off x="5495925" y="1539875"/>
                  <a:ext cx="60325" cy="60325"/>
                </a:xfrm>
                <a:prstGeom prst="rect">
                  <a:avLst/>
                </a:prstGeom>
                <a:solidFill>
                  <a:srgbClr val="FFFFFF"/>
                </a:solidFill>
                <a:ln w="11113">
                  <a:solidFill>
                    <a:srgbClr val="FF0000"/>
                  </a:solidFill>
                  <a:miter lim="800000"/>
                  <a:headEnd/>
                  <a:tailEnd/>
                </a:ln>
              </p:spPr>
              <p:txBody>
                <a:bodyPr/>
                <a:lstStyle/>
                <a:p>
                  <a:pPr fontAlgn="base">
                    <a:spcBef>
                      <a:spcPct val="0"/>
                    </a:spcBef>
                    <a:spcAft>
                      <a:spcPct val="0"/>
                    </a:spcAft>
                  </a:pPr>
                  <a:endParaRPr lang="ja-JP" altLang="ja-JP">
                    <a:solidFill>
                      <a:srgbClr val="000000"/>
                    </a:solidFill>
                  </a:endParaRPr>
                </a:p>
              </p:txBody>
            </p:sp>
            <p:grpSp>
              <p:nvGrpSpPr>
                <p:cNvPr id="329" name="Group 214">
                  <a:extLst>
                    <a:ext uri="{FF2B5EF4-FFF2-40B4-BE49-F238E27FC236}">
                      <a16:creationId xmlns:a16="http://schemas.microsoft.com/office/drawing/2014/main" id="{1D7D7275-AB43-4926-A8AE-4012BC53D78D}"/>
                    </a:ext>
                  </a:extLst>
                </p:cNvPr>
                <p:cNvGrpSpPr>
                  <a:grpSpLocks/>
                </p:cNvGrpSpPr>
                <p:nvPr/>
              </p:nvGrpSpPr>
              <p:grpSpPr bwMode="auto">
                <a:xfrm>
                  <a:off x="5495925" y="1539875"/>
                  <a:ext cx="3355975" cy="1604963"/>
                  <a:chOff x="3462" y="1037"/>
                  <a:chExt cx="2114" cy="1011"/>
                </a:xfrm>
              </p:grpSpPr>
              <p:sp>
                <p:nvSpPr>
                  <p:cNvPr id="409" name="Freeform 93">
                    <a:extLst>
                      <a:ext uri="{FF2B5EF4-FFF2-40B4-BE49-F238E27FC236}">
                        <a16:creationId xmlns:a16="http://schemas.microsoft.com/office/drawing/2014/main" id="{F8E74751-9DC5-46AE-B20C-D8A5ADD19CB8}"/>
                      </a:ext>
                    </a:extLst>
                  </p:cNvPr>
                  <p:cNvSpPr>
                    <a:spLocks/>
                  </p:cNvSpPr>
                  <p:nvPr/>
                </p:nvSpPr>
                <p:spPr bwMode="auto">
                  <a:xfrm>
                    <a:off x="3481" y="1057"/>
                    <a:ext cx="2076" cy="972"/>
                  </a:xfrm>
                  <a:custGeom>
                    <a:avLst/>
                    <a:gdLst>
                      <a:gd name="T0" fmla="*/ 0 w 2230"/>
                      <a:gd name="T1" fmla="*/ 0 h 1045"/>
                      <a:gd name="T2" fmla="*/ 64 w 2230"/>
                      <a:gd name="T3" fmla="*/ 124 h 1045"/>
                      <a:gd name="T4" fmla="*/ 127 w 2230"/>
                      <a:gd name="T5" fmla="*/ 297 h 1045"/>
                      <a:gd name="T6" fmla="*/ 191 w 2230"/>
                      <a:gd name="T7" fmla="*/ 305 h 1045"/>
                      <a:gd name="T8" fmla="*/ 255 w 2230"/>
                      <a:gd name="T9" fmla="*/ 315 h 1045"/>
                      <a:gd name="T10" fmla="*/ 317 w 2230"/>
                      <a:gd name="T11" fmla="*/ 341 h 1045"/>
                      <a:gd name="T12" fmla="*/ 381 w 2230"/>
                      <a:gd name="T13" fmla="*/ 310 h 1045"/>
                      <a:gd name="T14" fmla="*/ 446 w 2230"/>
                      <a:gd name="T15" fmla="*/ 353 h 1045"/>
                      <a:gd name="T16" fmla="*/ 571 w 2230"/>
                      <a:gd name="T17" fmla="*/ 345 h 1045"/>
                      <a:gd name="T18" fmla="*/ 667 w 2230"/>
                      <a:gd name="T19" fmla="*/ 274 h 1045"/>
                      <a:gd name="T20" fmla="*/ 763 w 2230"/>
                      <a:gd name="T21" fmla="*/ 340 h 10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30"/>
                      <a:gd name="T34" fmla="*/ 0 h 1045"/>
                      <a:gd name="T35" fmla="*/ 2230 w 2230"/>
                      <a:gd name="T36" fmla="*/ 1045 h 10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30" h="1045">
                        <a:moveTo>
                          <a:pt x="0" y="0"/>
                        </a:moveTo>
                        <a:lnTo>
                          <a:pt x="186" y="364"/>
                        </a:lnTo>
                        <a:lnTo>
                          <a:pt x="372" y="879"/>
                        </a:lnTo>
                        <a:lnTo>
                          <a:pt x="558" y="908"/>
                        </a:lnTo>
                        <a:lnTo>
                          <a:pt x="743" y="932"/>
                        </a:lnTo>
                        <a:lnTo>
                          <a:pt x="929" y="1014"/>
                        </a:lnTo>
                        <a:lnTo>
                          <a:pt x="1115" y="918"/>
                        </a:lnTo>
                        <a:lnTo>
                          <a:pt x="1301" y="1045"/>
                        </a:lnTo>
                        <a:lnTo>
                          <a:pt x="1672" y="1024"/>
                        </a:lnTo>
                        <a:lnTo>
                          <a:pt x="1951" y="816"/>
                        </a:lnTo>
                        <a:lnTo>
                          <a:pt x="2230" y="1003"/>
                        </a:lnTo>
                      </a:path>
                    </a:pathLst>
                  </a:custGeom>
                  <a:noFill/>
                  <a:ln w="63500">
                    <a:solidFill>
                      <a:srgbClr val="FF0000"/>
                    </a:solidFill>
                    <a:prstDash val="solid"/>
                    <a:round/>
                    <a:headEnd/>
                    <a:tailEnd/>
                  </a:ln>
                </p:spPr>
                <p:txBody>
                  <a:bodyPr/>
                  <a:lstStyle/>
                  <a:p>
                    <a:pPr fontAlgn="base">
                      <a:spcBef>
                        <a:spcPct val="0"/>
                      </a:spcBef>
                      <a:spcAft>
                        <a:spcPct val="0"/>
                      </a:spcAft>
                    </a:pPr>
                    <a:endParaRPr lang="ja-JP" altLang="en-US">
                      <a:solidFill>
                        <a:srgbClr val="000000"/>
                      </a:solidFill>
                    </a:endParaRPr>
                  </a:p>
                </p:txBody>
              </p:sp>
              <p:sp>
                <p:nvSpPr>
                  <p:cNvPr id="410" name="Rectangle 108">
                    <a:extLst>
                      <a:ext uri="{FF2B5EF4-FFF2-40B4-BE49-F238E27FC236}">
                        <a16:creationId xmlns:a16="http://schemas.microsoft.com/office/drawing/2014/main" id="{B92F3BA0-27F8-4D63-899A-8A521F6A240D}"/>
                      </a:ext>
                    </a:extLst>
                  </p:cNvPr>
                  <p:cNvSpPr>
                    <a:spLocks noChangeArrowheads="1"/>
                  </p:cNvSpPr>
                  <p:nvPr/>
                </p:nvSpPr>
                <p:spPr bwMode="auto">
                  <a:xfrm>
                    <a:off x="3462" y="1037"/>
                    <a:ext cx="38" cy="38"/>
                  </a:xfrm>
                  <a:prstGeom prst="rect">
                    <a:avLst/>
                  </a:prstGeom>
                  <a:solidFill>
                    <a:srgbClr val="FFFFFF"/>
                  </a:solidFill>
                  <a:ln w="11176">
                    <a:solidFill>
                      <a:srgbClr val="FF0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411" name="Rectangle 109">
                    <a:extLst>
                      <a:ext uri="{FF2B5EF4-FFF2-40B4-BE49-F238E27FC236}">
                        <a16:creationId xmlns:a16="http://schemas.microsoft.com/office/drawing/2014/main" id="{5730C227-EB86-415F-8FC8-1FF7232D8D60}"/>
                      </a:ext>
                    </a:extLst>
                  </p:cNvPr>
                  <p:cNvSpPr>
                    <a:spLocks noChangeArrowheads="1"/>
                  </p:cNvSpPr>
                  <p:nvPr/>
                </p:nvSpPr>
                <p:spPr bwMode="auto">
                  <a:xfrm>
                    <a:off x="3635" y="1376"/>
                    <a:ext cx="38" cy="38"/>
                  </a:xfrm>
                  <a:prstGeom prst="rect">
                    <a:avLst/>
                  </a:prstGeom>
                  <a:solidFill>
                    <a:srgbClr val="FFFFFF"/>
                  </a:solidFill>
                  <a:ln w="11176">
                    <a:solidFill>
                      <a:srgbClr val="FF0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412" name="Rectangle 110">
                    <a:extLst>
                      <a:ext uri="{FF2B5EF4-FFF2-40B4-BE49-F238E27FC236}">
                        <a16:creationId xmlns:a16="http://schemas.microsoft.com/office/drawing/2014/main" id="{505337D6-CE2D-4355-BCA8-6777D9CB36F6}"/>
                      </a:ext>
                    </a:extLst>
                  </p:cNvPr>
                  <p:cNvSpPr>
                    <a:spLocks noChangeArrowheads="1"/>
                  </p:cNvSpPr>
                  <p:nvPr/>
                </p:nvSpPr>
                <p:spPr bwMode="auto">
                  <a:xfrm>
                    <a:off x="3808" y="1855"/>
                    <a:ext cx="38" cy="38"/>
                  </a:xfrm>
                  <a:prstGeom prst="rect">
                    <a:avLst/>
                  </a:prstGeom>
                  <a:solidFill>
                    <a:srgbClr val="FFFFFF"/>
                  </a:solidFill>
                  <a:ln w="11176">
                    <a:solidFill>
                      <a:srgbClr val="FF0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413" name="Rectangle 111">
                    <a:extLst>
                      <a:ext uri="{FF2B5EF4-FFF2-40B4-BE49-F238E27FC236}">
                        <a16:creationId xmlns:a16="http://schemas.microsoft.com/office/drawing/2014/main" id="{DF63657B-9C5B-45A9-9FD3-8230EA7128FB}"/>
                      </a:ext>
                    </a:extLst>
                  </p:cNvPr>
                  <p:cNvSpPr>
                    <a:spLocks noChangeArrowheads="1"/>
                  </p:cNvSpPr>
                  <p:nvPr/>
                </p:nvSpPr>
                <p:spPr bwMode="auto">
                  <a:xfrm>
                    <a:off x="3981" y="1882"/>
                    <a:ext cx="38" cy="38"/>
                  </a:xfrm>
                  <a:prstGeom prst="rect">
                    <a:avLst/>
                  </a:prstGeom>
                  <a:solidFill>
                    <a:srgbClr val="FFFFFF"/>
                  </a:solidFill>
                  <a:ln w="11176">
                    <a:solidFill>
                      <a:srgbClr val="FF0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414" name="Rectangle 112">
                    <a:extLst>
                      <a:ext uri="{FF2B5EF4-FFF2-40B4-BE49-F238E27FC236}">
                        <a16:creationId xmlns:a16="http://schemas.microsoft.com/office/drawing/2014/main" id="{C68C1A8F-9D4C-4031-88F8-8D70C33E898C}"/>
                      </a:ext>
                    </a:extLst>
                  </p:cNvPr>
                  <p:cNvSpPr>
                    <a:spLocks noChangeArrowheads="1"/>
                  </p:cNvSpPr>
                  <p:nvPr/>
                </p:nvSpPr>
                <p:spPr bwMode="auto">
                  <a:xfrm>
                    <a:off x="4153" y="1905"/>
                    <a:ext cx="38" cy="38"/>
                  </a:xfrm>
                  <a:prstGeom prst="rect">
                    <a:avLst/>
                  </a:prstGeom>
                  <a:solidFill>
                    <a:srgbClr val="FFFFFF"/>
                  </a:solidFill>
                  <a:ln w="11176">
                    <a:solidFill>
                      <a:srgbClr val="FF0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415" name="Rectangle 113">
                    <a:extLst>
                      <a:ext uri="{FF2B5EF4-FFF2-40B4-BE49-F238E27FC236}">
                        <a16:creationId xmlns:a16="http://schemas.microsoft.com/office/drawing/2014/main" id="{74E70F68-380A-4C42-ABA8-962075698FD2}"/>
                      </a:ext>
                    </a:extLst>
                  </p:cNvPr>
                  <p:cNvSpPr>
                    <a:spLocks noChangeArrowheads="1"/>
                  </p:cNvSpPr>
                  <p:nvPr/>
                </p:nvSpPr>
                <p:spPr bwMode="auto">
                  <a:xfrm>
                    <a:off x="4326" y="1981"/>
                    <a:ext cx="39" cy="38"/>
                  </a:xfrm>
                  <a:prstGeom prst="rect">
                    <a:avLst/>
                  </a:prstGeom>
                  <a:solidFill>
                    <a:srgbClr val="FFFFFF"/>
                  </a:solidFill>
                  <a:ln w="11176">
                    <a:solidFill>
                      <a:srgbClr val="FF0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416" name="Rectangle 114">
                    <a:extLst>
                      <a:ext uri="{FF2B5EF4-FFF2-40B4-BE49-F238E27FC236}">
                        <a16:creationId xmlns:a16="http://schemas.microsoft.com/office/drawing/2014/main" id="{9CE00C50-426B-46AB-B059-144325358A2B}"/>
                      </a:ext>
                    </a:extLst>
                  </p:cNvPr>
                  <p:cNvSpPr>
                    <a:spLocks noChangeArrowheads="1"/>
                  </p:cNvSpPr>
                  <p:nvPr/>
                </p:nvSpPr>
                <p:spPr bwMode="auto">
                  <a:xfrm>
                    <a:off x="4500" y="1891"/>
                    <a:ext cx="38" cy="39"/>
                  </a:xfrm>
                  <a:prstGeom prst="rect">
                    <a:avLst/>
                  </a:prstGeom>
                  <a:solidFill>
                    <a:srgbClr val="FFFFFF"/>
                  </a:solidFill>
                  <a:ln w="11176">
                    <a:solidFill>
                      <a:srgbClr val="FF0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417" name="Rectangle 115">
                    <a:extLst>
                      <a:ext uri="{FF2B5EF4-FFF2-40B4-BE49-F238E27FC236}">
                        <a16:creationId xmlns:a16="http://schemas.microsoft.com/office/drawing/2014/main" id="{EFEB9BA0-FCD3-4B42-B3D2-CBCABD9458EB}"/>
                      </a:ext>
                    </a:extLst>
                  </p:cNvPr>
                  <p:cNvSpPr>
                    <a:spLocks noChangeArrowheads="1"/>
                  </p:cNvSpPr>
                  <p:nvPr/>
                </p:nvSpPr>
                <p:spPr bwMode="auto">
                  <a:xfrm>
                    <a:off x="4673" y="2010"/>
                    <a:ext cx="38" cy="38"/>
                  </a:xfrm>
                  <a:prstGeom prst="rect">
                    <a:avLst/>
                  </a:prstGeom>
                  <a:solidFill>
                    <a:srgbClr val="FFFFFF"/>
                  </a:solidFill>
                  <a:ln w="11176">
                    <a:solidFill>
                      <a:srgbClr val="FF0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418" name="Rectangle 116">
                    <a:extLst>
                      <a:ext uri="{FF2B5EF4-FFF2-40B4-BE49-F238E27FC236}">
                        <a16:creationId xmlns:a16="http://schemas.microsoft.com/office/drawing/2014/main" id="{2C4537EB-3493-4E07-BAD5-9B212BF3D9E4}"/>
                      </a:ext>
                    </a:extLst>
                  </p:cNvPr>
                  <p:cNvSpPr>
                    <a:spLocks noChangeArrowheads="1"/>
                  </p:cNvSpPr>
                  <p:nvPr/>
                </p:nvSpPr>
                <p:spPr bwMode="auto">
                  <a:xfrm>
                    <a:off x="5018" y="1990"/>
                    <a:ext cx="38" cy="38"/>
                  </a:xfrm>
                  <a:prstGeom prst="rect">
                    <a:avLst/>
                  </a:prstGeom>
                  <a:solidFill>
                    <a:srgbClr val="FFFFFF"/>
                  </a:solidFill>
                  <a:ln w="11176">
                    <a:solidFill>
                      <a:srgbClr val="FF0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419" name="Rectangle 117">
                    <a:extLst>
                      <a:ext uri="{FF2B5EF4-FFF2-40B4-BE49-F238E27FC236}">
                        <a16:creationId xmlns:a16="http://schemas.microsoft.com/office/drawing/2014/main" id="{9906F8EA-22C8-445D-B921-A143E67BE1AC}"/>
                      </a:ext>
                    </a:extLst>
                  </p:cNvPr>
                  <p:cNvSpPr>
                    <a:spLocks noChangeArrowheads="1"/>
                  </p:cNvSpPr>
                  <p:nvPr/>
                </p:nvSpPr>
                <p:spPr bwMode="auto">
                  <a:xfrm>
                    <a:off x="5278" y="1797"/>
                    <a:ext cx="38" cy="38"/>
                  </a:xfrm>
                  <a:prstGeom prst="rect">
                    <a:avLst/>
                  </a:prstGeom>
                  <a:solidFill>
                    <a:srgbClr val="FFFFFF"/>
                  </a:solidFill>
                  <a:ln w="11176">
                    <a:solidFill>
                      <a:srgbClr val="FF0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420" name="Rectangle 118">
                    <a:extLst>
                      <a:ext uri="{FF2B5EF4-FFF2-40B4-BE49-F238E27FC236}">
                        <a16:creationId xmlns:a16="http://schemas.microsoft.com/office/drawing/2014/main" id="{1888627F-63D2-4887-9429-4EB83E852DC6}"/>
                      </a:ext>
                    </a:extLst>
                  </p:cNvPr>
                  <p:cNvSpPr>
                    <a:spLocks noChangeArrowheads="1"/>
                  </p:cNvSpPr>
                  <p:nvPr/>
                </p:nvSpPr>
                <p:spPr bwMode="auto">
                  <a:xfrm>
                    <a:off x="5538" y="1971"/>
                    <a:ext cx="38" cy="38"/>
                  </a:xfrm>
                  <a:prstGeom prst="rect">
                    <a:avLst/>
                  </a:prstGeom>
                  <a:solidFill>
                    <a:srgbClr val="FFFFFF"/>
                  </a:solidFill>
                  <a:ln w="11176">
                    <a:solidFill>
                      <a:srgbClr val="FF0000"/>
                    </a:solidFill>
                    <a:miter lim="800000"/>
                    <a:headEnd/>
                    <a:tailEnd/>
                  </a:ln>
                </p:spPr>
                <p:txBody>
                  <a:bodyPr/>
                  <a:lstStyle/>
                  <a:p>
                    <a:pPr fontAlgn="base">
                      <a:spcBef>
                        <a:spcPct val="0"/>
                      </a:spcBef>
                      <a:spcAft>
                        <a:spcPct val="0"/>
                      </a:spcAft>
                    </a:pPr>
                    <a:endParaRPr lang="ja-JP" altLang="ja-JP">
                      <a:solidFill>
                        <a:srgbClr val="000000"/>
                      </a:solidFill>
                    </a:endParaRPr>
                  </a:p>
                </p:txBody>
              </p:sp>
            </p:grpSp>
            <p:grpSp>
              <p:nvGrpSpPr>
                <p:cNvPr id="330" name="Group 216">
                  <a:extLst>
                    <a:ext uri="{FF2B5EF4-FFF2-40B4-BE49-F238E27FC236}">
                      <a16:creationId xmlns:a16="http://schemas.microsoft.com/office/drawing/2014/main" id="{428CFCFE-6390-4928-86D6-E29D61722FAD}"/>
                    </a:ext>
                  </a:extLst>
                </p:cNvPr>
                <p:cNvGrpSpPr>
                  <a:grpSpLocks/>
                </p:cNvGrpSpPr>
                <p:nvPr/>
              </p:nvGrpSpPr>
              <p:grpSpPr bwMode="auto">
                <a:xfrm>
                  <a:off x="554038" y="2082800"/>
                  <a:ext cx="8297862" cy="3119438"/>
                  <a:chOff x="349" y="1379"/>
                  <a:chExt cx="5227" cy="1965"/>
                </a:xfrm>
              </p:grpSpPr>
              <p:sp>
                <p:nvSpPr>
                  <p:cNvPr id="383" name="Freeform 94">
                    <a:extLst>
                      <a:ext uri="{FF2B5EF4-FFF2-40B4-BE49-F238E27FC236}">
                        <a16:creationId xmlns:a16="http://schemas.microsoft.com/office/drawing/2014/main" id="{7C53B23C-44B7-49AF-8DF1-06E12A93F05F}"/>
                      </a:ext>
                    </a:extLst>
                  </p:cNvPr>
                  <p:cNvSpPr>
                    <a:spLocks/>
                  </p:cNvSpPr>
                  <p:nvPr/>
                </p:nvSpPr>
                <p:spPr bwMode="auto">
                  <a:xfrm>
                    <a:off x="368" y="1398"/>
                    <a:ext cx="5189" cy="1927"/>
                  </a:xfrm>
                  <a:custGeom>
                    <a:avLst/>
                    <a:gdLst>
                      <a:gd name="T0" fmla="*/ 0 w 5574"/>
                      <a:gd name="T1" fmla="*/ 0 h 2070"/>
                      <a:gd name="T2" fmla="*/ 64 w 5574"/>
                      <a:gd name="T3" fmla="*/ 170 h 2070"/>
                      <a:gd name="T4" fmla="*/ 158 w 5574"/>
                      <a:gd name="T5" fmla="*/ 135 h 2070"/>
                      <a:gd name="T6" fmla="*/ 222 w 5574"/>
                      <a:gd name="T7" fmla="*/ 141 h 2070"/>
                      <a:gd name="T8" fmla="*/ 286 w 5574"/>
                      <a:gd name="T9" fmla="*/ 203 h 2070"/>
                      <a:gd name="T10" fmla="*/ 349 w 5574"/>
                      <a:gd name="T11" fmla="*/ 259 h 2070"/>
                      <a:gd name="T12" fmla="*/ 413 w 5574"/>
                      <a:gd name="T13" fmla="*/ 365 h 2070"/>
                      <a:gd name="T14" fmla="*/ 477 w 5574"/>
                      <a:gd name="T15" fmla="*/ 348 h 2070"/>
                      <a:gd name="T16" fmla="*/ 540 w 5574"/>
                      <a:gd name="T17" fmla="*/ 385 h 2070"/>
                      <a:gd name="T18" fmla="*/ 603 w 5574"/>
                      <a:gd name="T19" fmla="*/ 425 h 2070"/>
                      <a:gd name="T20" fmla="*/ 667 w 5574"/>
                      <a:gd name="T21" fmla="*/ 468 h 2070"/>
                      <a:gd name="T22" fmla="*/ 731 w 5574"/>
                      <a:gd name="T23" fmla="*/ 461 h 2070"/>
                      <a:gd name="T24" fmla="*/ 795 w 5574"/>
                      <a:gd name="T25" fmla="*/ 461 h 2070"/>
                      <a:gd name="T26" fmla="*/ 857 w 5574"/>
                      <a:gd name="T27" fmla="*/ 461 h 2070"/>
                      <a:gd name="T28" fmla="*/ 921 w 5574"/>
                      <a:gd name="T29" fmla="*/ 484 h 2070"/>
                      <a:gd name="T30" fmla="*/ 1206 w 5574"/>
                      <a:gd name="T31" fmla="*/ 556 h 2070"/>
                      <a:gd name="T32" fmla="*/ 1270 w 5574"/>
                      <a:gd name="T33" fmla="*/ 567 h 2070"/>
                      <a:gd name="T34" fmla="*/ 1334 w 5574"/>
                      <a:gd name="T35" fmla="*/ 593 h 2070"/>
                      <a:gd name="T36" fmla="*/ 1397 w 5574"/>
                      <a:gd name="T37" fmla="*/ 582 h 2070"/>
                      <a:gd name="T38" fmla="*/ 1462 w 5574"/>
                      <a:gd name="T39" fmla="*/ 625 h 2070"/>
                      <a:gd name="T40" fmla="*/ 1524 w 5574"/>
                      <a:gd name="T41" fmla="*/ 616 h 2070"/>
                      <a:gd name="T42" fmla="*/ 1587 w 5574"/>
                      <a:gd name="T43" fmla="*/ 650 h 2070"/>
                      <a:gd name="T44" fmla="*/ 1714 w 5574"/>
                      <a:gd name="T45" fmla="*/ 648 h 2070"/>
                      <a:gd name="T46" fmla="*/ 1810 w 5574"/>
                      <a:gd name="T47" fmla="*/ 675 h 2070"/>
                      <a:gd name="T48" fmla="*/ 1906 w 5574"/>
                      <a:gd name="T49" fmla="*/ 707 h 207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574"/>
                      <a:gd name="T76" fmla="*/ 0 h 2070"/>
                      <a:gd name="T77" fmla="*/ 5574 w 5574"/>
                      <a:gd name="T78" fmla="*/ 2070 h 207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574" h="2070">
                        <a:moveTo>
                          <a:pt x="0" y="0"/>
                        </a:moveTo>
                        <a:lnTo>
                          <a:pt x="186" y="502"/>
                        </a:lnTo>
                        <a:lnTo>
                          <a:pt x="465" y="392"/>
                        </a:lnTo>
                        <a:lnTo>
                          <a:pt x="651" y="410"/>
                        </a:lnTo>
                        <a:lnTo>
                          <a:pt x="836" y="594"/>
                        </a:lnTo>
                        <a:lnTo>
                          <a:pt x="1022" y="760"/>
                        </a:lnTo>
                        <a:lnTo>
                          <a:pt x="1208" y="1070"/>
                        </a:lnTo>
                        <a:lnTo>
                          <a:pt x="1394" y="1021"/>
                        </a:lnTo>
                        <a:lnTo>
                          <a:pt x="1579" y="1130"/>
                        </a:lnTo>
                        <a:lnTo>
                          <a:pt x="1765" y="1243"/>
                        </a:lnTo>
                        <a:lnTo>
                          <a:pt x="1951" y="1367"/>
                        </a:lnTo>
                        <a:lnTo>
                          <a:pt x="2137" y="1346"/>
                        </a:lnTo>
                        <a:lnTo>
                          <a:pt x="2323" y="1346"/>
                        </a:lnTo>
                        <a:lnTo>
                          <a:pt x="2508" y="1349"/>
                        </a:lnTo>
                        <a:lnTo>
                          <a:pt x="2694" y="1417"/>
                        </a:lnTo>
                        <a:lnTo>
                          <a:pt x="3530" y="1625"/>
                        </a:lnTo>
                        <a:lnTo>
                          <a:pt x="3716" y="1660"/>
                        </a:lnTo>
                        <a:lnTo>
                          <a:pt x="3902" y="1738"/>
                        </a:lnTo>
                        <a:lnTo>
                          <a:pt x="4087" y="1703"/>
                        </a:lnTo>
                        <a:lnTo>
                          <a:pt x="4273" y="1830"/>
                        </a:lnTo>
                        <a:lnTo>
                          <a:pt x="4459" y="1805"/>
                        </a:lnTo>
                        <a:lnTo>
                          <a:pt x="4645" y="1904"/>
                        </a:lnTo>
                        <a:lnTo>
                          <a:pt x="5016" y="1897"/>
                        </a:lnTo>
                        <a:lnTo>
                          <a:pt x="5295" y="1978"/>
                        </a:lnTo>
                        <a:lnTo>
                          <a:pt x="5574" y="2070"/>
                        </a:lnTo>
                      </a:path>
                    </a:pathLst>
                  </a:custGeom>
                  <a:noFill/>
                  <a:ln w="63500">
                    <a:solidFill>
                      <a:srgbClr val="008000"/>
                    </a:solidFill>
                    <a:prstDash val="solid"/>
                    <a:round/>
                    <a:headEnd/>
                    <a:tailEnd/>
                  </a:ln>
                </p:spPr>
                <p:txBody>
                  <a:bodyPr/>
                  <a:lstStyle/>
                  <a:p>
                    <a:pPr fontAlgn="base">
                      <a:spcBef>
                        <a:spcPct val="0"/>
                      </a:spcBef>
                      <a:spcAft>
                        <a:spcPct val="0"/>
                      </a:spcAft>
                    </a:pPr>
                    <a:endParaRPr lang="ja-JP" altLang="en-US">
                      <a:solidFill>
                        <a:srgbClr val="000000"/>
                      </a:solidFill>
                    </a:endParaRPr>
                  </a:p>
                </p:txBody>
              </p:sp>
              <p:sp>
                <p:nvSpPr>
                  <p:cNvPr id="384" name="Rectangle 119">
                    <a:extLst>
                      <a:ext uri="{FF2B5EF4-FFF2-40B4-BE49-F238E27FC236}">
                        <a16:creationId xmlns:a16="http://schemas.microsoft.com/office/drawing/2014/main" id="{A5468705-9337-4CF5-B38F-190B96DAA810}"/>
                      </a:ext>
                    </a:extLst>
                  </p:cNvPr>
                  <p:cNvSpPr>
                    <a:spLocks noChangeArrowheads="1"/>
                  </p:cNvSpPr>
                  <p:nvPr/>
                </p:nvSpPr>
                <p:spPr bwMode="auto">
                  <a:xfrm>
                    <a:off x="349" y="1379"/>
                    <a:ext cx="38" cy="38"/>
                  </a:xfrm>
                  <a:prstGeom prst="rect">
                    <a:avLst/>
                  </a:prstGeom>
                  <a:solidFill>
                    <a:srgbClr val="FFFFFF"/>
                  </a:solidFill>
                  <a:ln w="11113">
                    <a:solidFill>
                      <a:srgbClr val="008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85" name="Rectangle 120">
                    <a:extLst>
                      <a:ext uri="{FF2B5EF4-FFF2-40B4-BE49-F238E27FC236}">
                        <a16:creationId xmlns:a16="http://schemas.microsoft.com/office/drawing/2014/main" id="{57B699D6-1403-4A66-B086-7F713173806F}"/>
                      </a:ext>
                    </a:extLst>
                  </p:cNvPr>
                  <p:cNvSpPr>
                    <a:spLocks noChangeArrowheads="1"/>
                  </p:cNvSpPr>
                  <p:nvPr/>
                </p:nvSpPr>
                <p:spPr bwMode="auto">
                  <a:xfrm>
                    <a:off x="522" y="1846"/>
                    <a:ext cx="38" cy="38"/>
                  </a:xfrm>
                  <a:prstGeom prst="rect">
                    <a:avLst/>
                  </a:prstGeom>
                  <a:solidFill>
                    <a:srgbClr val="FFFFFF"/>
                  </a:solidFill>
                  <a:ln w="11113">
                    <a:solidFill>
                      <a:srgbClr val="008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86" name="Rectangle 121">
                    <a:extLst>
                      <a:ext uri="{FF2B5EF4-FFF2-40B4-BE49-F238E27FC236}">
                        <a16:creationId xmlns:a16="http://schemas.microsoft.com/office/drawing/2014/main" id="{1B2030A2-1D76-4D91-8DF1-F2415ACE46B0}"/>
                      </a:ext>
                    </a:extLst>
                  </p:cNvPr>
                  <p:cNvSpPr>
                    <a:spLocks noChangeArrowheads="1"/>
                  </p:cNvSpPr>
                  <p:nvPr/>
                </p:nvSpPr>
                <p:spPr bwMode="auto">
                  <a:xfrm>
                    <a:off x="782" y="1743"/>
                    <a:ext cx="38" cy="39"/>
                  </a:xfrm>
                  <a:prstGeom prst="rect">
                    <a:avLst/>
                  </a:prstGeom>
                  <a:solidFill>
                    <a:srgbClr val="FFFFFF"/>
                  </a:solidFill>
                  <a:ln w="11113">
                    <a:solidFill>
                      <a:srgbClr val="008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87" name="Rectangle 122">
                    <a:extLst>
                      <a:ext uri="{FF2B5EF4-FFF2-40B4-BE49-F238E27FC236}">
                        <a16:creationId xmlns:a16="http://schemas.microsoft.com/office/drawing/2014/main" id="{6923AE8F-AFB9-4DFC-9469-9E01E2FE97CC}"/>
                      </a:ext>
                    </a:extLst>
                  </p:cNvPr>
                  <p:cNvSpPr>
                    <a:spLocks noChangeArrowheads="1"/>
                  </p:cNvSpPr>
                  <p:nvPr/>
                </p:nvSpPr>
                <p:spPr bwMode="auto">
                  <a:xfrm>
                    <a:off x="955" y="1760"/>
                    <a:ext cx="38" cy="38"/>
                  </a:xfrm>
                  <a:prstGeom prst="rect">
                    <a:avLst/>
                  </a:prstGeom>
                  <a:solidFill>
                    <a:srgbClr val="FFFFFF"/>
                  </a:solidFill>
                  <a:ln w="11113">
                    <a:solidFill>
                      <a:srgbClr val="008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88" name="Rectangle 123">
                    <a:extLst>
                      <a:ext uri="{FF2B5EF4-FFF2-40B4-BE49-F238E27FC236}">
                        <a16:creationId xmlns:a16="http://schemas.microsoft.com/office/drawing/2014/main" id="{358B21A1-4776-4F01-A86E-3036D5FF6658}"/>
                      </a:ext>
                    </a:extLst>
                  </p:cNvPr>
                  <p:cNvSpPr>
                    <a:spLocks noChangeArrowheads="1"/>
                  </p:cNvSpPr>
                  <p:nvPr/>
                </p:nvSpPr>
                <p:spPr bwMode="auto">
                  <a:xfrm>
                    <a:off x="1127" y="1931"/>
                    <a:ext cx="38" cy="39"/>
                  </a:xfrm>
                  <a:prstGeom prst="rect">
                    <a:avLst/>
                  </a:prstGeom>
                  <a:solidFill>
                    <a:srgbClr val="FFFFFF"/>
                  </a:solidFill>
                  <a:ln w="11113">
                    <a:solidFill>
                      <a:srgbClr val="008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89" name="Rectangle 124">
                    <a:extLst>
                      <a:ext uri="{FF2B5EF4-FFF2-40B4-BE49-F238E27FC236}">
                        <a16:creationId xmlns:a16="http://schemas.microsoft.com/office/drawing/2014/main" id="{11FCCBC8-6619-4F75-ACC9-5B05835B06E0}"/>
                      </a:ext>
                    </a:extLst>
                  </p:cNvPr>
                  <p:cNvSpPr>
                    <a:spLocks noChangeArrowheads="1"/>
                  </p:cNvSpPr>
                  <p:nvPr/>
                </p:nvSpPr>
                <p:spPr bwMode="auto">
                  <a:xfrm>
                    <a:off x="1300" y="2086"/>
                    <a:ext cx="38" cy="38"/>
                  </a:xfrm>
                  <a:prstGeom prst="rect">
                    <a:avLst/>
                  </a:prstGeom>
                  <a:solidFill>
                    <a:srgbClr val="FFFFFF"/>
                  </a:solidFill>
                  <a:ln w="11113">
                    <a:solidFill>
                      <a:srgbClr val="008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90" name="Rectangle 125">
                    <a:extLst>
                      <a:ext uri="{FF2B5EF4-FFF2-40B4-BE49-F238E27FC236}">
                        <a16:creationId xmlns:a16="http://schemas.microsoft.com/office/drawing/2014/main" id="{71A620C5-D42D-4B6D-8440-825D3B0126D3}"/>
                      </a:ext>
                    </a:extLst>
                  </p:cNvPr>
                  <p:cNvSpPr>
                    <a:spLocks noChangeArrowheads="1"/>
                  </p:cNvSpPr>
                  <p:nvPr/>
                </p:nvSpPr>
                <p:spPr bwMode="auto">
                  <a:xfrm>
                    <a:off x="1473" y="2375"/>
                    <a:ext cx="38" cy="38"/>
                  </a:xfrm>
                  <a:prstGeom prst="rect">
                    <a:avLst/>
                  </a:prstGeom>
                  <a:solidFill>
                    <a:srgbClr val="FFFFFF"/>
                  </a:solidFill>
                  <a:ln w="11113">
                    <a:solidFill>
                      <a:srgbClr val="008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91" name="Rectangle 126">
                    <a:extLst>
                      <a:ext uri="{FF2B5EF4-FFF2-40B4-BE49-F238E27FC236}">
                        <a16:creationId xmlns:a16="http://schemas.microsoft.com/office/drawing/2014/main" id="{AFFDC731-A4F5-4093-AB36-754CECCE80B7}"/>
                      </a:ext>
                    </a:extLst>
                  </p:cNvPr>
                  <p:cNvSpPr>
                    <a:spLocks noChangeArrowheads="1"/>
                  </p:cNvSpPr>
                  <p:nvPr/>
                </p:nvSpPr>
                <p:spPr bwMode="auto">
                  <a:xfrm>
                    <a:off x="1646" y="2329"/>
                    <a:ext cx="39" cy="38"/>
                  </a:xfrm>
                  <a:prstGeom prst="rect">
                    <a:avLst/>
                  </a:prstGeom>
                  <a:solidFill>
                    <a:srgbClr val="FFFFFF"/>
                  </a:solidFill>
                  <a:ln w="11113">
                    <a:solidFill>
                      <a:srgbClr val="008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92" name="Rectangle 127">
                    <a:extLst>
                      <a:ext uri="{FF2B5EF4-FFF2-40B4-BE49-F238E27FC236}">
                        <a16:creationId xmlns:a16="http://schemas.microsoft.com/office/drawing/2014/main" id="{85E37406-6EA0-49C6-8B62-3BFA28A27435}"/>
                      </a:ext>
                    </a:extLst>
                  </p:cNvPr>
                  <p:cNvSpPr>
                    <a:spLocks noChangeArrowheads="1"/>
                  </p:cNvSpPr>
                  <p:nvPr/>
                </p:nvSpPr>
                <p:spPr bwMode="auto">
                  <a:xfrm>
                    <a:off x="1819" y="2430"/>
                    <a:ext cx="38" cy="39"/>
                  </a:xfrm>
                  <a:prstGeom prst="rect">
                    <a:avLst/>
                  </a:prstGeom>
                  <a:solidFill>
                    <a:srgbClr val="FFFFFF"/>
                  </a:solidFill>
                  <a:ln w="11113">
                    <a:solidFill>
                      <a:srgbClr val="008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93" name="Rectangle 128">
                    <a:extLst>
                      <a:ext uri="{FF2B5EF4-FFF2-40B4-BE49-F238E27FC236}">
                        <a16:creationId xmlns:a16="http://schemas.microsoft.com/office/drawing/2014/main" id="{B7278922-5127-4222-A7C2-254026F9AFC9}"/>
                      </a:ext>
                    </a:extLst>
                  </p:cNvPr>
                  <p:cNvSpPr>
                    <a:spLocks noChangeArrowheads="1"/>
                  </p:cNvSpPr>
                  <p:nvPr/>
                </p:nvSpPr>
                <p:spPr bwMode="auto">
                  <a:xfrm>
                    <a:off x="1992" y="2536"/>
                    <a:ext cx="38" cy="38"/>
                  </a:xfrm>
                  <a:prstGeom prst="rect">
                    <a:avLst/>
                  </a:prstGeom>
                  <a:solidFill>
                    <a:srgbClr val="FFFFFF"/>
                  </a:solidFill>
                  <a:ln w="11113">
                    <a:solidFill>
                      <a:srgbClr val="008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94" name="Rectangle 129">
                    <a:extLst>
                      <a:ext uri="{FF2B5EF4-FFF2-40B4-BE49-F238E27FC236}">
                        <a16:creationId xmlns:a16="http://schemas.microsoft.com/office/drawing/2014/main" id="{30E6FB82-4BDB-4A0B-A29B-98E7F1ABC890}"/>
                      </a:ext>
                    </a:extLst>
                  </p:cNvPr>
                  <p:cNvSpPr>
                    <a:spLocks noChangeArrowheads="1"/>
                  </p:cNvSpPr>
                  <p:nvPr/>
                </p:nvSpPr>
                <p:spPr bwMode="auto">
                  <a:xfrm>
                    <a:off x="2165" y="2651"/>
                    <a:ext cx="38" cy="38"/>
                  </a:xfrm>
                  <a:prstGeom prst="rect">
                    <a:avLst/>
                  </a:prstGeom>
                  <a:solidFill>
                    <a:srgbClr val="FFFFFF"/>
                  </a:solidFill>
                  <a:ln w="11113">
                    <a:solidFill>
                      <a:srgbClr val="008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95" name="Rectangle 130">
                    <a:extLst>
                      <a:ext uri="{FF2B5EF4-FFF2-40B4-BE49-F238E27FC236}">
                        <a16:creationId xmlns:a16="http://schemas.microsoft.com/office/drawing/2014/main" id="{B5DA5B71-1659-433D-B79A-1E690FA90E55}"/>
                      </a:ext>
                    </a:extLst>
                  </p:cNvPr>
                  <p:cNvSpPr>
                    <a:spLocks noChangeArrowheads="1"/>
                  </p:cNvSpPr>
                  <p:nvPr/>
                </p:nvSpPr>
                <p:spPr bwMode="auto">
                  <a:xfrm>
                    <a:off x="2338" y="2631"/>
                    <a:ext cx="38" cy="39"/>
                  </a:xfrm>
                  <a:prstGeom prst="rect">
                    <a:avLst/>
                  </a:prstGeom>
                  <a:solidFill>
                    <a:srgbClr val="FFFFFF"/>
                  </a:solidFill>
                  <a:ln w="11113">
                    <a:solidFill>
                      <a:srgbClr val="008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96" name="Rectangle 131">
                    <a:extLst>
                      <a:ext uri="{FF2B5EF4-FFF2-40B4-BE49-F238E27FC236}">
                        <a16:creationId xmlns:a16="http://schemas.microsoft.com/office/drawing/2014/main" id="{F9DD4B65-28D4-4B3B-B624-04E8C460714B}"/>
                      </a:ext>
                    </a:extLst>
                  </p:cNvPr>
                  <p:cNvSpPr>
                    <a:spLocks noChangeArrowheads="1"/>
                  </p:cNvSpPr>
                  <p:nvPr/>
                </p:nvSpPr>
                <p:spPr bwMode="auto">
                  <a:xfrm>
                    <a:off x="2511" y="2631"/>
                    <a:ext cx="38" cy="39"/>
                  </a:xfrm>
                  <a:prstGeom prst="rect">
                    <a:avLst/>
                  </a:prstGeom>
                  <a:solidFill>
                    <a:srgbClr val="FFFFFF"/>
                  </a:solidFill>
                  <a:ln w="11113">
                    <a:solidFill>
                      <a:srgbClr val="008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97" name="Rectangle 132">
                    <a:extLst>
                      <a:ext uri="{FF2B5EF4-FFF2-40B4-BE49-F238E27FC236}">
                        <a16:creationId xmlns:a16="http://schemas.microsoft.com/office/drawing/2014/main" id="{5FD73641-7891-41E1-9F45-C6A80ADD29E2}"/>
                      </a:ext>
                    </a:extLst>
                  </p:cNvPr>
                  <p:cNvSpPr>
                    <a:spLocks noChangeArrowheads="1"/>
                  </p:cNvSpPr>
                  <p:nvPr/>
                </p:nvSpPr>
                <p:spPr bwMode="auto">
                  <a:xfrm>
                    <a:off x="2683" y="2634"/>
                    <a:ext cx="39" cy="38"/>
                  </a:xfrm>
                  <a:prstGeom prst="rect">
                    <a:avLst/>
                  </a:prstGeom>
                  <a:solidFill>
                    <a:srgbClr val="FFFFFF"/>
                  </a:solidFill>
                  <a:ln w="11113">
                    <a:solidFill>
                      <a:srgbClr val="008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98" name="Rectangle 133">
                    <a:extLst>
                      <a:ext uri="{FF2B5EF4-FFF2-40B4-BE49-F238E27FC236}">
                        <a16:creationId xmlns:a16="http://schemas.microsoft.com/office/drawing/2014/main" id="{D3EB3FCC-978B-493A-9BCC-AEAB4BBE7C23}"/>
                      </a:ext>
                    </a:extLst>
                  </p:cNvPr>
                  <p:cNvSpPr>
                    <a:spLocks noChangeArrowheads="1"/>
                  </p:cNvSpPr>
                  <p:nvPr/>
                </p:nvSpPr>
                <p:spPr bwMode="auto">
                  <a:xfrm>
                    <a:off x="2857" y="2698"/>
                    <a:ext cx="38" cy="38"/>
                  </a:xfrm>
                  <a:prstGeom prst="rect">
                    <a:avLst/>
                  </a:prstGeom>
                  <a:solidFill>
                    <a:srgbClr val="FFFFFF"/>
                  </a:solidFill>
                  <a:ln w="11113">
                    <a:solidFill>
                      <a:srgbClr val="008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99" name="Rectangle 134">
                    <a:extLst>
                      <a:ext uri="{FF2B5EF4-FFF2-40B4-BE49-F238E27FC236}">
                        <a16:creationId xmlns:a16="http://schemas.microsoft.com/office/drawing/2014/main" id="{F77757EF-37F8-4775-A347-44DD236FDA68}"/>
                      </a:ext>
                    </a:extLst>
                  </p:cNvPr>
                  <p:cNvSpPr>
                    <a:spLocks noChangeArrowheads="1"/>
                  </p:cNvSpPr>
                  <p:nvPr/>
                </p:nvSpPr>
                <p:spPr bwMode="auto">
                  <a:xfrm>
                    <a:off x="3635" y="2891"/>
                    <a:ext cx="38" cy="38"/>
                  </a:xfrm>
                  <a:prstGeom prst="rect">
                    <a:avLst/>
                  </a:prstGeom>
                  <a:solidFill>
                    <a:srgbClr val="FFFFFF"/>
                  </a:solidFill>
                  <a:ln w="11113">
                    <a:solidFill>
                      <a:srgbClr val="008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400" name="Rectangle 135">
                    <a:extLst>
                      <a:ext uri="{FF2B5EF4-FFF2-40B4-BE49-F238E27FC236}">
                        <a16:creationId xmlns:a16="http://schemas.microsoft.com/office/drawing/2014/main" id="{4C668699-A3A2-448F-A2A8-CB234D7AC60C}"/>
                      </a:ext>
                    </a:extLst>
                  </p:cNvPr>
                  <p:cNvSpPr>
                    <a:spLocks noChangeArrowheads="1"/>
                  </p:cNvSpPr>
                  <p:nvPr/>
                </p:nvSpPr>
                <p:spPr bwMode="auto">
                  <a:xfrm>
                    <a:off x="3808" y="2924"/>
                    <a:ext cx="38" cy="38"/>
                  </a:xfrm>
                  <a:prstGeom prst="rect">
                    <a:avLst/>
                  </a:prstGeom>
                  <a:solidFill>
                    <a:srgbClr val="FFFFFF"/>
                  </a:solidFill>
                  <a:ln w="11113">
                    <a:solidFill>
                      <a:srgbClr val="008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401" name="Rectangle 136">
                    <a:extLst>
                      <a:ext uri="{FF2B5EF4-FFF2-40B4-BE49-F238E27FC236}">
                        <a16:creationId xmlns:a16="http://schemas.microsoft.com/office/drawing/2014/main" id="{F386FF5B-1059-48E0-8F05-01AC940FAE07}"/>
                      </a:ext>
                    </a:extLst>
                  </p:cNvPr>
                  <p:cNvSpPr>
                    <a:spLocks noChangeArrowheads="1"/>
                  </p:cNvSpPr>
                  <p:nvPr/>
                </p:nvSpPr>
                <p:spPr bwMode="auto">
                  <a:xfrm>
                    <a:off x="3981" y="2996"/>
                    <a:ext cx="38" cy="39"/>
                  </a:xfrm>
                  <a:prstGeom prst="rect">
                    <a:avLst/>
                  </a:prstGeom>
                  <a:solidFill>
                    <a:srgbClr val="FFFFFF"/>
                  </a:solidFill>
                  <a:ln w="11113">
                    <a:solidFill>
                      <a:srgbClr val="008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402" name="Rectangle 137">
                    <a:extLst>
                      <a:ext uri="{FF2B5EF4-FFF2-40B4-BE49-F238E27FC236}">
                        <a16:creationId xmlns:a16="http://schemas.microsoft.com/office/drawing/2014/main" id="{9E2CD6BC-085A-472E-903C-81B181F938B5}"/>
                      </a:ext>
                    </a:extLst>
                  </p:cNvPr>
                  <p:cNvSpPr>
                    <a:spLocks noChangeArrowheads="1"/>
                  </p:cNvSpPr>
                  <p:nvPr/>
                </p:nvSpPr>
                <p:spPr bwMode="auto">
                  <a:xfrm>
                    <a:off x="4153" y="2964"/>
                    <a:ext cx="38" cy="38"/>
                  </a:xfrm>
                  <a:prstGeom prst="rect">
                    <a:avLst/>
                  </a:prstGeom>
                  <a:solidFill>
                    <a:srgbClr val="FFFFFF"/>
                  </a:solidFill>
                  <a:ln w="11113">
                    <a:solidFill>
                      <a:srgbClr val="008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403" name="Rectangle 138">
                    <a:extLst>
                      <a:ext uri="{FF2B5EF4-FFF2-40B4-BE49-F238E27FC236}">
                        <a16:creationId xmlns:a16="http://schemas.microsoft.com/office/drawing/2014/main" id="{12F4DEEB-7474-4CE0-8128-09C8CD7E1307}"/>
                      </a:ext>
                    </a:extLst>
                  </p:cNvPr>
                  <p:cNvSpPr>
                    <a:spLocks noChangeArrowheads="1"/>
                  </p:cNvSpPr>
                  <p:nvPr/>
                </p:nvSpPr>
                <p:spPr bwMode="auto">
                  <a:xfrm>
                    <a:off x="4326" y="3082"/>
                    <a:ext cx="39" cy="38"/>
                  </a:xfrm>
                  <a:prstGeom prst="rect">
                    <a:avLst/>
                  </a:prstGeom>
                  <a:solidFill>
                    <a:srgbClr val="FFFFFF"/>
                  </a:solidFill>
                  <a:ln w="11113">
                    <a:solidFill>
                      <a:srgbClr val="008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404" name="Rectangle 139">
                    <a:extLst>
                      <a:ext uri="{FF2B5EF4-FFF2-40B4-BE49-F238E27FC236}">
                        <a16:creationId xmlns:a16="http://schemas.microsoft.com/office/drawing/2014/main" id="{DBB4810D-DCF2-43FF-B675-211F8BB9B19E}"/>
                      </a:ext>
                    </a:extLst>
                  </p:cNvPr>
                  <p:cNvSpPr>
                    <a:spLocks noChangeArrowheads="1"/>
                  </p:cNvSpPr>
                  <p:nvPr/>
                </p:nvSpPr>
                <p:spPr bwMode="auto">
                  <a:xfrm>
                    <a:off x="4500" y="3059"/>
                    <a:ext cx="38" cy="38"/>
                  </a:xfrm>
                  <a:prstGeom prst="rect">
                    <a:avLst/>
                  </a:prstGeom>
                  <a:solidFill>
                    <a:srgbClr val="FFFFFF"/>
                  </a:solidFill>
                  <a:ln w="11113">
                    <a:solidFill>
                      <a:srgbClr val="008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405" name="Rectangle 140">
                    <a:extLst>
                      <a:ext uri="{FF2B5EF4-FFF2-40B4-BE49-F238E27FC236}">
                        <a16:creationId xmlns:a16="http://schemas.microsoft.com/office/drawing/2014/main" id="{49EDC350-7291-48AA-9031-6A050A60DD39}"/>
                      </a:ext>
                    </a:extLst>
                  </p:cNvPr>
                  <p:cNvSpPr>
                    <a:spLocks noChangeArrowheads="1"/>
                  </p:cNvSpPr>
                  <p:nvPr/>
                </p:nvSpPr>
                <p:spPr bwMode="auto">
                  <a:xfrm>
                    <a:off x="4673" y="3151"/>
                    <a:ext cx="38" cy="38"/>
                  </a:xfrm>
                  <a:prstGeom prst="rect">
                    <a:avLst/>
                  </a:prstGeom>
                  <a:solidFill>
                    <a:srgbClr val="FFFFFF"/>
                  </a:solidFill>
                  <a:ln w="11113">
                    <a:solidFill>
                      <a:srgbClr val="008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406" name="Rectangle 141">
                    <a:extLst>
                      <a:ext uri="{FF2B5EF4-FFF2-40B4-BE49-F238E27FC236}">
                        <a16:creationId xmlns:a16="http://schemas.microsoft.com/office/drawing/2014/main" id="{4541AAC9-23BE-497D-82DC-2D2C4E93B001}"/>
                      </a:ext>
                    </a:extLst>
                  </p:cNvPr>
                  <p:cNvSpPr>
                    <a:spLocks noChangeArrowheads="1"/>
                  </p:cNvSpPr>
                  <p:nvPr/>
                </p:nvSpPr>
                <p:spPr bwMode="auto">
                  <a:xfrm>
                    <a:off x="5018" y="3144"/>
                    <a:ext cx="38" cy="39"/>
                  </a:xfrm>
                  <a:prstGeom prst="rect">
                    <a:avLst/>
                  </a:prstGeom>
                  <a:solidFill>
                    <a:srgbClr val="FFFFFF"/>
                  </a:solidFill>
                  <a:ln w="11113">
                    <a:solidFill>
                      <a:srgbClr val="008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407" name="Rectangle 142">
                    <a:extLst>
                      <a:ext uri="{FF2B5EF4-FFF2-40B4-BE49-F238E27FC236}">
                        <a16:creationId xmlns:a16="http://schemas.microsoft.com/office/drawing/2014/main" id="{DB51A710-A572-45EF-BFCE-EC9AA27F6201}"/>
                      </a:ext>
                    </a:extLst>
                  </p:cNvPr>
                  <p:cNvSpPr>
                    <a:spLocks noChangeArrowheads="1"/>
                  </p:cNvSpPr>
                  <p:nvPr/>
                </p:nvSpPr>
                <p:spPr bwMode="auto">
                  <a:xfrm>
                    <a:off x="5278" y="3220"/>
                    <a:ext cx="38" cy="38"/>
                  </a:xfrm>
                  <a:prstGeom prst="rect">
                    <a:avLst/>
                  </a:prstGeom>
                  <a:solidFill>
                    <a:srgbClr val="FFFFFF"/>
                  </a:solidFill>
                  <a:ln w="11113">
                    <a:solidFill>
                      <a:srgbClr val="008000"/>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408" name="Rectangle 143">
                    <a:extLst>
                      <a:ext uri="{FF2B5EF4-FFF2-40B4-BE49-F238E27FC236}">
                        <a16:creationId xmlns:a16="http://schemas.microsoft.com/office/drawing/2014/main" id="{417D8E35-A3C4-455D-97FC-67FF2F19AA49}"/>
                      </a:ext>
                    </a:extLst>
                  </p:cNvPr>
                  <p:cNvSpPr>
                    <a:spLocks noChangeArrowheads="1"/>
                  </p:cNvSpPr>
                  <p:nvPr/>
                </p:nvSpPr>
                <p:spPr bwMode="auto">
                  <a:xfrm>
                    <a:off x="5538" y="3305"/>
                    <a:ext cx="38" cy="39"/>
                  </a:xfrm>
                  <a:prstGeom prst="rect">
                    <a:avLst/>
                  </a:prstGeom>
                  <a:solidFill>
                    <a:srgbClr val="FFFFFF"/>
                  </a:solidFill>
                  <a:ln w="11113">
                    <a:solidFill>
                      <a:srgbClr val="008000"/>
                    </a:solidFill>
                    <a:miter lim="800000"/>
                    <a:headEnd/>
                    <a:tailEnd/>
                  </a:ln>
                </p:spPr>
                <p:txBody>
                  <a:bodyPr/>
                  <a:lstStyle/>
                  <a:p>
                    <a:pPr fontAlgn="base">
                      <a:spcBef>
                        <a:spcPct val="0"/>
                      </a:spcBef>
                      <a:spcAft>
                        <a:spcPct val="0"/>
                      </a:spcAft>
                    </a:pPr>
                    <a:endParaRPr lang="ja-JP" altLang="ja-JP">
                      <a:solidFill>
                        <a:srgbClr val="000000"/>
                      </a:solidFill>
                    </a:endParaRPr>
                  </a:p>
                </p:txBody>
              </p:sp>
            </p:grpSp>
            <p:grpSp>
              <p:nvGrpSpPr>
                <p:cNvPr id="331" name="Group 215">
                  <a:extLst>
                    <a:ext uri="{FF2B5EF4-FFF2-40B4-BE49-F238E27FC236}">
                      <a16:creationId xmlns:a16="http://schemas.microsoft.com/office/drawing/2014/main" id="{780E8448-2AA0-457E-B82E-29A85E3279E9}"/>
                    </a:ext>
                  </a:extLst>
                </p:cNvPr>
                <p:cNvGrpSpPr>
                  <a:grpSpLocks/>
                </p:cNvGrpSpPr>
                <p:nvPr/>
              </p:nvGrpSpPr>
              <p:grpSpPr bwMode="auto">
                <a:xfrm>
                  <a:off x="4672013" y="1863725"/>
                  <a:ext cx="4041775" cy="1406525"/>
                  <a:chOff x="2943" y="1241"/>
                  <a:chExt cx="2546" cy="886"/>
                </a:xfrm>
              </p:grpSpPr>
              <p:sp>
                <p:nvSpPr>
                  <p:cNvPr id="352" name="Freeform 95">
                    <a:extLst>
                      <a:ext uri="{FF2B5EF4-FFF2-40B4-BE49-F238E27FC236}">
                        <a16:creationId xmlns:a16="http://schemas.microsoft.com/office/drawing/2014/main" id="{931D6AB1-EC98-4096-953C-13641E09F1C9}"/>
                      </a:ext>
                    </a:extLst>
                  </p:cNvPr>
                  <p:cNvSpPr>
                    <a:spLocks/>
                  </p:cNvSpPr>
                  <p:nvPr/>
                </p:nvSpPr>
                <p:spPr bwMode="auto">
                  <a:xfrm>
                    <a:off x="2963" y="1260"/>
                    <a:ext cx="2508" cy="848"/>
                  </a:xfrm>
                  <a:custGeom>
                    <a:avLst/>
                    <a:gdLst>
                      <a:gd name="T0" fmla="*/ 0 w 2694"/>
                      <a:gd name="T1" fmla="*/ 0 h 911"/>
                      <a:gd name="T2" fmla="*/ 32 w 2694"/>
                      <a:gd name="T3" fmla="*/ 7 h 911"/>
                      <a:gd name="T4" fmla="*/ 64 w 2694"/>
                      <a:gd name="T5" fmla="*/ 13 h 911"/>
                      <a:gd name="T6" fmla="*/ 95 w 2694"/>
                      <a:gd name="T7" fmla="*/ 27 h 911"/>
                      <a:gd name="T8" fmla="*/ 127 w 2694"/>
                      <a:gd name="T9" fmla="*/ 45 h 911"/>
                      <a:gd name="T10" fmla="*/ 157 w 2694"/>
                      <a:gd name="T11" fmla="*/ 53 h 911"/>
                      <a:gd name="T12" fmla="*/ 191 w 2694"/>
                      <a:gd name="T13" fmla="*/ 57 h 911"/>
                      <a:gd name="T14" fmla="*/ 222 w 2694"/>
                      <a:gd name="T15" fmla="*/ 69 h 911"/>
                      <a:gd name="T16" fmla="*/ 255 w 2694"/>
                      <a:gd name="T17" fmla="*/ 86 h 911"/>
                      <a:gd name="T18" fmla="*/ 286 w 2694"/>
                      <a:gd name="T19" fmla="*/ 109 h 911"/>
                      <a:gd name="T20" fmla="*/ 317 w 2694"/>
                      <a:gd name="T21" fmla="*/ 111 h 911"/>
                      <a:gd name="T22" fmla="*/ 349 w 2694"/>
                      <a:gd name="T23" fmla="*/ 136 h 911"/>
                      <a:gd name="T24" fmla="*/ 381 w 2694"/>
                      <a:gd name="T25" fmla="*/ 144 h 911"/>
                      <a:gd name="T26" fmla="*/ 413 w 2694"/>
                      <a:gd name="T27" fmla="*/ 152 h 911"/>
                      <a:gd name="T28" fmla="*/ 445 w 2694"/>
                      <a:gd name="T29" fmla="*/ 167 h 911"/>
                      <a:gd name="T30" fmla="*/ 476 w 2694"/>
                      <a:gd name="T31" fmla="*/ 178 h 911"/>
                      <a:gd name="T32" fmla="*/ 508 w 2694"/>
                      <a:gd name="T33" fmla="*/ 192 h 911"/>
                      <a:gd name="T34" fmla="*/ 540 w 2694"/>
                      <a:gd name="T35" fmla="*/ 202 h 911"/>
                      <a:gd name="T36" fmla="*/ 572 w 2694"/>
                      <a:gd name="T37" fmla="*/ 224 h 911"/>
                      <a:gd name="T38" fmla="*/ 603 w 2694"/>
                      <a:gd name="T39" fmla="*/ 237 h 911"/>
                      <a:gd name="T40" fmla="*/ 636 w 2694"/>
                      <a:gd name="T41" fmla="*/ 239 h 911"/>
                      <a:gd name="T42" fmla="*/ 667 w 2694"/>
                      <a:gd name="T43" fmla="*/ 248 h 911"/>
                      <a:gd name="T44" fmla="*/ 698 w 2694"/>
                      <a:gd name="T45" fmla="*/ 265 h 911"/>
                      <a:gd name="T46" fmla="*/ 731 w 2694"/>
                      <a:gd name="T47" fmla="*/ 256 h 911"/>
                      <a:gd name="T48" fmla="*/ 762 w 2694"/>
                      <a:gd name="T49" fmla="*/ 285 h 911"/>
                      <a:gd name="T50" fmla="*/ 795 w 2694"/>
                      <a:gd name="T51" fmla="*/ 289 h 911"/>
                      <a:gd name="T52" fmla="*/ 825 w 2694"/>
                      <a:gd name="T53" fmla="*/ 303 h 911"/>
                      <a:gd name="T54" fmla="*/ 857 w 2694"/>
                      <a:gd name="T55" fmla="*/ 306 h 911"/>
                      <a:gd name="T56" fmla="*/ 888 w 2694"/>
                      <a:gd name="T57" fmla="*/ 299 h 911"/>
                      <a:gd name="T58" fmla="*/ 921 w 2694"/>
                      <a:gd name="T59" fmla="*/ 310 h 91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694"/>
                      <a:gd name="T91" fmla="*/ 0 h 911"/>
                      <a:gd name="T92" fmla="*/ 2694 w 2694"/>
                      <a:gd name="T93" fmla="*/ 911 h 91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694" h="911">
                        <a:moveTo>
                          <a:pt x="0" y="0"/>
                        </a:moveTo>
                        <a:lnTo>
                          <a:pt x="93" y="10"/>
                        </a:lnTo>
                        <a:lnTo>
                          <a:pt x="186" y="35"/>
                        </a:lnTo>
                        <a:lnTo>
                          <a:pt x="279" y="77"/>
                        </a:lnTo>
                        <a:lnTo>
                          <a:pt x="372" y="130"/>
                        </a:lnTo>
                        <a:lnTo>
                          <a:pt x="464" y="155"/>
                        </a:lnTo>
                        <a:lnTo>
                          <a:pt x="557" y="166"/>
                        </a:lnTo>
                        <a:lnTo>
                          <a:pt x="650" y="201"/>
                        </a:lnTo>
                        <a:lnTo>
                          <a:pt x="743" y="251"/>
                        </a:lnTo>
                        <a:lnTo>
                          <a:pt x="836" y="318"/>
                        </a:lnTo>
                        <a:lnTo>
                          <a:pt x="929" y="328"/>
                        </a:lnTo>
                        <a:lnTo>
                          <a:pt x="1022" y="402"/>
                        </a:lnTo>
                        <a:lnTo>
                          <a:pt x="1115" y="420"/>
                        </a:lnTo>
                        <a:lnTo>
                          <a:pt x="1208" y="445"/>
                        </a:lnTo>
                        <a:lnTo>
                          <a:pt x="1300" y="484"/>
                        </a:lnTo>
                        <a:lnTo>
                          <a:pt x="1393" y="519"/>
                        </a:lnTo>
                        <a:lnTo>
                          <a:pt x="1486" y="561"/>
                        </a:lnTo>
                        <a:lnTo>
                          <a:pt x="1579" y="593"/>
                        </a:lnTo>
                        <a:lnTo>
                          <a:pt x="1672" y="660"/>
                        </a:lnTo>
                        <a:lnTo>
                          <a:pt x="1765" y="696"/>
                        </a:lnTo>
                        <a:lnTo>
                          <a:pt x="1858" y="703"/>
                        </a:lnTo>
                        <a:lnTo>
                          <a:pt x="1951" y="727"/>
                        </a:lnTo>
                        <a:lnTo>
                          <a:pt x="2043" y="777"/>
                        </a:lnTo>
                        <a:lnTo>
                          <a:pt x="2136" y="749"/>
                        </a:lnTo>
                        <a:lnTo>
                          <a:pt x="2229" y="830"/>
                        </a:lnTo>
                        <a:lnTo>
                          <a:pt x="2322" y="848"/>
                        </a:lnTo>
                        <a:lnTo>
                          <a:pt x="2415" y="886"/>
                        </a:lnTo>
                        <a:lnTo>
                          <a:pt x="2508" y="897"/>
                        </a:lnTo>
                        <a:lnTo>
                          <a:pt x="2601" y="879"/>
                        </a:lnTo>
                        <a:lnTo>
                          <a:pt x="2694" y="911"/>
                        </a:lnTo>
                      </a:path>
                    </a:pathLst>
                  </a:custGeom>
                  <a:noFill/>
                  <a:ln w="63500">
                    <a:solidFill>
                      <a:srgbClr val="333399"/>
                    </a:solidFill>
                    <a:prstDash val="solid"/>
                    <a:round/>
                    <a:headEnd/>
                    <a:tailEnd/>
                  </a:ln>
                </p:spPr>
                <p:txBody>
                  <a:bodyPr/>
                  <a:lstStyle/>
                  <a:p>
                    <a:pPr fontAlgn="base">
                      <a:spcBef>
                        <a:spcPct val="0"/>
                      </a:spcBef>
                      <a:spcAft>
                        <a:spcPct val="0"/>
                      </a:spcAft>
                    </a:pPr>
                    <a:endParaRPr lang="ja-JP" altLang="en-US">
                      <a:solidFill>
                        <a:srgbClr val="000000"/>
                      </a:solidFill>
                    </a:endParaRPr>
                  </a:p>
                </p:txBody>
              </p:sp>
              <p:sp>
                <p:nvSpPr>
                  <p:cNvPr id="353" name="Rectangle 144">
                    <a:extLst>
                      <a:ext uri="{FF2B5EF4-FFF2-40B4-BE49-F238E27FC236}">
                        <a16:creationId xmlns:a16="http://schemas.microsoft.com/office/drawing/2014/main" id="{5E0C3CB4-BC69-4326-BD72-093210CAC1EA}"/>
                      </a:ext>
                    </a:extLst>
                  </p:cNvPr>
                  <p:cNvSpPr>
                    <a:spLocks noChangeArrowheads="1"/>
                  </p:cNvSpPr>
                  <p:nvPr/>
                </p:nvSpPr>
                <p:spPr bwMode="auto">
                  <a:xfrm>
                    <a:off x="2943" y="1241"/>
                    <a:ext cx="38" cy="38"/>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54" name="Rectangle 145">
                    <a:extLst>
                      <a:ext uri="{FF2B5EF4-FFF2-40B4-BE49-F238E27FC236}">
                        <a16:creationId xmlns:a16="http://schemas.microsoft.com/office/drawing/2014/main" id="{603DE31F-DEC2-4E64-90A1-A6E977195ED3}"/>
                      </a:ext>
                    </a:extLst>
                  </p:cNvPr>
                  <p:cNvSpPr>
                    <a:spLocks noChangeArrowheads="1"/>
                  </p:cNvSpPr>
                  <p:nvPr/>
                </p:nvSpPr>
                <p:spPr bwMode="auto">
                  <a:xfrm>
                    <a:off x="3030" y="1250"/>
                    <a:ext cx="38" cy="38"/>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55" name="Rectangle 146">
                    <a:extLst>
                      <a:ext uri="{FF2B5EF4-FFF2-40B4-BE49-F238E27FC236}">
                        <a16:creationId xmlns:a16="http://schemas.microsoft.com/office/drawing/2014/main" id="{BE6B150A-AD6D-4725-B4ED-E1B18AD127CD}"/>
                      </a:ext>
                    </a:extLst>
                  </p:cNvPr>
                  <p:cNvSpPr>
                    <a:spLocks noChangeArrowheads="1"/>
                  </p:cNvSpPr>
                  <p:nvPr/>
                </p:nvSpPr>
                <p:spPr bwMode="auto">
                  <a:xfrm>
                    <a:off x="3116" y="1273"/>
                    <a:ext cx="38" cy="39"/>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56" name="Rectangle 147">
                    <a:extLst>
                      <a:ext uri="{FF2B5EF4-FFF2-40B4-BE49-F238E27FC236}">
                        <a16:creationId xmlns:a16="http://schemas.microsoft.com/office/drawing/2014/main" id="{6FF306F2-9B54-4A41-B262-70948486FDBB}"/>
                      </a:ext>
                    </a:extLst>
                  </p:cNvPr>
                  <p:cNvSpPr>
                    <a:spLocks noChangeArrowheads="1"/>
                  </p:cNvSpPr>
                  <p:nvPr/>
                </p:nvSpPr>
                <p:spPr bwMode="auto">
                  <a:xfrm>
                    <a:off x="3203" y="1313"/>
                    <a:ext cx="38" cy="38"/>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57" name="Rectangle 148">
                    <a:extLst>
                      <a:ext uri="{FF2B5EF4-FFF2-40B4-BE49-F238E27FC236}">
                        <a16:creationId xmlns:a16="http://schemas.microsoft.com/office/drawing/2014/main" id="{F8E3FA76-219F-4C86-99A0-0C319D0647AE}"/>
                      </a:ext>
                    </a:extLst>
                  </p:cNvPr>
                  <p:cNvSpPr>
                    <a:spLocks noChangeArrowheads="1"/>
                  </p:cNvSpPr>
                  <p:nvPr/>
                </p:nvSpPr>
                <p:spPr bwMode="auto">
                  <a:xfrm>
                    <a:off x="3289" y="1362"/>
                    <a:ext cx="39" cy="38"/>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58" name="Rectangle 149">
                    <a:extLst>
                      <a:ext uri="{FF2B5EF4-FFF2-40B4-BE49-F238E27FC236}">
                        <a16:creationId xmlns:a16="http://schemas.microsoft.com/office/drawing/2014/main" id="{2F323002-9CB4-4E9E-A1D5-07286DE04865}"/>
                      </a:ext>
                    </a:extLst>
                  </p:cNvPr>
                  <p:cNvSpPr>
                    <a:spLocks noChangeArrowheads="1"/>
                  </p:cNvSpPr>
                  <p:nvPr/>
                </p:nvSpPr>
                <p:spPr bwMode="auto">
                  <a:xfrm>
                    <a:off x="3375" y="1385"/>
                    <a:ext cx="38" cy="38"/>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59" name="Rectangle 150">
                    <a:extLst>
                      <a:ext uri="{FF2B5EF4-FFF2-40B4-BE49-F238E27FC236}">
                        <a16:creationId xmlns:a16="http://schemas.microsoft.com/office/drawing/2014/main" id="{CBC8127B-5FA7-4BDA-BE08-614DBEDB4E87}"/>
                      </a:ext>
                    </a:extLst>
                  </p:cNvPr>
                  <p:cNvSpPr>
                    <a:spLocks noChangeArrowheads="1"/>
                  </p:cNvSpPr>
                  <p:nvPr/>
                </p:nvSpPr>
                <p:spPr bwMode="auto">
                  <a:xfrm>
                    <a:off x="3462" y="1395"/>
                    <a:ext cx="38" cy="39"/>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60" name="Rectangle 151">
                    <a:extLst>
                      <a:ext uri="{FF2B5EF4-FFF2-40B4-BE49-F238E27FC236}">
                        <a16:creationId xmlns:a16="http://schemas.microsoft.com/office/drawing/2014/main" id="{B4D2CCE3-29F1-4DDC-B75A-9F34E5BB937B}"/>
                      </a:ext>
                    </a:extLst>
                  </p:cNvPr>
                  <p:cNvSpPr>
                    <a:spLocks noChangeArrowheads="1"/>
                  </p:cNvSpPr>
                  <p:nvPr/>
                </p:nvSpPr>
                <p:spPr bwMode="auto">
                  <a:xfrm>
                    <a:off x="3548" y="1428"/>
                    <a:ext cx="38" cy="38"/>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61" name="Rectangle 152">
                    <a:extLst>
                      <a:ext uri="{FF2B5EF4-FFF2-40B4-BE49-F238E27FC236}">
                        <a16:creationId xmlns:a16="http://schemas.microsoft.com/office/drawing/2014/main" id="{4EE5346D-CE79-4DFA-AB95-636392E7A624}"/>
                      </a:ext>
                    </a:extLst>
                  </p:cNvPr>
                  <p:cNvSpPr>
                    <a:spLocks noChangeArrowheads="1"/>
                  </p:cNvSpPr>
                  <p:nvPr/>
                </p:nvSpPr>
                <p:spPr bwMode="auto">
                  <a:xfrm>
                    <a:off x="3635" y="1474"/>
                    <a:ext cx="38" cy="39"/>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62" name="Rectangle 153">
                    <a:extLst>
                      <a:ext uri="{FF2B5EF4-FFF2-40B4-BE49-F238E27FC236}">
                        <a16:creationId xmlns:a16="http://schemas.microsoft.com/office/drawing/2014/main" id="{372C54FF-3D14-4A58-AFDF-63589112BF6E}"/>
                      </a:ext>
                    </a:extLst>
                  </p:cNvPr>
                  <p:cNvSpPr>
                    <a:spLocks noChangeArrowheads="1"/>
                  </p:cNvSpPr>
                  <p:nvPr/>
                </p:nvSpPr>
                <p:spPr bwMode="auto">
                  <a:xfrm>
                    <a:off x="3721" y="1537"/>
                    <a:ext cx="39" cy="38"/>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63" name="Rectangle 154">
                    <a:extLst>
                      <a:ext uri="{FF2B5EF4-FFF2-40B4-BE49-F238E27FC236}">
                        <a16:creationId xmlns:a16="http://schemas.microsoft.com/office/drawing/2014/main" id="{DC89C1CB-1130-4446-A361-61CE649127B1}"/>
                      </a:ext>
                    </a:extLst>
                  </p:cNvPr>
                  <p:cNvSpPr>
                    <a:spLocks noChangeArrowheads="1"/>
                  </p:cNvSpPr>
                  <p:nvPr/>
                </p:nvSpPr>
                <p:spPr bwMode="auto">
                  <a:xfrm>
                    <a:off x="3808" y="1546"/>
                    <a:ext cx="38" cy="38"/>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64" name="Rectangle 155">
                    <a:extLst>
                      <a:ext uri="{FF2B5EF4-FFF2-40B4-BE49-F238E27FC236}">
                        <a16:creationId xmlns:a16="http://schemas.microsoft.com/office/drawing/2014/main" id="{662CF59A-DE6B-4D64-B130-868648B06C7C}"/>
                      </a:ext>
                    </a:extLst>
                  </p:cNvPr>
                  <p:cNvSpPr>
                    <a:spLocks noChangeArrowheads="1"/>
                  </p:cNvSpPr>
                  <p:nvPr/>
                </p:nvSpPr>
                <p:spPr bwMode="auto">
                  <a:xfrm>
                    <a:off x="3895" y="1615"/>
                    <a:ext cx="38" cy="38"/>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65" name="Rectangle 156">
                    <a:extLst>
                      <a:ext uri="{FF2B5EF4-FFF2-40B4-BE49-F238E27FC236}">
                        <a16:creationId xmlns:a16="http://schemas.microsoft.com/office/drawing/2014/main" id="{8997BB7E-8905-4329-BD42-0633806C8F81}"/>
                      </a:ext>
                    </a:extLst>
                  </p:cNvPr>
                  <p:cNvSpPr>
                    <a:spLocks noChangeArrowheads="1"/>
                  </p:cNvSpPr>
                  <p:nvPr/>
                </p:nvSpPr>
                <p:spPr bwMode="auto">
                  <a:xfrm>
                    <a:off x="3981" y="1632"/>
                    <a:ext cx="38" cy="38"/>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66" name="Rectangle 157">
                    <a:extLst>
                      <a:ext uri="{FF2B5EF4-FFF2-40B4-BE49-F238E27FC236}">
                        <a16:creationId xmlns:a16="http://schemas.microsoft.com/office/drawing/2014/main" id="{F7AAC0A6-CBCB-4DDD-8129-F4444871E0BD}"/>
                      </a:ext>
                    </a:extLst>
                  </p:cNvPr>
                  <p:cNvSpPr>
                    <a:spLocks noChangeArrowheads="1"/>
                  </p:cNvSpPr>
                  <p:nvPr/>
                </p:nvSpPr>
                <p:spPr bwMode="auto">
                  <a:xfrm>
                    <a:off x="4068" y="1655"/>
                    <a:ext cx="38" cy="38"/>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67" name="Rectangle 158">
                    <a:extLst>
                      <a:ext uri="{FF2B5EF4-FFF2-40B4-BE49-F238E27FC236}">
                        <a16:creationId xmlns:a16="http://schemas.microsoft.com/office/drawing/2014/main" id="{30B4817C-4EF9-4BE4-9833-573F8EE130E0}"/>
                      </a:ext>
                    </a:extLst>
                  </p:cNvPr>
                  <p:cNvSpPr>
                    <a:spLocks noChangeArrowheads="1"/>
                  </p:cNvSpPr>
                  <p:nvPr/>
                </p:nvSpPr>
                <p:spPr bwMode="auto">
                  <a:xfrm>
                    <a:off x="4153" y="1691"/>
                    <a:ext cx="38" cy="39"/>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68" name="Rectangle 159">
                    <a:extLst>
                      <a:ext uri="{FF2B5EF4-FFF2-40B4-BE49-F238E27FC236}">
                        <a16:creationId xmlns:a16="http://schemas.microsoft.com/office/drawing/2014/main" id="{EEEF07CD-A88B-48AD-A979-7A330CE1131C}"/>
                      </a:ext>
                    </a:extLst>
                  </p:cNvPr>
                  <p:cNvSpPr>
                    <a:spLocks noChangeArrowheads="1"/>
                  </p:cNvSpPr>
                  <p:nvPr/>
                </p:nvSpPr>
                <p:spPr bwMode="auto">
                  <a:xfrm>
                    <a:off x="4240" y="1724"/>
                    <a:ext cx="38" cy="38"/>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69" name="Rectangle 160">
                    <a:extLst>
                      <a:ext uri="{FF2B5EF4-FFF2-40B4-BE49-F238E27FC236}">
                        <a16:creationId xmlns:a16="http://schemas.microsoft.com/office/drawing/2014/main" id="{8B5547D7-8BF2-4128-A4FA-2D690A753B30}"/>
                      </a:ext>
                    </a:extLst>
                  </p:cNvPr>
                  <p:cNvSpPr>
                    <a:spLocks noChangeArrowheads="1"/>
                  </p:cNvSpPr>
                  <p:nvPr/>
                </p:nvSpPr>
                <p:spPr bwMode="auto">
                  <a:xfrm>
                    <a:off x="4326" y="1763"/>
                    <a:ext cx="39" cy="38"/>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70" name="Rectangle 161">
                    <a:extLst>
                      <a:ext uri="{FF2B5EF4-FFF2-40B4-BE49-F238E27FC236}">
                        <a16:creationId xmlns:a16="http://schemas.microsoft.com/office/drawing/2014/main" id="{A4CB8297-A505-4CF6-A617-25E349BC8F04}"/>
                      </a:ext>
                    </a:extLst>
                  </p:cNvPr>
                  <p:cNvSpPr>
                    <a:spLocks noChangeArrowheads="1"/>
                  </p:cNvSpPr>
                  <p:nvPr/>
                </p:nvSpPr>
                <p:spPr bwMode="auto">
                  <a:xfrm>
                    <a:off x="4413" y="1793"/>
                    <a:ext cx="38" cy="38"/>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71" name="Rectangle 162">
                    <a:extLst>
                      <a:ext uri="{FF2B5EF4-FFF2-40B4-BE49-F238E27FC236}">
                        <a16:creationId xmlns:a16="http://schemas.microsoft.com/office/drawing/2014/main" id="{15A62C5A-3511-467B-ADF3-A0F0356FE9DD}"/>
                      </a:ext>
                    </a:extLst>
                  </p:cNvPr>
                  <p:cNvSpPr>
                    <a:spLocks noChangeArrowheads="1"/>
                  </p:cNvSpPr>
                  <p:nvPr/>
                </p:nvSpPr>
                <p:spPr bwMode="auto">
                  <a:xfrm>
                    <a:off x="4500" y="1855"/>
                    <a:ext cx="38" cy="38"/>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72" name="Rectangle 163">
                    <a:extLst>
                      <a:ext uri="{FF2B5EF4-FFF2-40B4-BE49-F238E27FC236}">
                        <a16:creationId xmlns:a16="http://schemas.microsoft.com/office/drawing/2014/main" id="{6362157D-6E10-4D82-8AE5-6D1C6A19CA59}"/>
                      </a:ext>
                    </a:extLst>
                  </p:cNvPr>
                  <p:cNvSpPr>
                    <a:spLocks noChangeArrowheads="1"/>
                  </p:cNvSpPr>
                  <p:nvPr/>
                </p:nvSpPr>
                <p:spPr bwMode="auto">
                  <a:xfrm>
                    <a:off x="4586" y="1889"/>
                    <a:ext cx="38" cy="38"/>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73" name="Rectangle 164">
                    <a:extLst>
                      <a:ext uri="{FF2B5EF4-FFF2-40B4-BE49-F238E27FC236}">
                        <a16:creationId xmlns:a16="http://schemas.microsoft.com/office/drawing/2014/main" id="{65331FEA-25C3-4ECF-A26B-98B4BA8DC5AE}"/>
                      </a:ext>
                    </a:extLst>
                  </p:cNvPr>
                  <p:cNvSpPr>
                    <a:spLocks noChangeArrowheads="1"/>
                  </p:cNvSpPr>
                  <p:nvPr/>
                </p:nvSpPr>
                <p:spPr bwMode="auto">
                  <a:xfrm>
                    <a:off x="4673" y="1895"/>
                    <a:ext cx="38" cy="38"/>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74" name="Rectangle 165">
                    <a:extLst>
                      <a:ext uri="{FF2B5EF4-FFF2-40B4-BE49-F238E27FC236}">
                        <a16:creationId xmlns:a16="http://schemas.microsoft.com/office/drawing/2014/main" id="{A4BABA25-642D-4F5D-860D-AC5AFE01330B}"/>
                      </a:ext>
                    </a:extLst>
                  </p:cNvPr>
                  <p:cNvSpPr>
                    <a:spLocks noChangeArrowheads="1"/>
                  </p:cNvSpPr>
                  <p:nvPr/>
                </p:nvSpPr>
                <p:spPr bwMode="auto">
                  <a:xfrm>
                    <a:off x="4759" y="1918"/>
                    <a:ext cx="38" cy="38"/>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75" name="Rectangle 166">
                    <a:extLst>
                      <a:ext uri="{FF2B5EF4-FFF2-40B4-BE49-F238E27FC236}">
                        <a16:creationId xmlns:a16="http://schemas.microsoft.com/office/drawing/2014/main" id="{D11DE552-5F71-49E2-84F6-ECA9435F4C1D}"/>
                      </a:ext>
                    </a:extLst>
                  </p:cNvPr>
                  <p:cNvSpPr>
                    <a:spLocks noChangeArrowheads="1"/>
                  </p:cNvSpPr>
                  <p:nvPr/>
                </p:nvSpPr>
                <p:spPr bwMode="auto">
                  <a:xfrm>
                    <a:off x="4845" y="1964"/>
                    <a:ext cx="38" cy="38"/>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76" name="Rectangle 167">
                    <a:extLst>
                      <a:ext uri="{FF2B5EF4-FFF2-40B4-BE49-F238E27FC236}">
                        <a16:creationId xmlns:a16="http://schemas.microsoft.com/office/drawing/2014/main" id="{17585C40-E982-4789-ADE6-D4F7712AA638}"/>
                      </a:ext>
                    </a:extLst>
                  </p:cNvPr>
                  <p:cNvSpPr>
                    <a:spLocks noChangeArrowheads="1"/>
                  </p:cNvSpPr>
                  <p:nvPr/>
                </p:nvSpPr>
                <p:spPr bwMode="auto">
                  <a:xfrm>
                    <a:off x="4932" y="1938"/>
                    <a:ext cx="38" cy="38"/>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77" name="Rectangle 168">
                    <a:extLst>
                      <a:ext uri="{FF2B5EF4-FFF2-40B4-BE49-F238E27FC236}">
                        <a16:creationId xmlns:a16="http://schemas.microsoft.com/office/drawing/2014/main" id="{91F5FFA7-FDF7-4117-B0FD-A6C07F0A9BD1}"/>
                      </a:ext>
                    </a:extLst>
                  </p:cNvPr>
                  <p:cNvSpPr>
                    <a:spLocks noChangeArrowheads="1"/>
                  </p:cNvSpPr>
                  <p:nvPr/>
                </p:nvSpPr>
                <p:spPr bwMode="auto">
                  <a:xfrm>
                    <a:off x="5018" y="2013"/>
                    <a:ext cx="38" cy="39"/>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78" name="Rectangle 169">
                    <a:extLst>
                      <a:ext uri="{FF2B5EF4-FFF2-40B4-BE49-F238E27FC236}">
                        <a16:creationId xmlns:a16="http://schemas.microsoft.com/office/drawing/2014/main" id="{7B0221AA-154D-47AF-A3CC-3D6FB01D3AC1}"/>
                      </a:ext>
                    </a:extLst>
                  </p:cNvPr>
                  <p:cNvSpPr>
                    <a:spLocks noChangeArrowheads="1"/>
                  </p:cNvSpPr>
                  <p:nvPr/>
                </p:nvSpPr>
                <p:spPr bwMode="auto">
                  <a:xfrm>
                    <a:off x="5105" y="2030"/>
                    <a:ext cx="38" cy="38"/>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79" name="Rectangle 170">
                    <a:extLst>
                      <a:ext uri="{FF2B5EF4-FFF2-40B4-BE49-F238E27FC236}">
                        <a16:creationId xmlns:a16="http://schemas.microsoft.com/office/drawing/2014/main" id="{64BAAAB8-BBAA-442D-A184-3AE26DC55D13}"/>
                      </a:ext>
                    </a:extLst>
                  </p:cNvPr>
                  <p:cNvSpPr>
                    <a:spLocks noChangeArrowheads="1"/>
                  </p:cNvSpPr>
                  <p:nvPr/>
                </p:nvSpPr>
                <p:spPr bwMode="auto">
                  <a:xfrm>
                    <a:off x="5191" y="2066"/>
                    <a:ext cx="38" cy="38"/>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80" name="Rectangle 171">
                    <a:extLst>
                      <a:ext uri="{FF2B5EF4-FFF2-40B4-BE49-F238E27FC236}">
                        <a16:creationId xmlns:a16="http://schemas.microsoft.com/office/drawing/2014/main" id="{BFF1EC93-1620-4397-B63F-2CCF2A37AECF}"/>
                      </a:ext>
                    </a:extLst>
                  </p:cNvPr>
                  <p:cNvSpPr>
                    <a:spLocks noChangeArrowheads="1"/>
                  </p:cNvSpPr>
                  <p:nvPr/>
                </p:nvSpPr>
                <p:spPr bwMode="auto">
                  <a:xfrm>
                    <a:off x="5278" y="2076"/>
                    <a:ext cx="38" cy="38"/>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81" name="Rectangle 172">
                    <a:extLst>
                      <a:ext uri="{FF2B5EF4-FFF2-40B4-BE49-F238E27FC236}">
                        <a16:creationId xmlns:a16="http://schemas.microsoft.com/office/drawing/2014/main" id="{21CB7670-D7AE-4134-A2C5-312ECAFE8E1B}"/>
                      </a:ext>
                    </a:extLst>
                  </p:cNvPr>
                  <p:cNvSpPr>
                    <a:spLocks noChangeArrowheads="1"/>
                  </p:cNvSpPr>
                  <p:nvPr/>
                </p:nvSpPr>
                <p:spPr bwMode="auto">
                  <a:xfrm>
                    <a:off x="5364" y="2059"/>
                    <a:ext cx="39" cy="38"/>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sp>
                <p:nvSpPr>
                  <p:cNvPr id="382" name="Rectangle 173">
                    <a:extLst>
                      <a:ext uri="{FF2B5EF4-FFF2-40B4-BE49-F238E27FC236}">
                        <a16:creationId xmlns:a16="http://schemas.microsoft.com/office/drawing/2014/main" id="{BEF580A6-D420-4149-A654-80AB01737664}"/>
                      </a:ext>
                    </a:extLst>
                  </p:cNvPr>
                  <p:cNvSpPr>
                    <a:spLocks noChangeArrowheads="1"/>
                  </p:cNvSpPr>
                  <p:nvPr/>
                </p:nvSpPr>
                <p:spPr bwMode="auto">
                  <a:xfrm>
                    <a:off x="5451" y="2089"/>
                    <a:ext cx="38" cy="38"/>
                  </a:xfrm>
                  <a:prstGeom prst="rect">
                    <a:avLst/>
                  </a:prstGeom>
                  <a:solidFill>
                    <a:srgbClr val="FFFFFF"/>
                  </a:solidFill>
                  <a:ln w="11113">
                    <a:solidFill>
                      <a:srgbClr val="333399"/>
                    </a:solidFill>
                    <a:miter lim="800000"/>
                    <a:headEnd/>
                    <a:tailEnd/>
                  </a:ln>
                </p:spPr>
                <p:txBody>
                  <a:bodyPr/>
                  <a:lstStyle/>
                  <a:p>
                    <a:pPr fontAlgn="base">
                      <a:spcBef>
                        <a:spcPct val="0"/>
                      </a:spcBef>
                      <a:spcAft>
                        <a:spcPct val="0"/>
                      </a:spcAft>
                    </a:pPr>
                    <a:endParaRPr lang="ja-JP" altLang="ja-JP">
                      <a:solidFill>
                        <a:srgbClr val="000000"/>
                      </a:solidFill>
                    </a:endParaRPr>
                  </a:p>
                </p:txBody>
              </p:sp>
            </p:grpSp>
            <p:sp>
              <p:nvSpPr>
                <p:cNvPr id="332" name="Rectangle 184">
                  <a:extLst>
                    <a:ext uri="{FF2B5EF4-FFF2-40B4-BE49-F238E27FC236}">
                      <a16:creationId xmlns:a16="http://schemas.microsoft.com/office/drawing/2014/main" id="{2FAFFF5C-5804-4792-A719-97861DD33B7F}"/>
                    </a:ext>
                  </a:extLst>
                </p:cNvPr>
                <p:cNvSpPr>
                  <a:spLocks noChangeArrowheads="1"/>
                </p:cNvSpPr>
                <p:nvPr/>
              </p:nvSpPr>
              <p:spPr bwMode="auto">
                <a:xfrm>
                  <a:off x="429450" y="5597525"/>
                  <a:ext cx="311150" cy="16827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100" dirty="0">
                      <a:solidFill>
                        <a:srgbClr val="000000"/>
                      </a:solidFill>
                    </a:rPr>
                    <a:t>1950</a:t>
                  </a:r>
                  <a:endParaRPr lang="en-US" altLang="ja-JP" dirty="0">
                    <a:solidFill>
                      <a:srgbClr val="000000"/>
                    </a:solidFill>
                  </a:endParaRPr>
                </a:p>
              </p:txBody>
            </p:sp>
            <p:sp>
              <p:nvSpPr>
                <p:cNvPr id="333" name="Rectangle 185">
                  <a:extLst>
                    <a:ext uri="{FF2B5EF4-FFF2-40B4-BE49-F238E27FC236}">
                      <a16:creationId xmlns:a16="http://schemas.microsoft.com/office/drawing/2014/main" id="{7C9E3B5E-FE6E-4336-883C-3B0CE4A1081E}"/>
                    </a:ext>
                  </a:extLst>
                </p:cNvPr>
                <p:cNvSpPr>
                  <a:spLocks noChangeArrowheads="1"/>
                </p:cNvSpPr>
                <p:nvPr/>
              </p:nvSpPr>
              <p:spPr bwMode="auto">
                <a:xfrm>
                  <a:off x="1126368" y="5597525"/>
                  <a:ext cx="311150" cy="16827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100" dirty="0">
                      <a:solidFill>
                        <a:srgbClr val="000000"/>
                      </a:solidFill>
                    </a:rPr>
                    <a:t>1955</a:t>
                  </a:r>
                  <a:endParaRPr lang="en-US" altLang="ja-JP" dirty="0">
                    <a:solidFill>
                      <a:srgbClr val="000000"/>
                    </a:solidFill>
                  </a:endParaRPr>
                </a:p>
              </p:txBody>
            </p:sp>
            <p:sp>
              <p:nvSpPr>
                <p:cNvPr id="334" name="Rectangle 186">
                  <a:extLst>
                    <a:ext uri="{FF2B5EF4-FFF2-40B4-BE49-F238E27FC236}">
                      <a16:creationId xmlns:a16="http://schemas.microsoft.com/office/drawing/2014/main" id="{87A42AB6-C49F-4349-B478-6C601AF8A1F6}"/>
                    </a:ext>
                  </a:extLst>
                </p:cNvPr>
                <p:cNvSpPr>
                  <a:spLocks noChangeArrowheads="1"/>
                </p:cNvSpPr>
                <p:nvPr/>
              </p:nvSpPr>
              <p:spPr bwMode="auto">
                <a:xfrm>
                  <a:off x="1813399" y="5597525"/>
                  <a:ext cx="311150" cy="16827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100" dirty="0">
                      <a:solidFill>
                        <a:srgbClr val="000000"/>
                      </a:solidFill>
                    </a:rPr>
                    <a:t>1960</a:t>
                  </a:r>
                  <a:endParaRPr lang="en-US" altLang="ja-JP" dirty="0">
                    <a:solidFill>
                      <a:srgbClr val="000000"/>
                    </a:solidFill>
                  </a:endParaRPr>
                </a:p>
              </p:txBody>
            </p:sp>
            <p:sp>
              <p:nvSpPr>
                <p:cNvPr id="335" name="Rectangle 187">
                  <a:extLst>
                    <a:ext uri="{FF2B5EF4-FFF2-40B4-BE49-F238E27FC236}">
                      <a16:creationId xmlns:a16="http://schemas.microsoft.com/office/drawing/2014/main" id="{A4D61AF3-3C99-4C34-92B9-BBC5F2EBA9C0}"/>
                    </a:ext>
                  </a:extLst>
                </p:cNvPr>
                <p:cNvSpPr>
                  <a:spLocks noChangeArrowheads="1"/>
                </p:cNvSpPr>
                <p:nvPr/>
              </p:nvSpPr>
              <p:spPr bwMode="auto">
                <a:xfrm>
                  <a:off x="2477402" y="5597525"/>
                  <a:ext cx="311150" cy="16827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100" dirty="0">
                      <a:solidFill>
                        <a:srgbClr val="000000"/>
                      </a:solidFill>
                    </a:rPr>
                    <a:t>1965</a:t>
                  </a:r>
                  <a:endParaRPr lang="en-US" altLang="ja-JP" dirty="0">
                    <a:solidFill>
                      <a:srgbClr val="000000"/>
                    </a:solidFill>
                  </a:endParaRPr>
                </a:p>
              </p:txBody>
            </p:sp>
            <p:sp>
              <p:nvSpPr>
                <p:cNvPr id="336" name="Rectangle 188">
                  <a:extLst>
                    <a:ext uri="{FF2B5EF4-FFF2-40B4-BE49-F238E27FC236}">
                      <a16:creationId xmlns:a16="http://schemas.microsoft.com/office/drawing/2014/main" id="{EB6922A6-93CF-451E-837A-EEEA0474B04B}"/>
                    </a:ext>
                  </a:extLst>
                </p:cNvPr>
                <p:cNvSpPr>
                  <a:spLocks noChangeArrowheads="1"/>
                </p:cNvSpPr>
                <p:nvPr/>
              </p:nvSpPr>
              <p:spPr bwMode="auto">
                <a:xfrm>
                  <a:off x="3180567" y="5597525"/>
                  <a:ext cx="311150" cy="16827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100" dirty="0">
                      <a:solidFill>
                        <a:srgbClr val="000000"/>
                      </a:solidFill>
                    </a:rPr>
                    <a:t>1970</a:t>
                  </a:r>
                  <a:endParaRPr lang="en-US" altLang="ja-JP" dirty="0">
                    <a:solidFill>
                      <a:srgbClr val="000000"/>
                    </a:solidFill>
                  </a:endParaRPr>
                </a:p>
              </p:txBody>
            </p:sp>
            <p:sp>
              <p:nvSpPr>
                <p:cNvPr id="337" name="Rectangle 189">
                  <a:extLst>
                    <a:ext uri="{FF2B5EF4-FFF2-40B4-BE49-F238E27FC236}">
                      <a16:creationId xmlns:a16="http://schemas.microsoft.com/office/drawing/2014/main" id="{0AD79D0F-1816-4372-8F49-7CF07751B3C0}"/>
                    </a:ext>
                  </a:extLst>
                </p:cNvPr>
                <p:cNvSpPr>
                  <a:spLocks noChangeArrowheads="1"/>
                </p:cNvSpPr>
                <p:nvPr/>
              </p:nvSpPr>
              <p:spPr bwMode="auto">
                <a:xfrm>
                  <a:off x="3881438" y="5597525"/>
                  <a:ext cx="311150" cy="16827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100" dirty="0">
                      <a:solidFill>
                        <a:srgbClr val="000000"/>
                      </a:solidFill>
                    </a:rPr>
                    <a:t>1975</a:t>
                  </a:r>
                  <a:endParaRPr lang="en-US" altLang="ja-JP" dirty="0">
                    <a:solidFill>
                      <a:srgbClr val="000000"/>
                    </a:solidFill>
                  </a:endParaRPr>
                </a:p>
              </p:txBody>
            </p:sp>
            <p:sp>
              <p:nvSpPr>
                <p:cNvPr id="338" name="Rectangle 190">
                  <a:extLst>
                    <a:ext uri="{FF2B5EF4-FFF2-40B4-BE49-F238E27FC236}">
                      <a16:creationId xmlns:a16="http://schemas.microsoft.com/office/drawing/2014/main" id="{72BF5187-DCA6-4EBF-AF5E-22E72D51137C}"/>
                    </a:ext>
                  </a:extLst>
                </p:cNvPr>
                <p:cNvSpPr>
                  <a:spLocks noChangeArrowheads="1"/>
                </p:cNvSpPr>
                <p:nvPr/>
              </p:nvSpPr>
              <p:spPr bwMode="auto">
                <a:xfrm>
                  <a:off x="4555374" y="5597525"/>
                  <a:ext cx="311150" cy="16827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100" dirty="0">
                      <a:solidFill>
                        <a:srgbClr val="000000"/>
                      </a:solidFill>
                    </a:rPr>
                    <a:t>1980</a:t>
                  </a:r>
                  <a:endParaRPr lang="en-US" altLang="ja-JP" dirty="0">
                    <a:solidFill>
                      <a:srgbClr val="000000"/>
                    </a:solidFill>
                  </a:endParaRPr>
                </a:p>
              </p:txBody>
            </p:sp>
            <p:sp>
              <p:nvSpPr>
                <p:cNvPr id="339" name="Rectangle 191">
                  <a:extLst>
                    <a:ext uri="{FF2B5EF4-FFF2-40B4-BE49-F238E27FC236}">
                      <a16:creationId xmlns:a16="http://schemas.microsoft.com/office/drawing/2014/main" id="{DD568EA2-B08B-4AD3-93DC-B15F51E28DF8}"/>
                    </a:ext>
                  </a:extLst>
                </p:cNvPr>
                <p:cNvSpPr>
                  <a:spLocks noChangeArrowheads="1"/>
                </p:cNvSpPr>
                <p:nvPr/>
              </p:nvSpPr>
              <p:spPr bwMode="auto">
                <a:xfrm>
                  <a:off x="5232871" y="5597525"/>
                  <a:ext cx="311150" cy="16827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100" dirty="0">
                      <a:solidFill>
                        <a:srgbClr val="000000"/>
                      </a:solidFill>
                    </a:rPr>
                    <a:t>1985</a:t>
                  </a:r>
                  <a:endParaRPr lang="en-US" altLang="ja-JP" dirty="0">
                    <a:solidFill>
                      <a:srgbClr val="000000"/>
                    </a:solidFill>
                  </a:endParaRPr>
                </a:p>
              </p:txBody>
            </p:sp>
            <p:sp>
              <p:nvSpPr>
                <p:cNvPr id="340" name="Rectangle 192">
                  <a:extLst>
                    <a:ext uri="{FF2B5EF4-FFF2-40B4-BE49-F238E27FC236}">
                      <a16:creationId xmlns:a16="http://schemas.microsoft.com/office/drawing/2014/main" id="{EA9A02EB-7ED8-4019-9E51-0470F64E57D7}"/>
                    </a:ext>
                  </a:extLst>
                </p:cNvPr>
                <p:cNvSpPr>
                  <a:spLocks noChangeArrowheads="1"/>
                </p:cNvSpPr>
                <p:nvPr/>
              </p:nvSpPr>
              <p:spPr bwMode="auto">
                <a:xfrm>
                  <a:off x="5919859" y="5597525"/>
                  <a:ext cx="311150" cy="16827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100" dirty="0">
                      <a:solidFill>
                        <a:srgbClr val="000000"/>
                      </a:solidFill>
                    </a:rPr>
                    <a:t>1990</a:t>
                  </a:r>
                  <a:endParaRPr lang="en-US" altLang="ja-JP" dirty="0">
                    <a:solidFill>
                      <a:srgbClr val="000000"/>
                    </a:solidFill>
                  </a:endParaRPr>
                </a:p>
              </p:txBody>
            </p:sp>
            <p:sp>
              <p:nvSpPr>
                <p:cNvPr id="341" name="Rectangle 193">
                  <a:extLst>
                    <a:ext uri="{FF2B5EF4-FFF2-40B4-BE49-F238E27FC236}">
                      <a16:creationId xmlns:a16="http://schemas.microsoft.com/office/drawing/2014/main" id="{8C241F5A-C6CE-4A48-A4E1-F5F14C1E1750}"/>
                    </a:ext>
                  </a:extLst>
                </p:cNvPr>
                <p:cNvSpPr>
                  <a:spLocks noChangeArrowheads="1"/>
                </p:cNvSpPr>
                <p:nvPr/>
              </p:nvSpPr>
              <p:spPr bwMode="auto">
                <a:xfrm>
                  <a:off x="6605659" y="5597525"/>
                  <a:ext cx="311150" cy="16827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100" dirty="0">
                      <a:solidFill>
                        <a:srgbClr val="000000"/>
                      </a:solidFill>
                    </a:rPr>
                    <a:t>1995</a:t>
                  </a:r>
                  <a:endParaRPr lang="en-US" altLang="ja-JP" dirty="0">
                    <a:solidFill>
                      <a:srgbClr val="000000"/>
                    </a:solidFill>
                  </a:endParaRPr>
                </a:p>
              </p:txBody>
            </p:sp>
            <p:sp>
              <p:nvSpPr>
                <p:cNvPr id="342" name="Rectangle 194">
                  <a:extLst>
                    <a:ext uri="{FF2B5EF4-FFF2-40B4-BE49-F238E27FC236}">
                      <a16:creationId xmlns:a16="http://schemas.microsoft.com/office/drawing/2014/main" id="{FA75A7F4-6346-4AE2-A5A6-5800AE468847}"/>
                    </a:ext>
                  </a:extLst>
                </p:cNvPr>
                <p:cNvSpPr>
                  <a:spLocks noChangeArrowheads="1"/>
                </p:cNvSpPr>
                <p:nvPr/>
              </p:nvSpPr>
              <p:spPr bwMode="auto">
                <a:xfrm>
                  <a:off x="7293047" y="5597525"/>
                  <a:ext cx="311150" cy="16827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100" dirty="0">
                      <a:solidFill>
                        <a:srgbClr val="000000"/>
                      </a:solidFill>
                    </a:rPr>
                    <a:t>2000</a:t>
                  </a:r>
                  <a:endParaRPr lang="en-US" altLang="ja-JP" dirty="0">
                    <a:solidFill>
                      <a:srgbClr val="000000"/>
                    </a:solidFill>
                  </a:endParaRPr>
                </a:p>
              </p:txBody>
            </p:sp>
            <p:sp>
              <p:nvSpPr>
                <p:cNvPr id="343" name="Rectangle 195">
                  <a:extLst>
                    <a:ext uri="{FF2B5EF4-FFF2-40B4-BE49-F238E27FC236}">
                      <a16:creationId xmlns:a16="http://schemas.microsoft.com/office/drawing/2014/main" id="{AE1C6739-9F90-4088-9E23-FD468826C360}"/>
                    </a:ext>
                  </a:extLst>
                </p:cNvPr>
                <p:cNvSpPr>
                  <a:spLocks noChangeArrowheads="1"/>
                </p:cNvSpPr>
                <p:nvPr/>
              </p:nvSpPr>
              <p:spPr bwMode="auto">
                <a:xfrm>
                  <a:off x="7988159" y="5597525"/>
                  <a:ext cx="311150" cy="16827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100" dirty="0">
                      <a:solidFill>
                        <a:srgbClr val="000000"/>
                      </a:solidFill>
                    </a:rPr>
                    <a:t>2005</a:t>
                  </a:r>
                  <a:endParaRPr lang="en-US" altLang="ja-JP" dirty="0">
                    <a:solidFill>
                      <a:srgbClr val="000000"/>
                    </a:solidFill>
                  </a:endParaRPr>
                </a:p>
              </p:txBody>
            </p:sp>
            <p:sp>
              <p:nvSpPr>
                <p:cNvPr id="344" name="Rectangle 196">
                  <a:extLst>
                    <a:ext uri="{FF2B5EF4-FFF2-40B4-BE49-F238E27FC236}">
                      <a16:creationId xmlns:a16="http://schemas.microsoft.com/office/drawing/2014/main" id="{B02AB8C3-6474-4B57-B1D3-DD1B606E6C3F}"/>
                    </a:ext>
                  </a:extLst>
                </p:cNvPr>
                <p:cNvSpPr>
                  <a:spLocks noChangeArrowheads="1"/>
                </p:cNvSpPr>
                <p:nvPr/>
              </p:nvSpPr>
              <p:spPr bwMode="auto">
                <a:xfrm>
                  <a:off x="8685213" y="5597525"/>
                  <a:ext cx="311150" cy="16827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100" dirty="0">
                      <a:solidFill>
                        <a:srgbClr val="000000"/>
                      </a:solidFill>
                    </a:rPr>
                    <a:t>2010</a:t>
                  </a:r>
                  <a:endParaRPr lang="en-US" altLang="ja-JP" dirty="0">
                    <a:solidFill>
                      <a:srgbClr val="000000"/>
                    </a:solidFill>
                  </a:endParaRPr>
                </a:p>
              </p:txBody>
            </p:sp>
            <p:sp>
              <p:nvSpPr>
                <p:cNvPr id="345" name="Rectangle 200">
                  <a:extLst>
                    <a:ext uri="{FF2B5EF4-FFF2-40B4-BE49-F238E27FC236}">
                      <a16:creationId xmlns:a16="http://schemas.microsoft.com/office/drawing/2014/main" id="{6EBF9A88-5B91-4307-A465-F8951D9DFF44}"/>
                    </a:ext>
                  </a:extLst>
                </p:cNvPr>
                <p:cNvSpPr>
                  <a:spLocks noChangeArrowheads="1"/>
                </p:cNvSpPr>
                <p:nvPr/>
              </p:nvSpPr>
              <p:spPr bwMode="auto">
                <a:xfrm>
                  <a:off x="1779042" y="846139"/>
                  <a:ext cx="3460784" cy="369332"/>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200" b="1" dirty="0">
                      <a:solidFill>
                        <a:srgbClr val="000000"/>
                      </a:solidFill>
                    </a:rPr>
                    <a:t>Attitude toward support of aged parents:</a:t>
                  </a:r>
                  <a:br>
                    <a:rPr lang="en-US" altLang="ja-JP" sz="1200" b="1" dirty="0">
                      <a:solidFill>
                        <a:srgbClr val="000000"/>
                      </a:solidFill>
                    </a:rPr>
                  </a:br>
                  <a:r>
                    <a:rPr lang="en-US" altLang="ja-JP" sz="1200" b="1" dirty="0">
                      <a:solidFill>
                        <a:srgbClr val="000000"/>
                      </a:solidFill>
                    </a:rPr>
                    <a:t>“good custom” and “natural duty”</a:t>
                  </a:r>
                </a:p>
              </p:txBody>
            </p:sp>
            <p:sp>
              <p:nvSpPr>
                <p:cNvPr id="346" name="Rectangle 206">
                  <a:extLst>
                    <a:ext uri="{FF2B5EF4-FFF2-40B4-BE49-F238E27FC236}">
                      <a16:creationId xmlns:a16="http://schemas.microsoft.com/office/drawing/2014/main" id="{548D76B8-71BE-408E-9B1D-D07E97BB5F9E}"/>
                    </a:ext>
                  </a:extLst>
                </p:cNvPr>
                <p:cNvSpPr>
                  <a:spLocks noChangeArrowheads="1"/>
                </p:cNvSpPr>
                <p:nvPr/>
              </p:nvSpPr>
              <p:spPr bwMode="auto">
                <a:xfrm>
                  <a:off x="1387878" y="4276094"/>
                  <a:ext cx="3236132" cy="369332"/>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200" b="1" dirty="0">
                      <a:solidFill>
                        <a:srgbClr val="000000"/>
                      </a:solidFill>
                    </a:rPr>
                    <a:t>Old-age dependence on own children:</a:t>
                  </a:r>
                  <a:br>
                    <a:rPr lang="en-US" altLang="ja-JP" sz="1200" b="1" dirty="0">
                      <a:solidFill>
                        <a:srgbClr val="000000"/>
                      </a:solidFill>
                    </a:rPr>
                  </a:br>
                  <a:r>
                    <a:rPr lang="en-US" altLang="ja-JP" sz="1200" b="1" dirty="0">
                      <a:solidFill>
                        <a:srgbClr val="000000"/>
                      </a:solidFill>
                    </a:rPr>
                    <a:t>“Expect to depend on children”</a:t>
                  </a:r>
                </a:p>
              </p:txBody>
            </p:sp>
            <p:sp>
              <p:nvSpPr>
                <p:cNvPr id="347" name="Rectangle 210">
                  <a:extLst>
                    <a:ext uri="{FF2B5EF4-FFF2-40B4-BE49-F238E27FC236}">
                      <a16:creationId xmlns:a16="http://schemas.microsoft.com/office/drawing/2014/main" id="{2191FDDC-03F7-439C-881A-22CE97738124}"/>
                    </a:ext>
                  </a:extLst>
                </p:cNvPr>
                <p:cNvSpPr>
                  <a:spLocks noChangeArrowheads="1"/>
                </p:cNvSpPr>
                <p:nvPr/>
              </p:nvSpPr>
              <p:spPr bwMode="auto">
                <a:xfrm>
                  <a:off x="6423340" y="2084200"/>
                  <a:ext cx="2159000" cy="365125"/>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altLang="ja-JP" sz="1200" b="1" dirty="0">
                      <a:solidFill>
                        <a:srgbClr val="000000"/>
                      </a:solidFill>
                    </a:rPr>
                    <a:t>Proportion of those aged 65+ </a:t>
                  </a:r>
                  <a:br>
                    <a:rPr lang="en-US" altLang="ja-JP" sz="1200" b="1" dirty="0">
                      <a:solidFill>
                        <a:srgbClr val="000000"/>
                      </a:solidFill>
                    </a:rPr>
                  </a:br>
                  <a:r>
                    <a:rPr lang="en-US" altLang="ja-JP" sz="1200" b="1" dirty="0">
                      <a:solidFill>
                        <a:srgbClr val="000000"/>
                      </a:solidFill>
                    </a:rPr>
                    <a:t>living with children</a:t>
                  </a:r>
                </a:p>
              </p:txBody>
            </p:sp>
            <p:sp>
              <p:nvSpPr>
                <p:cNvPr id="348" name="Line 217">
                  <a:extLst>
                    <a:ext uri="{FF2B5EF4-FFF2-40B4-BE49-F238E27FC236}">
                      <a16:creationId xmlns:a16="http://schemas.microsoft.com/office/drawing/2014/main" id="{D3AEAB44-2E61-4DDF-B9A5-EC86AE332465}"/>
                    </a:ext>
                  </a:extLst>
                </p:cNvPr>
                <p:cNvSpPr>
                  <a:spLocks noChangeShapeType="1"/>
                </p:cNvSpPr>
                <p:nvPr/>
              </p:nvSpPr>
              <p:spPr bwMode="auto">
                <a:xfrm>
                  <a:off x="2095500" y="2663825"/>
                  <a:ext cx="0" cy="504825"/>
                </a:xfrm>
                <a:prstGeom prst="line">
                  <a:avLst/>
                </a:prstGeom>
                <a:noFill/>
                <a:ln w="50800">
                  <a:solidFill>
                    <a:srgbClr val="333333"/>
                  </a:solidFill>
                  <a:round/>
                  <a:headEnd/>
                  <a:tailEnd type="triangle" w="med" len="med"/>
                </a:ln>
              </p:spPr>
              <p:txBody>
                <a:bodyPr/>
                <a:lstStyle/>
                <a:p>
                  <a:pPr fontAlgn="base">
                    <a:spcBef>
                      <a:spcPct val="0"/>
                    </a:spcBef>
                    <a:spcAft>
                      <a:spcPct val="0"/>
                    </a:spcAft>
                  </a:pPr>
                  <a:endParaRPr lang="ja-JP" altLang="en-US">
                    <a:solidFill>
                      <a:srgbClr val="000000"/>
                    </a:solidFill>
                  </a:endParaRPr>
                </a:p>
              </p:txBody>
            </p:sp>
            <p:sp>
              <p:nvSpPr>
                <p:cNvPr id="349" name="Rectangle 218">
                  <a:extLst>
                    <a:ext uri="{FF2B5EF4-FFF2-40B4-BE49-F238E27FC236}">
                      <a16:creationId xmlns:a16="http://schemas.microsoft.com/office/drawing/2014/main" id="{B156742C-52C4-41BB-B5A6-145D67237CAC}"/>
                    </a:ext>
                  </a:extLst>
                </p:cNvPr>
                <p:cNvSpPr>
                  <a:spLocks noChangeArrowheads="1"/>
                </p:cNvSpPr>
                <p:nvPr/>
              </p:nvSpPr>
              <p:spPr bwMode="auto">
                <a:xfrm>
                  <a:off x="1595438" y="1954213"/>
                  <a:ext cx="1531937" cy="609600"/>
                </a:xfrm>
                <a:prstGeom prst="rect">
                  <a:avLst/>
                </a:prstGeom>
                <a:noFill/>
                <a:ln w="9525">
                  <a:noFill/>
                  <a:miter lim="800000"/>
                  <a:headEnd/>
                  <a:tailEnd/>
                </a:ln>
              </p:spPr>
              <p:txBody>
                <a:bodyPr lIns="0" tIns="0" rIns="0" bIns="0">
                  <a:spAutoFit/>
                </a:bodyPr>
                <a:lstStyle/>
                <a:p>
                  <a:pPr fontAlgn="base">
                    <a:spcBef>
                      <a:spcPct val="0"/>
                    </a:spcBef>
                    <a:spcAft>
                      <a:spcPct val="0"/>
                    </a:spcAft>
                  </a:pPr>
                  <a:r>
                    <a:rPr lang="en-US" altLang="ja-JP" sz="1000" dirty="0">
                      <a:solidFill>
                        <a:srgbClr val="000000"/>
                      </a:solidFill>
                    </a:rPr>
                    <a:t>1961: Establishment of universal coverage</a:t>
                  </a:r>
                </a:p>
                <a:p>
                  <a:pPr fontAlgn="base">
                    <a:spcBef>
                      <a:spcPct val="0"/>
                    </a:spcBef>
                    <a:spcAft>
                      <a:spcPct val="0"/>
                    </a:spcAft>
                  </a:pPr>
                  <a:r>
                    <a:rPr lang="en-US" altLang="ja-JP" sz="1000" dirty="0">
                      <a:solidFill>
                        <a:srgbClr val="000000"/>
                      </a:solidFill>
                    </a:rPr>
                    <a:t>medical and pension programs</a:t>
                  </a:r>
                </a:p>
              </p:txBody>
            </p:sp>
            <p:sp>
              <p:nvSpPr>
                <p:cNvPr id="350" name="Line 221">
                  <a:extLst>
                    <a:ext uri="{FF2B5EF4-FFF2-40B4-BE49-F238E27FC236}">
                      <a16:creationId xmlns:a16="http://schemas.microsoft.com/office/drawing/2014/main" id="{ED78C424-6777-49FA-85F1-7B37F53D708B}"/>
                    </a:ext>
                  </a:extLst>
                </p:cNvPr>
                <p:cNvSpPr>
                  <a:spLocks noChangeShapeType="1"/>
                </p:cNvSpPr>
                <p:nvPr/>
              </p:nvSpPr>
              <p:spPr bwMode="auto">
                <a:xfrm>
                  <a:off x="5527675" y="1011238"/>
                  <a:ext cx="0" cy="504825"/>
                </a:xfrm>
                <a:prstGeom prst="line">
                  <a:avLst/>
                </a:prstGeom>
                <a:noFill/>
                <a:ln w="50800">
                  <a:solidFill>
                    <a:srgbClr val="333333"/>
                  </a:solidFill>
                  <a:round/>
                  <a:headEnd/>
                  <a:tailEnd type="triangle" w="med" len="med"/>
                </a:ln>
              </p:spPr>
              <p:txBody>
                <a:bodyPr/>
                <a:lstStyle/>
                <a:p>
                  <a:pPr fontAlgn="base">
                    <a:spcBef>
                      <a:spcPct val="0"/>
                    </a:spcBef>
                    <a:spcAft>
                      <a:spcPct val="0"/>
                    </a:spcAft>
                  </a:pPr>
                  <a:endParaRPr lang="ja-JP" altLang="en-US">
                    <a:solidFill>
                      <a:srgbClr val="000000"/>
                    </a:solidFill>
                  </a:endParaRPr>
                </a:p>
              </p:txBody>
            </p:sp>
            <p:sp>
              <p:nvSpPr>
                <p:cNvPr id="351" name="Rectangle 222">
                  <a:extLst>
                    <a:ext uri="{FF2B5EF4-FFF2-40B4-BE49-F238E27FC236}">
                      <a16:creationId xmlns:a16="http://schemas.microsoft.com/office/drawing/2014/main" id="{1213C61C-A5D0-4240-B63C-DAF91DED2EA1}"/>
                    </a:ext>
                  </a:extLst>
                </p:cNvPr>
                <p:cNvSpPr>
                  <a:spLocks noChangeArrowheads="1"/>
                </p:cNvSpPr>
                <p:nvPr/>
              </p:nvSpPr>
              <p:spPr bwMode="auto">
                <a:xfrm>
                  <a:off x="5343550" y="852271"/>
                  <a:ext cx="2211362" cy="307777"/>
                </a:xfrm>
                <a:prstGeom prst="rect">
                  <a:avLst/>
                </a:prstGeom>
                <a:noFill/>
                <a:ln w="9525">
                  <a:noFill/>
                  <a:miter lim="800000"/>
                  <a:headEnd/>
                  <a:tailEnd/>
                </a:ln>
              </p:spPr>
              <p:txBody>
                <a:bodyPr wrap="square" lIns="0" tIns="0" rIns="0" bIns="0">
                  <a:spAutoFit/>
                </a:bodyPr>
                <a:lstStyle/>
                <a:p>
                  <a:pPr fontAlgn="base">
                    <a:spcBef>
                      <a:spcPct val="0"/>
                    </a:spcBef>
                    <a:spcAft>
                      <a:spcPct val="0"/>
                    </a:spcAft>
                  </a:pPr>
                  <a:r>
                    <a:rPr lang="en-US" altLang="ja-JP" sz="1000" dirty="0">
                      <a:solidFill>
                        <a:srgbClr val="000000"/>
                      </a:solidFill>
                    </a:rPr>
                    <a:t>1986: Promotion of in-home care</a:t>
                  </a:r>
                  <a:br>
                    <a:rPr lang="en-US" altLang="ja-JP" sz="1000" dirty="0">
                      <a:solidFill>
                        <a:srgbClr val="000000"/>
                      </a:solidFill>
                    </a:rPr>
                  </a:br>
                  <a:r>
                    <a:rPr lang="en-US" altLang="ja-JP" sz="1000" dirty="0">
                      <a:solidFill>
                        <a:srgbClr val="000000"/>
                      </a:solidFill>
                    </a:rPr>
                    <a:t>         </a:t>
                  </a:r>
                </a:p>
              </p:txBody>
            </p:sp>
          </p:grpSp>
          <p:sp>
            <p:nvSpPr>
              <p:cNvPr id="214" name="正方形/長方形 213">
                <a:extLst>
                  <a:ext uri="{FF2B5EF4-FFF2-40B4-BE49-F238E27FC236}">
                    <a16:creationId xmlns:a16="http://schemas.microsoft.com/office/drawing/2014/main" id="{2ACEBD7B-0F16-4A12-B0AD-1C834CB91DA5}"/>
                  </a:ext>
                </a:extLst>
              </p:cNvPr>
              <p:cNvSpPr/>
              <p:nvPr/>
            </p:nvSpPr>
            <p:spPr>
              <a:xfrm>
                <a:off x="4952223" y="996849"/>
                <a:ext cx="1002197" cy="253916"/>
              </a:xfrm>
              <a:prstGeom prst="rect">
                <a:avLst/>
              </a:prstGeom>
            </p:spPr>
            <p:txBody>
              <a:bodyPr wrap="none">
                <a:spAutoFit/>
              </a:bodyPr>
              <a:lstStyle/>
              <a:p>
                <a:r>
                  <a:rPr lang="en-US" altLang="ja-JP" sz="1050" dirty="0">
                    <a:solidFill>
                      <a:srgbClr val="000000"/>
                    </a:solidFill>
                  </a:rPr>
                  <a:t>for the elderly</a:t>
                </a:r>
                <a:endParaRPr lang="ja-JP" altLang="en-US" dirty="0">
                  <a:solidFill>
                    <a:srgbClr val="000000"/>
                  </a:solidFill>
                </a:endParaRPr>
              </a:p>
            </p:txBody>
          </p:sp>
          <p:sp>
            <p:nvSpPr>
              <p:cNvPr id="215" name="正方形/長方形 214">
                <a:extLst>
                  <a:ext uri="{FF2B5EF4-FFF2-40B4-BE49-F238E27FC236}">
                    <a16:creationId xmlns:a16="http://schemas.microsoft.com/office/drawing/2014/main" id="{9FCE3863-6C73-41BA-BAAB-2EB7573E4495}"/>
                  </a:ext>
                </a:extLst>
              </p:cNvPr>
              <p:cNvSpPr/>
              <p:nvPr/>
            </p:nvSpPr>
            <p:spPr bwMode="auto">
              <a:xfrm>
                <a:off x="7747060" y="798514"/>
                <a:ext cx="983371" cy="469571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ja-JP" altLang="en-US">
                  <a:solidFill>
                    <a:srgbClr val="000000"/>
                  </a:solidFill>
                </a:endParaRPr>
              </a:p>
            </p:txBody>
          </p:sp>
          <p:cxnSp>
            <p:nvCxnSpPr>
              <p:cNvPr id="216" name="直線コネクタ 215">
                <a:extLst>
                  <a:ext uri="{FF2B5EF4-FFF2-40B4-BE49-F238E27FC236}">
                    <a16:creationId xmlns:a16="http://schemas.microsoft.com/office/drawing/2014/main" id="{F399075D-E5DB-40DF-B5EE-84203788ED19}"/>
                  </a:ext>
                </a:extLst>
              </p:cNvPr>
              <p:cNvCxnSpPr>
                <a:cxnSpLocks/>
              </p:cNvCxnSpPr>
              <p:nvPr/>
            </p:nvCxnSpPr>
            <p:spPr bwMode="auto">
              <a:xfrm>
                <a:off x="7747060" y="791338"/>
                <a:ext cx="97770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7" name="直線コネクタ 216">
                <a:extLst>
                  <a:ext uri="{FF2B5EF4-FFF2-40B4-BE49-F238E27FC236}">
                    <a16:creationId xmlns:a16="http://schemas.microsoft.com/office/drawing/2014/main" id="{C0C6DC34-1881-4613-B2F1-A14111A214AF}"/>
                  </a:ext>
                </a:extLst>
              </p:cNvPr>
              <p:cNvCxnSpPr>
                <a:cxnSpLocks/>
              </p:cNvCxnSpPr>
              <p:nvPr/>
            </p:nvCxnSpPr>
            <p:spPr bwMode="auto">
              <a:xfrm>
                <a:off x="7748534" y="5499476"/>
                <a:ext cx="97770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8" name="直線コネクタ 217">
                <a:extLst>
                  <a:ext uri="{FF2B5EF4-FFF2-40B4-BE49-F238E27FC236}">
                    <a16:creationId xmlns:a16="http://schemas.microsoft.com/office/drawing/2014/main" id="{62307A4A-71DD-470E-9A88-C5B9386BB879}"/>
                  </a:ext>
                </a:extLst>
              </p:cNvPr>
              <p:cNvCxnSpPr/>
              <p:nvPr/>
            </p:nvCxnSpPr>
            <p:spPr bwMode="auto">
              <a:xfrm>
                <a:off x="8730708" y="798513"/>
                <a:ext cx="0" cy="469571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9" name="テキスト ボックス 218">
                <a:extLst>
                  <a:ext uri="{FF2B5EF4-FFF2-40B4-BE49-F238E27FC236}">
                    <a16:creationId xmlns:a16="http://schemas.microsoft.com/office/drawing/2014/main" id="{FAA29055-398A-4574-9D7B-75C725E2C58A}"/>
                  </a:ext>
                </a:extLst>
              </p:cNvPr>
              <p:cNvSpPr txBox="1"/>
              <p:nvPr/>
            </p:nvSpPr>
            <p:spPr>
              <a:xfrm>
                <a:off x="8393625" y="5543654"/>
                <a:ext cx="498855" cy="261610"/>
              </a:xfrm>
              <a:prstGeom prst="rect">
                <a:avLst/>
              </a:prstGeom>
              <a:noFill/>
            </p:spPr>
            <p:txBody>
              <a:bodyPr wrap="none" rtlCol="0">
                <a:spAutoFit/>
              </a:bodyPr>
              <a:lstStyle/>
              <a:p>
                <a:r>
                  <a:rPr lang="en-US" altLang="ja-JP" sz="1100" dirty="0">
                    <a:solidFill>
                      <a:srgbClr val="000000"/>
                    </a:solidFill>
                    <a:cs typeface="Times New Roman" panose="02020603050405020304" pitchFamily="18" charset="0"/>
                  </a:rPr>
                  <a:t>2018</a:t>
                </a:r>
                <a:endParaRPr lang="ja-JP" altLang="en-US" dirty="0">
                  <a:solidFill>
                    <a:srgbClr val="000000"/>
                  </a:solidFill>
                  <a:cs typeface="Times New Roman" panose="02020603050405020304" pitchFamily="18" charset="0"/>
                </a:endParaRPr>
              </a:p>
            </p:txBody>
          </p:sp>
          <p:sp>
            <p:nvSpPr>
              <p:cNvPr id="220" name="Line 79">
                <a:extLst>
                  <a:ext uri="{FF2B5EF4-FFF2-40B4-BE49-F238E27FC236}">
                    <a16:creationId xmlns:a16="http://schemas.microsoft.com/office/drawing/2014/main" id="{C869B37D-9281-4E42-9F56-59D75DFD35E6}"/>
                  </a:ext>
                </a:extLst>
              </p:cNvPr>
              <p:cNvSpPr>
                <a:spLocks noChangeShapeType="1"/>
              </p:cNvSpPr>
              <p:nvPr/>
            </p:nvSpPr>
            <p:spPr bwMode="auto">
              <a:xfrm flipV="1">
                <a:off x="7762123" y="545311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21" name="Line 80">
                <a:extLst>
                  <a:ext uri="{FF2B5EF4-FFF2-40B4-BE49-F238E27FC236}">
                    <a16:creationId xmlns:a16="http://schemas.microsoft.com/office/drawing/2014/main" id="{965F146C-95E7-4CFB-A6C6-128F496F8959}"/>
                  </a:ext>
                </a:extLst>
              </p:cNvPr>
              <p:cNvSpPr>
                <a:spLocks noChangeShapeType="1"/>
              </p:cNvSpPr>
              <p:nvPr/>
            </p:nvSpPr>
            <p:spPr bwMode="auto">
              <a:xfrm flipV="1">
                <a:off x="7881368" y="545311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22" name="Line 81">
                <a:extLst>
                  <a:ext uri="{FF2B5EF4-FFF2-40B4-BE49-F238E27FC236}">
                    <a16:creationId xmlns:a16="http://schemas.microsoft.com/office/drawing/2014/main" id="{97C21A89-18FB-4D8F-BB34-48910B9EA820}"/>
                  </a:ext>
                </a:extLst>
              </p:cNvPr>
              <p:cNvSpPr>
                <a:spLocks noChangeShapeType="1"/>
              </p:cNvSpPr>
              <p:nvPr/>
            </p:nvSpPr>
            <p:spPr bwMode="auto">
              <a:xfrm flipV="1">
                <a:off x="7999242" y="545311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23" name="Line 82">
                <a:extLst>
                  <a:ext uri="{FF2B5EF4-FFF2-40B4-BE49-F238E27FC236}">
                    <a16:creationId xmlns:a16="http://schemas.microsoft.com/office/drawing/2014/main" id="{C7D1826D-33DA-4036-8449-C6F73CE87C06}"/>
                  </a:ext>
                </a:extLst>
              </p:cNvPr>
              <p:cNvSpPr>
                <a:spLocks noChangeShapeType="1"/>
              </p:cNvSpPr>
              <p:nvPr/>
            </p:nvSpPr>
            <p:spPr bwMode="auto">
              <a:xfrm flipV="1">
                <a:off x="8118486" y="545311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24" name="Line 83">
                <a:extLst>
                  <a:ext uri="{FF2B5EF4-FFF2-40B4-BE49-F238E27FC236}">
                    <a16:creationId xmlns:a16="http://schemas.microsoft.com/office/drawing/2014/main" id="{51713E77-3ADD-4B13-9938-5E7923AE94BC}"/>
                  </a:ext>
                </a:extLst>
              </p:cNvPr>
              <p:cNvSpPr>
                <a:spLocks noChangeShapeType="1"/>
              </p:cNvSpPr>
              <p:nvPr/>
            </p:nvSpPr>
            <p:spPr bwMode="auto">
              <a:xfrm flipV="1">
                <a:off x="8236360" y="545311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25" name="Line 84">
                <a:extLst>
                  <a:ext uri="{FF2B5EF4-FFF2-40B4-BE49-F238E27FC236}">
                    <a16:creationId xmlns:a16="http://schemas.microsoft.com/office/drawing/2014/main" id="{92C026EF-9F4B-47E0-A63A-F55706C5E695}"/>
                  </a:ext>
                </a:extLst>
              </p:cNvPr>
              <p:cNvSpPr>
                <a:spLocks noChangeShapeType="1"/>
              </p:cNvSpPr>
              <p:nvPr/>
            </p:nvSpPr>
            <p:spPr bwMode="auto">
              <a:xfrm flipV="1">
                <a:off x="8355605" y="545311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26" name="Line 85">
                <a:extLst>
                  <a:ext uri="{FF2B5EF4-FFF2-40B4-BE49-F238E27FC236}">
                    <a16:creationId xmlns:a16="http://schemas.microsoft.com/office/drawing/2014/main" id="{6F278EF3-EC8A-415D-A68A-51FEBD1E6F46}"/>
                  </a:ext>
                </a:extLst>
              </p:cNvPr>
              <p:cNvSpPr>
                <a:spLocks noChangeShapeType="1"/>
              </p:cNvSpPr>
              <p:nvPr/>
            </p:nvSpPr>
            <p:spPr bwMode="auto">
              <a:xfrm flipV="1">
                <a:off x="8473479" y="545311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27" name="Line 86">
                <a:extLst>
                  <a:ext uri="{FF2B5EF4-FFF2-40B4-BE49-F238E27FC236}">
                    <a16:creationId xmlns:a16="http://schemas.microsoft.com/office/drawing/2014/main" id="{62DA6B34-CAC1-499D-9390-0CD314A132ED}"/>
                  </a:ext>
                </a:extLst>
              </p:cNvPr>
              <p:cNvSpPr>
                <a:spLocks noChangeShapeType="1"/>
              </p:cNvSpPr>
              <p:nvPr/>
            </p:nvSpPr>
            <p:spPr bwMode="auto">
              <a:xfrm flipV="1">
                <a:off x="8592724" y="545311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28" name="Line 87">
                <a:extLst>
                  <a:ext uri="{FF2B5EF4-FFF2-40B4-BE49-F238E27FC236}">
                    <a16:creationId xmlns:a16="http://schemas.microsoft.com/office/drawing/2014/main" id="{FA5CA20B-D1BD-4B37-B928-0EA0B96B8161}"/>
                  </a:ext>
                </a:extLst>
              </p:cNvPr>
              <p:cNvSpPr>
                <a:spLocks noChangeShapeType="1"/>
              </p:cNvSpPr>
              <p:nvPr/>
            </p:nvSpPr>
            <p:spPr bwMode="auto">
              <a:xfrm flipV="1">
                <a:off x="8710597" y="5453118"/>
                <a:ext cx="0" cy="39687"/>
              </a:xfrm>
              <a:prstGeom prst="line">
                <a:avLst/>
              </a:prstGeom>
              <a:noFill/>
              <a:ln w="0">
                <a:solidFill>
                  <a:srgbClr val="000000"/>
                </a:solidFill>
                <a:round/>
                <a:headEnd/>
                <a:tailEnd/>
              </a:ln>
            </p:spPr>
            <p:txBody>
              <a:bodyPr/>
              <a:lstStyle/>
              <a:p>
                <a:pPr fontAlgn="base">
                  <a:spcBef>
                    <a:spcPct val="0"/>
                  </a:spcBef>
                  <a:spcAft>
                    <a:spcPct val="0"/>
                  </a:spcAft>
                </a:pPr>
                <a:endParaRPr lang="ja-JP" altLang="en-US">
                  <a:solidFill>
                    <a:srgbClr val="000000"/>
                  </a:solidFill>
                </a:endParaRPr>
              </a:p>
            </p:txBody>
          </p:sp>
          <p:sp>
            <p:nvSpPr>
              <p:cNvPr id="229" name="正方形/長方形 228">
                <a:extLst>
                  <a:ext uri="{FF2B5EF4-FFF2-40B4-BE49-F238E27FC236}">
                    <a16:creationId xmlns:a16="http://schemas.microsoft.com/office/drawing/2014/main" id="{7AAD5C0F-7759-498D-8ECB-9937290EFDCC}"/>
                  </a:ext>
                </a:extLst>
              </p:cNvPr>
              <p:cNvSpPr/>
              <p:nvPr/>
            </p:nvSpPr>
            <p:spPr bwMode="auto">
              <a:xfrm>
                <a:off x="8632066" y="4282289"/>
                <a:ext cx="65722" cy="82815"/>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ja-JP" altLang="en-US">
                  <a:solidFill>
                    <a:srgbClr val="000000"/>
                  </a:solidFill>
                </a:endParaRPr>
              </a:p>
            </p:txBody>
          </p:sp>
          <p:sp>
            <p:nvSpPr>
              <p:cNvPr id="230" name="正方形/長方形 229">
                <a:extLst>
                  <a:ext uri="{FF2B5EF4-FFF2-40B4-BE49-F238E27FC236}">
                    <a16:creationId xmlns:a16="http://schemas.microsoft.com/office/drawing/2014/main" id="{C9400206-B5AB-4465-9CE1-DE6712783ACC}"/>
                  </a:ext>
                </a:extLst>
              </p:cNvPr>
              <p:cNvSpPr/>
              <p:nvPr/>
            </p:nvSpPr>
            <p:spPr bwMode="auto">
              <a:xfrm>
                <a:off x="8622204" y="5272645"/>
                <a:ext cx="65722" cy="82815"/>
              </a:xfrm>
              <a:prstGeom prst="rect">
                <a:avLst/>
              </a:prstGeom>
              <a:solidFill>
                <a:srgbClr val="008000"/>
              </a:solid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ja-JP" altLang="en-US">
                  <a:solidFill>
                    <a:srgbClr val="000000"/>
                  </a:solidFill>
                </a:endParaRPr>
              </a:p>
            </p:txBody>
          </p:sp>
        </p:grpSp>
        <p:cxnSp>
          <p:nvCxnSpPr>
            <p:cNvPr id="210" name="直線コネクタ 209">
              <a:extLst>
                <a:ext uri="{FF2B5EF4-FFF2-40B4-BE49-F238E27FC236}">
                  <a16:creationId xmlns:a16="http://schemas.microsoft.com/office/drawing/2014/main" id="{61E17EF2-5711-4406-9229-6C55B67363F5}"/>
                </a:ext>
              </a:extLst>
            </p:cNvPr>
            <p:cNvCxnSpPr>
              <a:cxnSpLocks/>
            </p:cNvCxnSpPr>
            <p:nvPr/>
          </p:nvCxnSpPr>
          <p:spPr bwMode="auto">
            <a:xfrm>
              <a:off x="7716833" y="3068801"/>
              <a:ext cx="896493" cy="1197661"/>
            </a:xfrm>
            <a:prstGeom prst="line">
              <a:avLst/>
            </a:prstGeom>
            <a:solidFill>
              <a:schemeClr val="accent1"/>
            </a:solidFill>
            <a:ln w="57150" cap="flat" cmpd="sng" algn="ctr">
              <a:solidFill>
                <a:srgbClr val="FF0000"/>
              </a:solidFill>
              <a:prstDash val="sysDot"/>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1" name="直線コネクタ 210">
              <a:extLst>
                <a:ext uri="{FF2B5EF4-FFF2-40B4-BE49-F238E27FC236}">
                  <a16:creationId xmlns:a16="http://schemas.microsoft.com/office/drawing/2014/main" id="{B70E8682-A11E-455F-A294-F71B1A73E5F8}"/>
                </a:ext>
              </a:extLst>
            </p:cNvPr>
            <p:cNvCxnSpPr/>
            <p:nvPr/>
          </p:nvCxnSpPr>
          <p:spPr bwMode="auto">
            <a:xfrm>
              <a:off x="7747060" y="5175837"/>
              <a:ext cx="845664" cy="132320"/>
            </a:xfrm>
            <a:prstGeom prst="line">
              <a:avLst/>
            </a:prstGeom>
            <a:solidFill>
              <a:schemeClr val="accent1"/>
            </a:solidFill>
            <a:ln w="57150" cap="flat" cmpd="sng" algn="ctr">
              <a:solidFill>
                <a:srgbClr val="008000"/>
              </a:solidFill>
              <a:prstDash val="sysDot"/>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267806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wipe(right)">
                                      <p:cBhvr>
                                        <p:cTn id="7" dur="5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55576" y="332656"/>
            <a:ext cx="7594020" cy="5970865"/>
          </a:xfrm>
          <a:prstGeom prst="rect">
            <a:avLst/>
          </a:prstGeom>
          <a:noFill/>
        </p:spPr>
        <p:txBody>
          <a:bodyPr wrap="square" rtlCol="0">
            <a:spAutoFit/>
          </a:bodyPr>
          <a:lstStyle/>
          <a:p>
            <a:pPr algn="ctr"/>
            <a:r>
              <a:rPr lang="en-US" altLang="ja-JP" sz="3600" b="1" kern="100" dirty="0">
                <a:solidFill>
                  <a:srgbClr val="C00000"/>
                </a:solidFill>
                <a:highlight>
                  <a:srgbClr val="D3D3D3"/>
                </a:highlight>
                <a:ea typeface="ＭＳ 明朝"/>
                <a:cs typeface="Times New Roman"/>
              </a:rPr>
              <a:t>Asia’s philosophy behind its social security system</a:t>
            </a:r>
          </a:p>
          <a:p>
            <a:pPr algn="just"/>
            <a:endParaRPr lang="en-US" altLang="ja-JP" b="1" kern="100" dirty="0">
              <a:solidFill>
                <a:srgbClr val="FF0000"/>
              </a:solidFill>
              <a:highlight>
                <a:srgbClr val="D3D3D3"/>
              </a:highlight>
              <a:latin typeface="Century"/>
              <a:ea typeface="ＭＳ 明朝"/>
              <a:cs typeface="Times New Roman"/>
            </a:endParaRPr>
          </a:p>
          <a:p>
            <a:r>
              <a:rPr lang="en-US" altLang="ja-JP" sz="2400" kern="100" dirty="0">
                <a:solidFill>
                  <a:srgbClr val="0070C0"/>
                </a:solidFill>
                <a:ea typeface="ＭＳ 明朝"/>
                <a:cs typeface="Times New Roman"/>
              </a:rPr>
              <a:t>Due to the persistence of multigenerational living arrangements and a high incidence of intergenerational familial transfers in East Asian economies, the welfare system for East Asia is called </a:t>
            </a:r>
          </a:p>
          <a:p>
            <a:pPr algn="ctr"/>
            <a:r>
              <a:rPr lang="en-US" altLang="ja-JP" b="1" kern="100" dirty="0">
                <a:solidFill>
                  <a:srgbClr val="FF0000"/>
                </a:solidFill>
                <a:latin typeface="Century"/>
                <a:ea typeface="ＭＳ 明朝"/>
                <a:cs typeface="Times New Roman"/>
              </a:rPr>
              <a:t>“Welfare Orientalism” </a:t>
            </a:r>
          </a:p>
          <a:p>
            <a:pPr algn="ctr"/>
            <a:r>
              <a:rPr lang="en-US" altLang="ja-JP" b="1" kern="100" dirty="0">
                <a:solidFill>
                  <a:srgbClr val="FF0000"/>
                </a:solidFill>
                <a:latin typeface="Century"/>
                <a:ea typeface="ＭＳ 明朝"/>
                <a:cs typeface="Times New Roman"/>
              </a:rPr>
              <a:t>“Confucian Welfare State” </a:t>
            </a:r>
          </a:p>
          <a:p>
            <a:pPr algn="ctr"/>
            <a:r>
              <a:rPr lang="en-US" altLang="ja-JP" b="1" kern="100" dirty="0">
                <a:solidFill>
                  <a:srgbClr val="FF0000"/>
                </a:solidFill>
                <a:latin typeface="Century"/>
                <a:ea typeface="ＭＳ 明朝"/>
                <a:cs typeface="Times New Roman"/>
              </a:rPr>
              <a:t>“East Asian Regime”</a:t>
            </a:r>
          </a:p>
          <a:p>
            <a:pPr algn="ctr"/>
            <a:endParaRPr lang="en-US" altLang="ja-JP" sz="1600" b="1" kern="100" dirty="0">
              <a:solidFill>
                <a:srgbClr val="BBE0E3">
                  <a:lumMod val="50000"/>
                </a:srgbClr>
              </a:solidFill>
              <a:latin typeface="Century"/>
              <a:ea typeface="ＭＳ 明朝"/>
              <a:cs typeface="Times New Roman"/>
            </a:endParaRPr>
          </a:p>
          <a:p>
            <a:pPr marL="342900" indent="-342900" algn="just">
              <a:buFontTx/>
              <a:buAutoNum type="arabicParenBoth"/>
            </a:pPr>
            <a:r>
              <a:rPr lang="en-US" altLang="ja-JP" sz="1600" kern="100" dirty="0">
                <a:solidFill>
                  <a:srgbClr val="BBE0E3">
                    <a:lumMod val="50000"/>
                  </a:srgbClr>
                </a:solidFill>
                <a:highlight>
                  <a:srgbClr val="D3D3D3"/>
                </a:highlight>
                <a:ea typeface="ＭＳ 明朝"/>
                <a:cs typeface="Times New Roman"/>
              </a:rPr>
              <a:t>Japan </a:t>
            </a:r>
            <a:r>
              <a:rPr lang="en-US" altLang="ja-JP" kern="100" dirty="0">
                <a:solidFill>
                  <a:srgbClr val="BBE0E3">
                    <a:lumMod val="50000"/>
                  </a:srgbClr>
                </a:solidFill>
                <a:ea typeface="ＭＳ 明朝"/>
                <a:cs typeface="Times New Roman"/>
              </a:rPr>
              <a:t>established its social security system in the middle of worldwide stagflation (1970s), thus shifting its policy emphasis from the welfare regime to the </a:t>
            </a:r>
            <a:r>
              <a:rPr lang="en-US" altLang="ja-JP" b="1" kern="100" dirty="0">
                <a:solidFill>
                  <a:srgbClr val="FF0000"/>
                </a:solidFill>
                <a:ea typeface="ＭＳ 明朝"/>
                <a:cs typeface="Times New Roman"/>
              </a:rPr>
              <a:t>employment regime</a:t>
            </a:r>
            <a:r>
              <a:rPr lang="en-US" altLang="ja-JP" kern="100" dirty="0">
                <a:solidFill>
                  <a:srgbClr val="BBE0E3">
                    <a:lumMod val="50000"/>
                  </a:srgbClr>
                </a:solidFill>
                <a:ea typeface="ＭＳ 明朝"/>
                <a:cs typeface="Times New Roman"/>
              </a:rPr>
              <a:t>.</a:t>
            </a:r>
            <a:endParaRPr lang="en-US" altLang="ja-JP" sz="1600" kern="100" dirty="0">
              <a:solidFill>
                <a:srgbClr val="BBE0E3">
                  <a:lumMod val="50000"/>
                </a:srgbClr>
              </a:solidFill>
              <a:ea typeface="ＭＳ 明朝"/>
              <a:cs typeface="Times New Roman"/>
            </a:endParaRPr>
          </a:p>
          <a:p>
            <a:pPr marL="342900" indent="-342900" algn="just">
              <a:buFontTx/>
              <a:buAutoNum type="arabicParenBoth"/>
            </a:pPr>
            <a:r>
              <a:rPr lang="en-US" altLang="ja-JP" kern="100" dirty="0">
                <a:solidFill>
                  <a:srgbClr val="BBE0E3">
                    <a:lumMod val="50000"/>
                  </a:srgbClr>
                </a:solidFill>
                <a:highlight>
                  <a:srgbClr val="C0C0C0"/>
                </a:highlight>
                <a:ea typeface="ＭＳ 明朝"/>
                <a:cs typeface="Times New Roman"/>
              </a:rPr>
              <a:t>South Korea </a:t>
            </a:r>
            <a:r>
              <a:rPr lang="en-US" altLang="ja-JP" kern="100" dirty="0">
                <a:solidFill>
                  <a:srgbClr val="BBE0E3">
                    <a:lumMod val="50000"/>
                  </a:srgbClr>
                </a:solidFill>
                <a:ea typeface="ＭＳ 明朝"/>
                <a:cs typeface="Times New Roman"/>
              </a:rPr>
              <a:t>established its social security system in the 1990s, after the Asian financial crisis, under </a:t>
            </a:r>
            <a:r>
              <a:rPr lang="en-US" altLang="ja-JP" b="1" kern="100" dirty="0">
                <a:solidFill>
                  <a:srgbClr val="BBE0E3">
                    <a:lumMod val="50000"/>
                  </a:srgbClr>
                </a:solidFill>
                <a:ea typeface="ＭＳ 明朝"/>
                <a:cs typeface="Times New Roman"/>
              </a:rPr>
              <a:t>the slogan of “productive welfare”</a:t>
            </a:r>
            <a:r>
              <a:rPr lang="en-US" altLang="ja-JP" kern="100" dirty="0">
                <a:solidFill>
                  <a:srgbClr val="BBE0E3">
                    <a:lumMod val="50000"/>
                  </a:srgbClr>
                </a:solidFill>
                <a:ea typeface="ＭＳ 明朝"/>
                <a:cs typeface="Times New Roman"/>
              </a:rPr>
              <a:t> (the Kim </a:t>
            </a:r>
            <a:r>
              <a:rPr lang="en-US" altLang="ja-JP" kern="100" dirty="0" err="1">
                <a:solidFill>
                  <a:srgbClr val="BBE0E3">
                    <a:lumMod val="50000"/>
                  </a:srgbClr>
                </a:solidFill>
                <a:ea typeface="ＭＳ 明朝"/>
                <a:cs typeface="Times New Roman"/>
              </a:rPr>
              <a:t>Dae</a:t>
            </a:r>
            <a:r>
              <a:rPr lang="en-US" altLang="ja-JP" kern="100" dirty="0">
                <a:solidFill>
                  <a:srgbClr val="BBE0E3">
                    <a:lumMod val="50000"/>
                  </a:srgbClr>
                </a:solidFill>
                <a:ea typeface="ＭＳ 明朝"/>
                <a:cs typeface="Times New Roman"/>
              </a:rPr>
              <a:t> Jung administration). South Korea’s social security system is considered to be the welfare regime coupled with the “</a:t>
            </a:r>
            <a:r>
              <a:rPr lang="en-US" altLang="ja-JP" b="1" kern="100" dirty="0">
                <a:solidFill>
                  <a:srgbClr val="FF0000"/>
                </a:solidFill>
                <a:ea typeface="ＭＳ 明朝"/>
                <a:cs typeface="Times New Roman"/>
              </a:rPr>
              <a:t>workforce regime</a:t>
            </a:r>
            <a:r>
              <a:rPr lang="en-US" altLang="ja-JP" kern="100" dirty="0">
                <a:solidFill>
                  <a:srgbClr val="BBE0E3">
                    <a:lumMod val="50000"/>
                  </a:srgbClr>
                </a:solidFill>
                <a:ea typeface="ＭＳ 明朝"/>
                <a:cs typeface="Times New Roman"/>
              </a:rPr>
              <a:t>”.</a:t>
            </a:r>
            <a:endParaRPr lang="ja-JP" altLang="ja-JP" sz="1600" kern="100" dirty="0">
              <a:solidFill>
                <a:srgbClr val="BBE0E3">
                  <a:lumMod val="50000"/>
                </a:srgbClr>
              </a:solidFill>
              <a:ea typeface="ＭＳ 明朝"/>
              <a:cs typeface="Times New Roman"/>
            </a:endParaRPr>
          </a:p>
        </p:txBody>
      </p:sp>
    </p:spTree>
    <p:extLst>
      <p:ext uri="{BB962C8B-B14F-4D97-AF65-F5344CB8AC3E}">
        <p14:creationId xmlns:p14="http://schemas.microsoft.com/office/powerpoint/2010/main" val="2430437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315"/>
          <p:cNvSpPr>
            <a:spLocks noChangeArrowheads="1"/>
          </p:cNvSpPr>
          <p:nvPr/>
        </p:nvSpPr>
        <p:spPr bwMode="auto">
          <a:xfrm>
            <a:off x="1411290" y="685800"/>
            <a:ext cx="6794500" cy="55435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ja-JP" sz="5400">
              <a:solidFill>
                <a:srgbClr val="000000"/>
              </a:solidFill>
            </a:endParaRPr>
          </a:p>
        </p:txBody>
      </p:sp>
      <p:sp>
        <p:nvSpPr>
          <p:cNvPr id="9219" name="Line 2316"/>
          <p:cNvSpPr>
            <a:spLocks noChangeShapeType="1"/>
          </p:cNvSpPr>
          <p:nvPr/>
        </p:nvSpPr>
        <p:spPr bwMode="auto">
          <a:xfrm>
            <a:off x="1411290" y="5672138"/>
            <a:ext cx="67945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20" name="Line 2317"/>
          <p:cNvSpPr>
            <a:spLocks noChangeShapeType="1"/>
          </p:cNvSpPr>
          <p:nvPr/>
        </p:nvSpPr>
        <p:spPr bwMode="auto">
          <a:xfrm>
            <a:off x="1411290" y="5122863"/>
            <a:ext cx="67945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21" name="Line 2318"/>
          <p:cNvSpPr>
            <a:spLocks noChangeShapeType="1"/>
          </p:cNvSpPr>
          <p:nvPr/>
        </p:nvSpPr>
        <p:spPr bwMode="auto">
          <a:xfrm>
            <a:off x="1411290" y="4565650"/>
            <a:ext cx="67945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22" name="Line 2319"/>
          <p:cNvSpPr>
            <a:spLocks noChangeShapeType="1"/>
          </p:cNvSpPr>
          <p:nvPr/>
        </p:nvSpPr>
        <p:spPr bwMode="auto">
          <a:xfrm>
            <a:off x="1411290" y="4014788"/>
            <a:ext cx="67945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23" name="Line 2320"/>
          <p:cNvSpPr>
            <a:spLocks noChangeShapeType="1"/>
          </p:cNvSpPr>
          <p:nvPr/>
        </p:nvSpPr>
        <p:spPr bwMode="auto">
          <a:xfrm>
            <a:off x="1411290" y="3457575"/>
            <a:ext cx="67945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24" name="Line 2321"/>
          <p:cNvSpPr>
            <a:spLocks noChangeShapeType="1"/>
          </p:cNvSpPr>
          <p:nvPr/>
        </p:nvSpPr>
        <p:spPr bwMode="auto">
          <a:xfrm>
            <a:off x="1411290" y="2901950"/>
            <a:ext cx="67945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25" name="Line 2322"/>
          <p:cNvSpPr>
            <a:spLocks noChangeShapeType="1"/>
          </p:cNvSpPr>
          <p:nvPr/>
        </p:nvSpPr>
        <p:spPr bwMode="auto">
          <a:xfrm>
            <a:off x="1411290" y="2351088"/>
            <a:ext cx="67945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26" name="Line 2323"/>
          <p:cNvSpPr>
            <a:spLocks noChangeShapeType="1"/>
          </p:cNvSpPr>
          <p:nvPr/>
        </p:nvSpPr>
        <p:spPr bwMode="auto">
          <a:xfrm>
            <a:off x="1411290" y="1793875"/>
            <a:ext cx="67945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27" name="Line 2324"/>
          <p:cNvSpPr>
            <a:spLocks noChangeShapeType="1"/>
          </p:cNvSpPr>
          <p:nvPr/>
        </p:nvSpPr>
        <p:spPr bwMode="auto">
          <a:xfrm>
            <a:off x="1411290" y="1243013"/>
            <a:ext cx="6794500" cy="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28" name="Line 2325"/>
          <p:cNvSpPr>
            <a:spLocks noChangeShapeType="1"/>
          </p:cNvSpPr>
          <p:nvPr/>
        </p:nvSpPr>
        <p:spPr bwMode="auto">
          <a:xfrm>
            <a:off x="1411290" y="685800"/>
            <a:ext cx="67945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29" name="Rectangle 2326"/>
          <p:cNvSpPr>
            <a:spLocks noChangeArrowheads="1"/>
          </p:cNvSpPr>
          <p:nvPr/>
        </p:nvSpPr>
        <p:spPr bwMode="auto">
          <a:xfrm>
            <a:off x="1411290" y="685800"/>
            <a:ext cx="6794500" cy="5543550"/>
          </a:xfrm>
          <a:prstGeom prst="rect">
            <a:avLst/>
          </a:prstGeom>
          <a:noFill/>
          <a:ln w="6350">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ja-JP" altLang="ja-JP" sz="5400">
              <a:solidFill>
                <a:srgbClr val="000000"/>
              </a:solidFill>
            </a:endParaRPr>
          </a:p>
        </p:txBody>
      </p:sp>
      <p:sp>
        <p:nvSpPr>
          <p:cNvPr id="9230" name="Line 2327"/>
          <p:cNvSpPr>
            <a:spLocks noChangeShapeType="1"/>
          </p:cNvSpPr>
          <p:nvPr/>
        </p:nvSpPr>
        <p:spPr bwMode="auto">
          <a:xfrm>
            <a:off x="1411288" y="685800"/>
            <a:ext cx="0" cy="55435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31" name="Line 2329"/>
          <p:cNvSpPr>
            <a:spLocks noChangeShapeType="1"/>
          </p:cNvSpPr>
          <p:nvPr/>
        </p:nvSpPr>
        <p:spPr bwMode="auto">
          <a:xfrm>
            <a:off x="1411289" y="5672138"/>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32" name="Line 2330"/>
          <p:cNvSpPr>
            <a:spLocks noChangeShapeType="1"/>
          </p:cNvSpPr>
          <p:nvPr/>
        </p:nvSpPr>
        <p:spPr bwMode="auto">
          <a:xfrm>
            <a:off x="1411289" y="5122863"/>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33" name="Line 2331"/>
          <p:cNvSpPr>
            <a:spLocks noChangeShapeType="1"/>
          </p:cNvSpPr>
          <p:nvPr/>
        </p:nvSpPr>
        <p:spPr bwMode="auto">
          <a:xfrm>
            <a:off x="1411289" y="4565650"/>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34" name="Line 2332"/>
          <p:cNvSpPr>
            <a:spLocks noChangeShapeType="1"/>
          </p:cNvSpPr>
          <p:nvPr/>
        </p:nvSpPr>
        <p:spPr bwMode="auto">
          <a:xfrm>
            <a:off x="1411289" y="4014788"/>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35" name="Line 2333"/>
          <p:cNvSpPr>
            <a:spLocks noChangeShapeType="1"/>
          </p:cNvSpPr>
          <p:nvPr/>
        </p:nvSpPr>
        <p:spPr bwMode="auto">
          <a:xfrm>
            <a:off x="1411289" y="3457575"/>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36" name="Line 2334"/>
          <p:cNvSpPr>
            <a:spLocks noChangeShapeType="1"/>
          </p:cNvSpPr>
          <p:nvPr/>
        </p:nvSpPr>
        <p:spPr bwMode="auto">
          <a:xfrm>
            <a:off x="1411289" y="2901950"/>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37" name="Line 2335"/>
          <p:cNvSpPr>
            <a:spLocks noChangeShapeType="1"/>
          </p:cNvSpPr>
          <p:nvPr/>
        </p:nvSpPr>
        <p:spPr bwMode="auto">
          <a:xfrm>
            <a:off x="1411289" y="2351088"/>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38" name="Line 2336"/>
          <p:cNvSpPr>
            <a:spLocks noChangeShapeType="1"/>
          </p:cNvSpPr>
          <p:nvPr/>
        </p:nvSpPr>
        <p:spPr bwMode="auto">
          <a:xfrm>
            <a:off x="1411289" y="1793875"/>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39" name="Line 2337"/>
          <p:cNvSpPr>
            <a:spLocks noChangeShapeType="1"/>
          </p:cNvSpPr>
          <p:nvPr/>
        </p:nvSpPr>
        <p:spPr bwMode="auto">
          <a:xfrm>
            <a:off x="1411289" y="1243013"/>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40" name="Line 2338"/>
          <p:cNvSpPr>
            <a:spLocks noChangeShapeType="1"/>
          </p:cNvSpPr>
          <p:nvPr/>
        </p:nvSpPr>
        <p:spPr bwMode="auto">
          <a:xfrm>
            <a:off x="1411289" y="685800"/>
            <a:ext cx="396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41" name="Freeform 2402"/>
          <p:cNvSpPr>
            <a:spLocks/>
          </p:cNvSpPr>
          <p:nvPr/>
        </p:nvSpPr>
        <p:spPr bwMode="auto">
          <a:xfrm>
            <a:off x="1576389" y="839796"/>
            <a:ext cx="6577012" cy="1158875"/>
          </a:xfrm>
          <a:custGeom>
            <a:avLst/>
            <a:gdLst>
              <a:gd name="T0" fmla="*/ 0 w 992"/>
              <a:gd name="T1" fmla="*/ 2147483647 h 175"/>
              <a:gd name="T2" fmla="*/ 2147483647 w 992"/>
              <a:gd name="T3" fmla="*/ 2147483647 h 175"/>
              <a:gd name="T4" fmla="*/ 2147483647 w 992"/>
              <a:gd name="T5" fmla="*/ 2147483647 h 175"/>
              <a:gd name="T6" fmla="*/ 2147483647 w 992"/>
              <a:gd name="T7" fmla="*/ 2147483647 h 175"/>
              <a:gd name="T8" fmla="*/ 2147483647 w 992"/>
              <a:gd name="T9" fmla="*/ 2147483647 h 175"/>
              <a:gd name="T10" fmla="*/ 2147483647 w 992"/>
              <a:gd name="T11" fmla="*/ 2147483647 h 175"/>
              <a:gd name="T12" fmla="*/ 2147483647 w 992"/>
              <a:gd name="T13" fmla="*/ 2147483647 h 175"/>
              <a:gd name="T14" fmla="*/ 2147483647 w 992"/>
              <a:gd name="T15" fmla="*/ 2147483647 h 175"/>
              <a:gd name="T16" fmla="*/ 2147483647 w 992"/>
              <a:gd name="T17" fmla="*/ 2147483647 h 175"/>
              <a:gd name="T18" fmla="*/ 2147483647 w 992"/>
              <a:gd name="T19" fmla="*/ 2147483647 h 175"/>
              <a:gd name="T20" fmla="*/ 2147483647 w 992"/>
              <a:gd name="T21" fmla="*/ 2147483647 h 175"/>
              <a:gd name="T22" fmla="*/ 2147483647 w 992"/>
              <a:gd name="T23" fmla="*/ 2147483647 h 175"/>
              <a:gd name="T24" fmla="*/ 2147483647 w 992"/>
              <a:gd name="T25" fmla="*/ 2147483647 h 175"/>
              <a:gd name="T26" fmla="*/ 2147483647 w 992"/>
              <a:gd name="T27" fmla="*/ 0 h 175"/>
              <a:gd name="T28" fmla="*/ 2147483647 w 992"/>
              <a:gd name="T29" fmla="*/ 2147483647 h 175"/>
              <a:gd name="T30" fmla="*/ 2147483647 w 992"/>
              <a:gd name="T31" fmla="*/ 2147483647 h 175"/>
              <a:gd name="T32" fmla="*/ 2147483647 w 992"/>
              <a:gd name="T33" fmla="*/ 2147483647 h 175"/>
              <a:gd name="T34" fmla="*/ 2147483647 w 992"/>
              <a:gd name="T35" fmla="*/ 2147483647 h 175"/>
              <a:gd name="T36" fmla="*/ 2147483647 w 992"/>
              <a:gd name="T37" fmla="*/ 2147483647 h 175"/>
              <a:gd name="T38" fmla="*/ 2147483647 w 992"/>
              <a:gd name="T39" fmla="*/ 0 h 175"/>
              <a:gd name="T40" fmla="*/ 2147483647 w 992"/>
              <a:gd name="T41" fmla="*/ 2147483647 h 175"/>
              <a:gd name="T42" fmla="*/ 2147483647 w 992"/>
              <a:gd name="T43" fmla="*/ 2147483647 h 175"/>
              <a:gd name="T44" fmla="*/ 2147483647 w 992"/>
              <a:gd name="T45" fmla="*/ 2147483647 h 175"/>
              <a:gd name="T46" fmla="*/ 2147483647 w 992"/>
              <a:gd name="T47" fmla="*/ 2147483647 h 175"/>
              <a:gd name="T48" fmla="*/ 2147483647 w 992"/>
              <a:gd name="T49" fmla="*/ 2147483647 h 175"/>
              <a:gd name="T50" fmla="*/ 2147483647 w 992"/>
              <a:gd name="T51" fmla="*/ 2147483647 h 175"/>
              <a:gd name="T52" fmla="*/ 2147483647 w 992"/>
              <a:gd name="T53" fmla="*/ 2147483647 h 175"/>
              <a:gd name="T54" fmla="*/ 2147483647 w 992"/>
              <a:gd name="T55" fmla="*/ 2147483647 h 175"/>
              <a:gd name="T56" fmla="*/ 2147483647 w 992"/>
              <a:gd name="T57" fmla="*/ 2147483647 h 175"/>
              <a:gd name="T58" fmla="*/ 2147483647 w 992"/>
              <a:gd name="T59" fmla="*/ 2147483647 h 175"/>
              <a:gd name="T60" fmla="*/ 2147483647 w 992"/>
              <a:gd name="T61" fmla="*/ 2147483647 h 175"/>
              <a:gd name="T62" fmla="*/ 2147483647 w 992"/>
              <a:gd name="T63" fmla="*/ 2147483647 h 175"/>
              <a:gd name="T64" fmla="*/ 2147483647 w 992"/>
              <a:gd name="T65" fmla="*/ 2147483647 h 175"/>
              <a:gd name="T66" fmla="*/ 2147483647 w 992"/>
              <a:gd name="T67" fmla="*/ 2147483647 h 175"/>
              <a:gd name="T68" fmla="*/ 2147483647 w 992"/>
              <a:gd name="T69" fmla="*/ 2147483647 h 175"/>
              <a:gd name="T70" fmla="*/ 2147483647 w 992"/>
              <a:gd name="T71" fmla="*/ 2147483647 h 175"/>
              <a:gd name="T72" fmla="*/ 2147483647 w 992"/>
              <a:gd name="T73" fmla="*/ 2147483647 h 175"/>
              <a:gd name="T74" fmla="*/ 2147483647 w 992"/>
              <a:gd name="T75" fmla="*/ 2147483647 h 175"/>
              <a:gd name="T76" fmla="*/ 2147483647 w 992"/>
              <a:gd name="T77" fmla="*/ 2147483647 h 175"/>
              <a:gd name="T78" fmla="*/ 2147483647 w 992"/>
              <a:gd name="T79" fmla="*/ 2147483647 h 175"/>
              <a:gd name="T80" fmla="*/ 2147483647 w 992"/>
              <a:gd name="T81" fmla="*/ 2147483647 h 175"/>
              <a:gd name="T82" fmla="*/ 2147483647 w 992"/>
              <a:gd name="T83" fmla="*/ 2147483647 h 175"/>
              <a:gd name="T84" fmla="*/ 2147483647 w 992"/>
              <a:gd name="T85" fmla="*/ 2147483647 h 175"/>
              <a:gd name="T86" fmla="*/ 2147483647 w 992"/>
              <a:gd name="T87" fmla="*/ 2147483647 h 175"/>
              <a:gd name="T88" fmla="*/ 2147483647 w 992"/>
              <a:gd name="T89" fmla="*/ 2147483647 h 175"/>
              <a:gd name="T90" fmla="*/ 2147483647 w 992"/>
              <a:gd name="T91" fmla="*/ 2147483647 h 175"/>
              <a:gd name="T92" fmla="*/ 2147483647 w 992"/>
              <a:gd name="T93" fmla="*/ 2147483647 h 175"/>
              <a:gd name="T94" fmla="*/ 2147483647 w 992"/>
              <a:gd name="T95" fmla="*/ 2147483647 h 175"/>
              <a:gd name="T96" fmla="*/ 2147483647 w 992"/>
              <a:gd name="T97" fmla="*/ 2147483647 h 175"/>
              <a:gd name="T98" fmla="*/ 2147483647 w 992"/>
              <a:gd name="T99" fmla="*/ 2147483647 h 175"/>
              <a:gd name="T100" fmla="*/ 2147483647 w 992"/>
              <a:gd name="T101" fmla="*/ 2147483647 h 175"/>
              <a:gd name="T102" fmla="*/ 2147483647 w 992"/>
              <a:gd name="T103" fmla="*/ 2147483647 h 175"/>
              <a:gd name="T104" fmla="*/ 2147483647 w 992"/>
              <a:gd name="T105" fmla="*/ 2147483647 h 175"/>
              <a:gd name="T106" fmla="*/ 2147483647 w 992"/>
              <a:gd name="T107" fmla="*/ 2147483647 h 175"/>
              <a:gd name="T108" fmla="*/ 2147483647 w 992"/>
              <a:gd name="T109" fmla="*/ 2147483647 h 175"/>
              <a:gd name="T110" fmla="*/ 2147483647 w 992"/>
              <a:gd name="T111" fmla="*/ 2147483647 h 175"/>
              <a:gd name="T112" fmla="*/ 2147483647 w 992"/>
              <a:gd name="T113" fmla="*/ 2147483647 h 175"/>
              <a:gd name="T114" fmla="*/ 2147483647 w 992"/>
              <a:gd name="T115" fmla="*/ 2147483647 h 175"/>
              <a:gd name="T116" fmla="*/ 2147483647 w 992"/>
              <a:gd name="T117" fmla="*/ 2147483647 h 175"/>
              <a:gd name="T118" fmla="*/ 2147483647 w 992"/>
              <a:gd name="T119" fmla="*/ 2147483647 h 17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92"/>
              <a:gd name="T181" fmla="*/ 0 h 175"/>
              <a:gd name="T182" fmla="*/ 992 w 992"/>
              <a:gd name="T183" fmla="*/ 175 h 17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92" h="175">
                <a:moveTo>
                  <a:pt x="0" y="10"/>
                </a:moveTo>
                <a:lnTo>
                  <a:pt x="17" y="16"/>
                </a:lnTo>
                <a:lnTo>
                  <a:pt x="34" y="21"/>
                </a:lnTo>
                <a:lnTo>
                  <a:pt x="51" y="25"/>
                </a:lnTo>
                <a:lnTo>
                  <a:pt x="67" y="27"/>
                </a:lnTo>
                <a:lnTo>
                  <a:pt x="84" y="29"/>
                </a:lnTo>
                <a:lnTo>
                  <a:pt x="101" y="23"/>
                </a:lnTo>
                <a:lnTo>
                  <a:pt x="118" y="16"/>
                </a:lnTo>
                <a:lnTo>
                  <a:pt x="135" y="15"/>
                </a:lnTo>
                <a:lnTo>
                  <a:pt x="151" y="12"/>
                </a:lnTo>
                <a:lnTo>
                  <a:pt x="168" y="8"/>
                </a:lnTo>
                <a:lnTo>
                  <a:pt x="185" y="3"/>
                </a:lnTo>
                <a:lnTo>
                  <a:pt x="202" y="2"/>
                </a:lnTo>
                <a:lnTo>
                  <a:pt x="219" y="0"/>
                </a:lnTo>
                <a:lnTo>
                  <a:pt x="235" y="2"/>
                </a:lnTo>
                <a:lnTo>
                  <a:pt x="252" y="4"/>
                </a:lnTo>
                <a:lnTo>
                  <a:pt x="269" y="2"/>
                </a:lnTo>
                <a:lnTo>
                  <a:pt x="286" y="2"/>
                </a:lnTo>
                <a:lnTo>
                  <a:pt x="303" y="1"/>
                </a:lnTo>
                <a:lnTo>
                  <a:pt x="319" y="0"/>
                </a:lnTo>
                <a:lnTo>
                  <a:pt x="336" y="6"/>
                </a:lnTo>
                <a:lnTo>
                  <a:pt x="353" y="5"/>
                </a:lnTo>
                <a:lnTo>
                  <a:pt x="370" y="16"/>
                </a:lnTo>
                <a:lnTo>
                  <a:pt x="387" y="12"/>
                </a:lnTo>
                <a:lnTo>
                  <a:pt x="403" y="16"/>
                </a:lnTo>
                <a:lnTo>
                  <a:pt x="420" y="21"/>
                </a:lnTo>
                <a:lnTo>
                  <a:pt x="437" y="28"/>
                </a:lnTo>
                <a:lnTo>
                  <a:pt x="454" y="33"/>
                </a:lnTo>
                <a:lnTo>
                  <a:pt x="471" y="34"/>
                </a:lnTo>
                <a:lnTo>
                  <a:pt x="488" y="37"/>
                </a:lnTo>
                <a:lnTo>
                  <a:pt x="504" y="41"/>
                </a:lnTo>
                <a:lnTo>
                  <a:pt x="521" y="40"/>
                </a:lnTo>
                <a:lnTo>
                  <a:pt x="538" y="46"/>
                </a:lnTo>
                <a:lnTo>
                  <a:pt x="555" y="54"/>
                </a:lnTo>
                <a:lnTo>
                  <a:pt x="572" y="45"/>
                </a:lnTo>
                <a:lnTo>
                  <a:pt x="588" y="65"/>
                </a:lnTo>
                <a:lnTo>
                  <a:pt x="605" y="77"/>
                </a:lnTo>
                <a:lnTo>
                  <a:pt x="622" y="61"/>
                </a:lnTo>
                <a:lnTo>
                  <a:pt x="639" y="88"/>
                </a:lnTo>
                <a:lnTo>
                  <a:pt x="656" y="79"/>
                </a:lnTo>
                <a:lnTo>
                  <a:pt x="672" y="83"/>
                </a:lnTo>
                <a:lnTo>
                  <a:pt x="689" y="85"/>
                </a:lnTo>
                <a:lnTo>
                  <a:pt x="706" y="82"/>
                </a:lnTo>
                <a:lnTo>
                  <a:pt x="723" y="94"/>
                </a:lnTo>
                <a:lnTo>
                  <a:pt x="740" y="100"/>
                </a:lnTo>
                <a:lnTo>
                  <a:pt x="756" y="106"/>
                </a:lnTo>
                <a:lnTo>
                  <a:pt x="773" y="123"/>
                </a:lnTo>
                <a:lnTo>
                  <a:pt x="790" y="128"/>
                </a:lnTo>
                <a:lnTo>
                  <a:pt x="807" y="144"/>
                </a:lnTo>
                <a:lnTo>
                  <a:pt x="824" y="139"/>
                </a:lnTo>
                <a:lnTo>
                  <a:pt x="840" y="139"/>
                </a:lnTo>
                <a:lnTo>
                  <a:pt x="857" y="156"/>
                </a:lnTo>
                <a:lnTo>
                  <a:pt x="874" y="163"/>
                </a:lnTo>
                <a:lnTo>
                  <a:pt x="891" y="173"/>
                </a:lnTo>
                <a:lnTo>
                  <a:pt x="908" y="175"/>
                </a:lnTo>
                <a:lnTo>
                  <a:pt x="924" y="169"/>
                </a:lnTo>
                <a:lnTo>
                  <a:pt x="941" y="173"/>
                </a:lnTo>
                <a:lnTo>
                  <a:pt x="958" y="166"/>
                </a:lnTo>
                <a:lnTo>
                  <a:pt x="975" y="170"/>
                </a:lnTo>
                <a:lnTo>
                  <a:pt x="992" y="165"/>
                </a:lnTo>
              </a:path>
            </a:pathLst>
          </a:custGeom>
          <a:noFill/>
          <a:ln w="34925">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solidFill>
                <a:prstClr val="black"/>
              </a:solidFill>
            </a:endParaRPr>
          </a:p>
        </p:txBody>
      </p:sp>
      <p:sp>
        <p:nvSpPr>
          <p:cNvPr id="9242" name="Freeform 2403"/>
          <p:cNvSpPr>
            <a:spLocks/>
          </p:cNvSpPr>
          <p:nvPr/>
        </p:nvSpPr>
        <p:spPr bwMode="auto">
          <a:xfrm>
            <a:off x="1463679" y="831850"/>
            <a:ext cx="6689725" cy="749300"/>
          </a:xfrm>
          <a:custGeom>
            <a:avLst/>
            <a:gdLst>
              <a:gd name="T0" fmla="*/ 0 w 1009"/>
              <a:gd name="T1" fmla="*/ 2147483647 h 113"/>
              <a:gd name="T2" fmla="*/ 2147483647 w 1009"/>
              <a:gd name="T3" fmla="*/ 0 h 113"/>
              <a:gd name="T4" fmla="*/ 2147483647 w 1009"/>
              <a:gd name="T5" fmla="*/ 2147483647 h 113"/>
              <a:gd name="T6" fmla="*/ 2147483647 w 1009"/>
              <a:gd name="T7" fmla="*/ 2147483647 h 113"/>
              <a:gd name="T8" fmla="*/ 2147483647 w 1009"/>
              <a:gd name="T9" fmla="*/ 2147483647 h 113"/>
              <a:gd name="T10" fmla="*/ 2147483647 w 1009"/>
              <a:gd name="T11" fmla="*/ 2147483647 h 113"/>
              <a:gd name="T12" fmla="*/ 2147483647 w 1009"/>
              <a:gd name="T13" fmla="*/ 2147483647 h 113"/>
              <a:gd name="T14" fmla="*/ 2147483647 w 1009"/>
              <a:gd name="T15" fmla="*/ 2147483647 h 113"/>
              <a:gd name="T16" fmla="*/ 2147483647 w 1009"/>
              <a:gd name="T17" fmla="*/ 2147483647 h 113"/>
              <a:gd name="T18" fmla="*/ 2147483647 w 1009"/>
              <a:gd name="T19" fmla="*/ 2147483647 h 113"/>
              <a:gd name="T20" fmla="*/ 2147483647 w 1009"/>
              <a:gd name="T21" fmla="*/ 2147483647 h 113"/>
              <a:gd name="T22" fmla="*/ 2147483647 w 1009"/>
              <a:gd name="T23" fmla="*/ 2147483647 h 113"/>
              <a:gd name="T24" fmla="*/ 2147483647 w 1009"/>
              <a:gd name="T25" fmla="*/ 2147483647 h 113"/>
              <a:gd name="T26" fmla="*/ 2147483647 w 1009"/>
              <a:gd name="T27" fmla="*/ 2147483647 h 113"/>
              <a:gd name="T28" fmla="*/ 2147483647 w 1009"/>
              <a:gd name="T29" fmla="*/ 2147483647 h 113"/>
              <a:gd name="T30" fmla="*/ 2147483647 w 1009"/>
              <a:gd name="T31" fmla="*/ 2147483647 h 113"/>
              <a:gd name="T32" fmla="*/ 2147483647 w 1009"/>
              <a:gd name="T33" fmla="*/ 2147483647 h 113"/>
              <a:gd name="T34" fmla="*/ 2147483647 w 1009"/>
              <a:gd name="T35" fmla="*/ 2147483647 h 113"/>
              <a:gd name="T36" fmla="*/ 2147483647 w 1009"/>
              <a:gd name="T37" fmla="*/ 2147483647 h 113"/>
              <a:gd name="T38" fmla="*/ 2147483647 w 1009"/>
              <a:gd name="T39" fmla="*/ 2147483647 h 113"/>
              <a:gd name="T40" fmla="*/ 2147483647 w 1009"/>
              <a:gd name="T41" fmla="*/ 2147483647 h 113"/>
              <a:gd name="T42" fmla="*/ 2147483647 w 1009"/>
              <a:gd name="T43" fmla="*/ 2147483647 h 113"/>
              <a:gd name="T44" fmla="*/ 2147483647 w 1009"/>
              <a:gd name="T45" fmla="*/ 2147483647 h 113"/>
              <a:gd name="T46" fmla="*/ 2147483647 w 1009"/>
              <a:gd name="T47" fmla="*/ 2147483647 h 113"/>
              <a:gd name="T48" fmla="*/ 2147483647 w 1009"/>
              <a:gd name="T49" fmla="*/ 2147483647 h 113"/>
              <a:gd name="T50" fmla="*/ 2147483647 w 1009"/>
              <a:gd name="T51" fmla="*/ 2147483647 h 113"/>
              <a:gd name="T52" fmla="*/ 2147483647 w 1009"/>
              <a:gd name="T53" fmla="*/ 2147483647 h 113"/>
              <a:gd name="T54" fmla="*/ 2147483647 w 1009"/>
              <a:gd name="T55" fmla="*/ 2147483647 h 113"/>
              <a:gd name="T56" fmla="*/ 2147483647 w 1009"/>
              <a:gd name="T57" fmla="*/ 2147483647 h 113"/>
              <a:gd name="T58" fmla="*/ 2147483647 w 1009"/>
              <a:gd name="T59" fmla="*/ 2147483647 h 113"/>
              <a:gd name="T60" fmla="*/ 2147483647 w 1009"/>
              <a:gd name="T61" fmla="*/ 2147483647 h 113"/>
              <a:gd name="T62" fmla="*/ 2147483647 w 1009"/>
              <a:gd name="T63" fmla="*/ 2147483647 h 113"/>
              <a:gd name="T64" fmla="*/ 2147483647 w 1009"/>
              <a:gd name="T65" fmla="*/ 2147483647 h 113"/>
              <a:gd name="T66" fmla="*/ 2147483647 w 1009"/>
              <a:gd name="T67" fmla="*/ 2147483647 h 113"/>
              <a:gd name="T68" fmla="*/ 2147483647 w 1009"/>
              <a:gd name="T69" fmla="*/ 2147483647 h 113"/>
              <a:gd name="T70" fmla="*/ 2147483647 w 1009"/>
              <a:gd name="T71" fmla="*/ 2147483647 h 113"/>
              <a:gd name="T72" fmla="*/ 2147483647 w 1009"/>
              <a:gd name="T73" fmla="*/ 2147483647 h 113"/>
              <a:gd name="T74" fmla="*/ 2147483647 w 1009"/>
              <a:gd name="T75" fmla="*/ 2147483647 h 113"/>
              <a:gd name="T76" fmla="*/ 2147483647 w 1009"/>
              <a:gd name="T77" fmla="*/ 2147483647 h 113"/>
              <a:gd name="T78" fmla="*/ 2147483647 w 1009"/>
              <a:gd name="T79" fmla="*/ 2147483647 h 113"/>
              <a:gd name="T80" fmla="*/ 2147483647 w 1009"/>
              <a:gd name="T81" fmla="*/ 2147483647 h 113"/>
              <a:gd name="T82" fmla="*/ 2147483647 w 1009"/>
              <a:gd name="T83" fmla="*/ 2147483647 h 113"/>
              <a:gd name="T84" fmla="*/ 2147483647 w 1009"/>
              <a:gd name="T85" fmla="*/ 2147483647 h 113"/>
              <a:gd name="T86" fmla="*/ 2147483647 w 1009"/>
              <a:gd name="T87" fmla="*/ 2147483647 h 113"/>
              <a:gd name="T88" fmla="*/ 2147483647 w 1009"/>
              <a:gd name="T89" fmla="*/ 2147483647 h 113"/>
              <a:gd name="T90" fmla="*/ 2147483647 w 1009"/>
              <a:gd name="T91" fmla="*/ 2147483647 h 113"/>
              <a:gd name="T92" fmla="*/ 2147483647 w 1009"/>
              <a:gd name="T93" fmla="*/ 2147483647 h 113"/>
              <a:gd name="T94" fmla="*/ 2147483647 w 1009"/>
              <a:gd name="T95" fmla="*/ 2147483647 h 113"/>
              <a:gd name="T96" fmla="*/ 2147483647 w 1009"/>
              <a:gd name="T97" fmla="*/ 2147483647 h 113"/>
              <a:gd name="T98" fmla="*/ 2147483647 w 1009"/>
              <a:gd name="T99" fmla="*/ 2147483647 h 113"/>
              <a:gd name="T100" fmla="*/ 2147483647 w 1009"/>
              <a:gd name="T101" fmla="*/ 2147483647 h 113"/>
              <a:gd name="T102" fmla="*/ 2147483647 w 1009"/>
              <a:gd name="T103" fmla="*/ 2147483647 h 113"/>
              <a:gd name="T104" fmla="*/ 2147483647 w 1009"/>
              <a:gd name="T105" fmla="*/ 2147483647 h 113"/>
              <a:gd name="T106" fmla="*/ 2147483647 w 1009"/>
              <a:gd name="T107" fmla="*/ 2147483647 h 113"/>
              <a:gd name="T108" fmla="*/ 2147483647 w 1009"/>
              <a:gd name="T109" fmla="*/ 2147483647 h 113"/>
              <a:gd name="T110" fmla="*/ 2147483647 w 1009"/>
              <a:gd name="T111" fmla="*/ 2147483647 h 113"/>
              <a:gd name="T112" fmla="*/ 2147483647 w 1009"/>
              <a:gd name="T113" fmla="*/ 2147483647 h 113"/>
              <a:gd name="T114" fmla="*/ 2147483647 w 1009"/>
              <a:gd name="T115" fmla="*/ 2147483647 h 113"/>
              <a:gd name="T116" fmla="*/ 2147483647 w 1009"/>
              <a:gd name="T117" fmla="*/ 2147483647 h 113"/>
              <a:gd name="T118" fmla="*/ 2147483647 w 1009"/>
              <a:gd name="T119" fmla="*/ 2147483647 h 113"/>
              <a:gd name="T120" fmla="*/ 2147483647 w 1009"/>
              <a:gd name="T121" fmla="*/ 2147483647 h 11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09"/>
              <a:gd name="T184" fmla="*/ 0 h 113"/>
              <a:gd name="T185" fmla="*/ 1009 w 1009"/>
              <a:gd name="T186" fmla="*/ 113 h 11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09" h="113">
                <a:moveTo>
                  <a:pt x="0" y="1"/>
                </a:moveTo>
                <a:lnTo>
                  <a:pt x="17" y="0"/>
                </a:lnTo>
                <a:lnTo>
                  <a:pt x="34" y="1"/>
                </a:lnTo>
                <a:lnTo>
                  <a:pt x="51" y="7"/>
                </a:lnTo>
                <a:lnTo>
                  <a:pt x="68" y="18"/>
                </a:lnTo>
                <a:lnTo>
                  <a:pt x="84" y="21"/>
                </a:lnTo>
                <a:lnTo>
                  <a:pt x="101" y="22"/>
                </a:lnTo>
                <a:lnTo>
                  <a:pt x="118" y="31"/>
                </a:lnTo>
                <a:lnTo>
                  <a:pt x="135" y="23"/>
                </a:lnTo>
                <a:lnTo>
                  <a:pt x="152" y="26"/>
                </a:lnTo>
                <a:lnTo>
                  <a:pt x="168" y="29"/>
                </a:lnTo>
                <a:lnTo>
                  <a:pt x="185" y="35"/>
                </a:lnTo>
                <a:lnTo>
                  <a:pt x="202" y="34"/>
                </a:lnTo>
                <a:lnTo>
                  <a:pt x="219" y="35"/>
                </a:lnTo>
                <a:lnTo>
                  <a:pt x="236" y="32"/>
                </a:lnTo>
                <a:lnTo>
                  <a:pt x="252" y="26"/>
                </a:lnTo>
                <a:lnTo>
                  <a:pt x="269" y="67"/>
                </a:lnTo>
                <a:lnTo>
                  <a:pt x="286" y="30"/>
                </a:lnTo>
                <a:lnTo>
                  <a:pt x="303" y="29"/>
                </a:lnTo>
                <a:lnTo>
                  <a:pt x="320" y="30"/>
                </a:lnTo>
                <a:lnTo>
                  <a:pt x="336" y="27"/>
                </a:lnTo>
                <a:lnTo>
                  <a:pt x="353" y="29"/>
                </a:lnTo>
                <a:lnTo>
                  <a:pt x="370" y="29"/>
                </a:lnTo>
                <a:lnTo>
                  <a:pt x="387" y="29"/>
                </a:lnTo>
                <a:lnTo>
                  <a:pt x="404" y="31"/>
                </a:lnTo>
                <a:lnTo>
                  <a:pt x="420" y="38"/>
                </a:lnTo>
                <a:lnTo>
                  <a:pt x="437" y="44"/>
                </a:lnTo>
                <a:lnTo>
                  <a:pt x="454" y="51"/>
                </a:lnTo>
                <a:lnTo>
                  <a:pt x="471" y="52"/>
                </a:lnTo>
                <a:lnTo>
                  <a:pt x="488" y="52"/>
                </a:lnTo>
                <a:lnTo>
                  <a:pt x="505" y="53"/>
                </a:lnTo>
                <a:lnTo>
                  <a:pt x="521" y="53"/>
                </a:lnTo>
                <a:lnTo>
                  <a:pt x="538" y="54"/>
                </a:lnTo>
                <a:lnTo>
                  <a:pt x="555" y="53"/>
                </a:lnTo>
                <a:lnTo>
                  <a:pt x="572" y="52"/>
                </a:lnTo>
                <a:lnTo>
                  <a:pt x="589" y="57"/>
                </a:lnTo>
                <a:lnTo>
                  <a:pt x="605" y="62"/>
                </a:lnTo>
                <a:lnTo>
                  <a:pt x="622" y="63"/>
                </a:lnTo>
                <a:lnTo>
                  <a:pt x="639" y="67"/>
                </a:lnTo>
                <a:lnTo>
                  <a:pt x="656" y="76"/>
                </a:lnTo>
                <a:lnTo>
                  <a:pt x="673" y="80"/>
                </a:lnTo>
                <a:lnTo>
                  <a:pt x="689" y="72"/>
                </a:lnTo>
                <a:lnTo>
                  <a:pt x="706" y="78"/>
                </a:lnTo>
                <a:lnTo>
                  <a:pt x="723" y="88"/>
                </a:lnTo>
                <a:lnTo>
                  <a:pt x="740" y="84"/>
                </a:lnTo>
                <a:lnTo>
                  <a:pt x="757" y="99"/>
                </a:lnTo>
                <a:lnTo>
                  <a:pt x="773" y="103"/>
                </a:lnTo>
                <a:lnTo>
                  <a:pt x="790" y="109"/>
                </a:lnTo>
                <a:lnTo>
                  <a:pt x="807" y="104"/>
                </a:lnTo>
                <a:lnTo>
                  <a:pt x="824" y="106"/>
                </a:lnTo>
                <a:lnTo>
                  <a:pt x="841" y="98"/>
                </a:lnTo>
                <a:lnTo>
                  <a:pt x="857" y="92"/>
                </a:lnTo>
                <a:lnTo>
                  <a:pt x="874" y="83"/>
                </a:lnTo>
                <a:lnTo>
                  <a:pt x="891" y="80"/>
                </a:lnTo>
                <a:lnTo>
                  <a:pt x="908" y="72"/>
                </a:lnTo>
                <a:lnTo>
                  <a:pt x="925" y="69"/>
                </a:lnTo>
                <a:lnTo>
                  <a:pt x="941" y="60"/>
                </a:lnTo>
                <a:lnTo>
                  <a:pt x="958" y="77"/>
                </a:lnTo>
                <a:lnTo>
                  <a:pt x="975" y="91"/>
                </a:lnTo>
                <a:lnTo>
                  <a:pt x="992" y="103"/>
                </a:lnTo>
                <a:lnTo>
                  <a:pt x="1009" y="113"/>
                </a:lnTo>
              </a:path>
            </a:pathLst>
          </a:custGeom>
          <a:noFill/>
          <a:ln w="34925">
            <a:solidFill>
              <a:srgbClr val="3399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solidFill>
                <a:prstClr val="black"/>
              </a:solidFill>
            </a:endParaRPr>
          </a:p>
        </p:txBody>
      </p:sp>
      <p:sp>
        <p:nvSpPr>
          <p:cNvPr id="9243" name="Freeform 2404"/>
          <p:cNvSpPr>
            <a:spLocks/>
          </p:cNvSpPr>
          <p:nvPr/>
        </p:nvSpPr>
        <p:spPr bwMode="auto">
          <a:xfrm>
            <a:off x="1463679" y="1017596"/>
            <a:ext cx="6689725" cy="1273175"/>
          </a:xfrm>
          <a:custGeom>
            <a:avLst/>
            <a:gdLst>
              <a:gd name="T0" fmla="*/ 0 w 1009"/>
              <a:gd name="T1" fmla="*/ 0 h 192"/>
              <a:gd name="T2" fmla="*/ 2147483647 w 1009"/>
              <a:gd name="T3" fmla="*/ 2147483647 h 192"/>
              <a:gd name="T4" fmla="*/ 2147483647 w 1009"/>
              <a:gd name="T5" fmla="*/ 2147483647 h 192"/>
              <a:gd name="T6" fmla="*/ 2147483647 w 1009"/>
              <a:gd name="T7" fmla="*/ 2147483647 h 192"/>
              <a:gd name="T8" fmla="*/ 2147483647 w 1009"/>
              <a:gd name="T9" fmla="*/ 2147483647 h 192"/>
              <a:gd name="T10" fmla="*/ 2147483647 w 1009"/>
              <a:gd name="T11" fmla="*/ 2147483647 h 192"/>
              <a:gd name="T12" fmla="*/ 2147483647 w 1009"/>
              <a:gd name="T13" fmla="*/ 2147483647 h 192"/>
              <a:gd name="T14" fmla="*/ 2147483647 w 1009"/>
              <a:gd name="T15" fmla="*/ 2147483647 h 192"/>
              <a:gd name="T16" fmla="*/ 2147483647 w 1009"/>
              <a:gd name="T17" fmla="*/ 2147483647 h 192"/>
              <a:gd name="T18" fmla="*/ 2147483647 w 1009"/>
              <a:gd name="T19" fmla="*/ 2147483647 h 192"/>
              <a:gd name="T20" fmla="*/ 2147483647 w 1009"/>
              <a:gd name="T21" fmla="*/ 2147483647 h 192"/>
              <a:gd name="T22" fmla="*/ 2147483647 w 1009"/>
              <a:gd name="T23" fmla="*/ 2147483647 h 192"/>
              <a:gd name="T24" fmla="*/ 2147483647 w 1009"/>
              <a:gd name="T25" fmla="*/ 2147483647 h 192"/>
              <a:gd name="T26" fmla="*/ 2147483647 w 1009"/>
              <a:gd name="T27" fmla="*/ 2147483647 h 192"/>
              <a:gd name="T28" fmla="*/ 2147483647 w 1009"/>
              <a:gd name="T29" fmla="*/ 2147483647 h 192"/>
              <a:gd name="T30" fmla="*/ 2147483647 w 1009"/>
              <a:gd name="T31" fmla="*/ 2147483647 h 192"/>
              <a:gd name="T32" fmla="*/ 2147483647 w 1009"/>
              <a:gd name="T33" fmla="*/ 2147483647 h 192"/>
              <a:gd name="T34" fmla="*/ 2147483647 w 1009"/>
              <a:gd name="T35" fmla="*/ 2147483647 h 192"/>
              <a:gd name="T36" fmla="*/ 2147483647 w 1009"/>
              <a:gd name="T37" fmla="*/ 2147483647 h 192"/>
              <a:gd name="T38" fmla="*/ 2147483647 w 1009"/>
              <a:gd name="T39" fmla="*/ 2147483647 h 192"/>
              <a:gd name="T40" fmla="*/ 2147483647 w 1009"/>
              <a:gd name="T41" fmla="*/ 2147483647 h 192"/>
              <a:gd name="T42" fmla="*/ 2147483647 w 1009"/>
              <a:gd name="T43" fmla="*/ 2147483647 h 192"/>
              <a:gd name="T44" fmla="*/ 2147483647 w 1009"/>
              <a:gd name="T45" fmla="*/ 2147483647 h 192"/>
              <a:gd name="T46" fmla="*/ 2147483647 w 1009"/>
              <a:gd name="T47" fmla="*/ 2147483647 h 192"/>
              <a:gd name="T48" fmla="*/ 2147483647 w 1009"/>
              <a:gd name="T49" fmla="*/ 2147483647 h 192"/>
              <a:gd name="T50" fmla="*/ 2147483647 w 1009"/>
              <a:gd name="T51" fmla="*/ 2147483647 h 192"/>
              <a:gd name="T52" fmla="*/ 2147483647 w 1009"/>
              <a:gd name="T53" fmla="*/ 2147483647 h 192"/>
              <a:gd name="T54" fmla="*/ 2147483647 w 1009"/>
              <a:gd name="T55" fmla="*/ 2147483647 h 192"/>
              <a:gd name="T56" fmla="*/ 2147483647 w 1009"/>
              <a:gd name="T57" fmla="*/ 2147483647 h 192"/>
              <a:gd name="T58" fmla="*/ 2147483647 w 1009"/>
              <a:gd name="T59" fmla="*/ 2147483647 h 192"/>
              <a:gd name="T60" fmla="*/ 2147483647 w 1009"/>
              <a:gd name="T61" fmla="*/ 2147483647 h 192"/>
              <a:gd name="T62" fmla="*/ 2147483647 w 1009"/>
              <a:gd name="T63" fmla="*/ 2147483647 h 192"/>
              <a:gd name="T64" fmla="*/ 2147483647 w 1009"/>
              <a:gd name="T65" fmla="*/ 2147483647 h 192"/>
              <a:gd name="T66" fmla="*/ 2147483647 w 1009"/>
              <a:gd name="T67" fmla="*/ 2147483647 h 192"/>
              <a:gd name="T68" fmla="*/ 2147483647 w 1009"/>
              <a:gd name="T69" fmla="*/ 2147483647 h 192"/>
              <a:gd name="T70" fmla="*/ 2147483647 w 1009"/>
              <a:gd name="T71" fmla="*/ 2147483647 h 192"/>
              <a:gd name="T72" fmla="*/ 2147483647 w 1009"/>
              <a:gd name="T73" fmla="*/ 2147483647 h 192"/>
              <a:gd name="T74" fmla="*/ 2147483647 w 1009"/>
              <a:gd name="T75" fmla="*/ 2147483647 h 192"/>
              <a:gd name="T76" fmla="*/ 2147483647 w 1009"/>
              <a:gd name="T77" fmla="*/ 2147483647 h 192"/>
              <a:gd name="T78" fmla="*/ 2147483647 w 1009"/>
              <a:gd name="T79" fmla="*/ 2147483647 h 192"/>
              <a:gd name="T80" fmla="*/ 2147483647 w 1009"/>
              <a:gd name="T81" fmla="*/ 2147483647 h 192"/>
              <a:gd name="T82" fmla="*/ 2147483647 w 1009"/>
              <a:gd name="T83" fmla="*/ 2147483647 h 192"/>
              <a:gd name="T84" fmla="*/ 2147483647 w 1009"/>
              <a:gd name="T85" fmla="*/ 2147483647 h 192"/>
              <a:gd name="T86" fmla="*/ 2147483647 w 1009"/>
              <a:gd name="T87" fmla="*/ 2147483647 h 192"/>
              <a:gd name="T88" fmla="*/ 2147483647 w 1009"/>
              <a:gd name="T89" fmla="*/ 2147483647 h 192"/>
              <a:gd name="T90" fmla="*/ 2147483647 w 1009"/>
              <a:gd name="T91" fmla="*/ 2147483647 h 192"/>
              <a:gd name="T92" fmla="*/ 2147483647 w 1009"/>
              <a:gd name="T93" fmla="*/ 2147483647 h 192"/>
              <a:gd name="T94" fmla="*/ 2147483647 w 1009"/>
              <a:gd name="T95" fmla="*/ 2147483647 h 192"/>
              <a:gd name="T96" fmla="*/ 2147483647 w 1009"/>
              <a:gd name="T97" fmla="*/ 2147483647 h 192"/>
              <a:gd name="T98" fmla="*/ 2147483647 w 1009"/>
              <a:gd name="T99" fmla="*/ 2147483647 h 192"/>
              <a:gd name="T100" fmla="*/ 2147483647 w 1009"/>
              <a:gd name="T101" fmla="*/ 2147483647 h 192"/>
              <a:gd name="T102" fmla="*/ 2147483647 w 1009"/>
              <a:gd name="T103" fmla="*/ 2147483647 h 192"/>
              <a:gd name="T104" fmla="*/ 2147483647 w 1009"/>
              <a:gd name="T105" fmla="*/ 2147483647 h 192"/>
              <a:gd name="T106" fmla="*/ 2147483647 w 1009"/>
              <a:gd name="T107" fmla="*/ 2147483647 h 192"/>
              <a:gd name="T108" fmla="*/ 2147483647 w 1009"/>
              <a:gd name="T109" fmla="*/ 2147483647 h 192"/>
              <a:gd name="T110" fmla="*/ 2147483647 w 1009"/>
              <a:gd name="T111" fmla="*/ 2147483647 h 192"/>
              <a:gd name="T112" fmla="*/ 2147483647 w 1009"/>
              <a:gd name="T113" fmla="*/ 2147483647 h 192"/>
              <a:gd name="T114" fmla="*/ 2147483647 w 1009"/>
              <a:gd name="T115" fmla="*/ 2147483647 h 192"/>
              <a:gd name="T116" fmla="*/ 2147483647 w 1009"/>
              <a:gd name="T117" fmla="*/ 2147483647 h 192"/>
              <a:gd name="T118" fmla="*/ 2147483647 w 1009"/>
              <a:gd name="T119" fmla="*/ 2147483647 h 192"/>
              <a:gd name="T120" fmla="*/ 2147483647 w 1009"/>
              <a:gd name="T121" fmla="*/ 2147483647 h 19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09"/>
              <a:gd name="T184" fmla="*/ 0 h 192"/>
              <a:gd name="T185" fmla="*/ 1009 w 1009"/>
              <a:gd name="T186" fmla="*/ 192 h 19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09" h="192">
                <a:moveTo>
                  <a:pt x="0" y="0"/>
                </a:moveTo>
                <a:lnTo>
                  <a:pt x="17" y="6"/>
                </a:lnTo>
                <a:lnTo>
                  <a:pt x="34" y="20"/>
                </a:lnTo>
                <a:lnTo>
                  <a:pt x="51" y="44"/>
                </a:lnTo>
                <a:lnTo>
                  <a:pt x="68" y="77"/>
                </a:lnTo>
                <a:lnTo>
                  <a:pt x="84" y="83"/>
                </a:lnTo>
                <a:lnTo>
                  <a:pt x="101" y="86"/>
                </a:lnTo>
                <a:lnTo>
                  <a:pt x="118" y="90"/>
                </a:lnTo>
                <a:lnTo>
                  <a:pt x="135" y="75"/>
                </a:lnTo>
                <a:lnTo>
                  <a:pt x="152" y="77"/>
                </a:lnTo>
                <a:lnTo>
                  <a:pt x="168" y="82"/>
                </a:lnTo>
                <a:lnTo>
                  <a:pt x="185" y="88"/>
                </a:lnTo>
                <a:lnTo>
                  <a:pt x="202" y="90"/>
                </a:lnTo>
                <a:lnTo>
                  <a:pt x="219" y="86"/>
                </a:lnTo>
                <a:lnTo>
                  <a:pt x="236" y="80"/>
                </a:lnTo>
                <a:lnTo>
                  <a:pt x="252" y="64"/>
                </a:lnTo>
                <a:lnTo>
                  <a:pt x="269" y="192"/>
                </a:lnTo>
                <a:lnTo>
                  <a:pt x="286" y="63"/>
                </a:lnTo>
                <a:lnTo>
                  <a:pt x="303" y="63"/>
                </a:lnTo>
                <a:lnTo>
                  <a:pt x="320" y="57"/>
                </a:lnTo>
                <a:lnTo>
                  <a:pt x="336" y="57"/>
                </a:lnTo>
                <a:lnTo>
                  <a:pt x="353" y="48"/>
                </a:lnTo>
                <a:lnTo>
                  <a:pt x="370" y="49"/>
                </a:lnTo>
                <a:lnTo>
                  <a:pt x="387" y="46"/>
                </a:lnTo>
                <a:lnTo>
                  <a:pt x="404" y="55"/>
                </a:lnTo>
                <a:lnTo>
                  <a:pt x="420" y="67"/>
                </a:lnTo>
                <a:lnTo>
                  <a:pt x="437" y="72"/>
                </a:lnTo>
                <a:lnTo>
                  <a:pt x="454" y="74"/>
                </a:lnTo>
                <a:lnTo>
                  <a:pt x="471" y="68"/>
                </a:lnTo>
                <a:lnTo>
                  <a:pt x="488" y="67"/>
                </a:lnTo>
                <a:lnTo>
                  <a:pt x="505" y="69"/>
                </a:lnTo>
                <a:lnTo>
                  <a:pt x="521" y="71"/>
                </a:lnTo>
                <a:lnTo>
                  <a:pt x="538" y="66"/>
                </a:lnTo>
                <a:lnTo>
                  <a:pt x="555" y="63"/>
                </a:lnTo>
                <a:lnTo>
                  <a:pt x="572" y="59"/>
                </a:lnTo>
                <a:lnTo>
                  <a:pt x="589" y="62"/>
                </a:lnTo>
                <a:lnTo>
                  <a:pt x="605" y="69"/>
                </a:lnTo>
                <a:lnTo>
                  <a:pt x="622" y="71"/>
                </a:lnTo>
                <a:lnTo>
                  <a:pt x="639" y="73"/>
                </a:lnTo>
                <a:lnTo>
                  <a:pt x="656" y="85"/>
                </a:lnTo>
                <a:lnTo>
                  <a:pt x="673" y="92"/>
                </a:lnTo>
                <a:lnTo>
                  <a:pt x="689" y="95"/>
                </a:lnTo>
                <a:lnTo>
                  <a:pt x="706" y="99"/>
                </a:lnTo>
                <a:lnTo>
                  <a:pt x="723" y="109"/>
                </a:lnTo>
                <a:lnTo>
                  <a:pt x="740" y="103"/>
                </a:lnTo>
                <a:lnTo>
                  <a:pt x="757" y="121"/>
                </a:lnTo>
                <a:lnTo>
                  <a:pt x="773" y="119"/>
                </a:lnTo>
                <a:lnTo>
                  <a:pt x="790" y="128"/>
                </a:lnTo>
                <a:lnTo>
                  <a:pt x="807" y="131"/>
                </a:lnTo>
                <a:lnTo>
                  <a:pt x="824" y="142"/>
                </a:lnTo>
                <a:lnTo>
                  <a:pt x="841" y="142"/>
                </a:lnTo>
                <a:lnTo>
                  <a:pt x="857" y="151"/>
                </a:lnTo>
                <a:lnTo>
                  <a:pt x="874" y="160"/>
                </a:lnTo>
                <a:lnTo>
                  <a:pt x="891" y="165"/>
                </a:lnTo>
                <a:lnTo>
                  <a:pt x="908" y="167"/>
                </a:lnTo>
                <a:lnTo>
                  <a:pt x="925" y="178"/>
                </a:lnTo>
                <a:lnTo>
                  <a:pt x="941" y="167"/>
                </a:lnTo>
                <a:lnTo>
                  <a:pt x="958" y="163"/>
                </a:lnTo>
                <a:lnTo>
                  <a:pt x="975" y="159"/>
                </a:lnTo>
                <a:lnTo>
                  <a:pt x="992" y="165"/>
                </a:lnTo>
                <a:lnTo>
                  <a:pt x="1009" y="162"/>
                </a:lnTo>
              </a:path>
            </a:pathLst>
          </a:custGeom>
          <a:noFill/>
          <a:ln w="34925">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solidFill>
                <a:prstClr val="black"/>
              </a:solidFill>
            </a:endParaRPr>
          </a:p>
        </p:txBody>
      </p:sp>
      <p:sp>
        <p:nvSpPr>
          <p:cNvPr id="9244" name="Freeform 2405"/>
          <p:cNvSpPr>
            <a:spLocks/>
          </p:cNvSpPr>
          <p:nvPr/>
        </p:nvSpPr>
        <p:spPr bwMode="auto">
          <a:xfrm>
            <a:off x="1463679" y="2881313"/>
            <a:ext cx="6689725" cy="1928812"/>
          </a:xfrm>
          <a:custGeom>
            <a:avLst/>
            <a:gdLst>
              <a:gd name="T0" fmla="*/ 0 w 1009"/>
              <a:gd name="T1" fmla="*/ 2147483647 h 291"/>
              <a:gd name="T2" fmla="*/ 2147483647 w 1009"/>
              <a:gd name="T3" fmla="*/ 2147483647 h 291"/>
              <a:gd name="T4" fmla="*/ 2147483647 w 1009"/>
              <a:gd name="T5" fmla="*/ 2147483647 h 291"/>
              <a:gd name="T6" fmla="*/ 2147483647 w 1009"/>
              <a:gd name="T7" fmla="*/ 2147483647 h 291"/>
              <a:gd name="T8" fmla="*/ 2147483647 w 1009"/>
              <a:gd name="T9" fmla="*/ 0 h 291"/>
              <a:gd name="T10" fmla="*/ 2147483647 w 1009"/>
              <a:gd name="T11" fmla="*/ 2147483647 h 291"/>
              <a:gd name="T12" fmla="*/ 2147483647 w 1009"/>
              <a:gd name="T13" fmla="*/ 2147483647 h 291"/>
              <a:gd name="T14" fmla="*/ 2147483647 w 1009"/>
              <a:gd name="T15" fmla="*/ 2147483647 h 291"/>
              <a:gd name="T16" fmla="*/ 2147483647 w 1009"/>
              <a:gd name="T17" fmla="*/ 2147483647 h 291"/>
              <a:gd name="T18" fmla="*/ 2147483647 w 1009"/>
              <a:gd name="T19" fmla="*/ 2147483647 h 291"/>
              <a:gd name="T20" fmla="*/ 2147483647 w 1009"/>
              <a:gd name="T21" fmla="*/ 2147483647 h 291"/>
              <a:gd name="T22" fmla="*/ 2147483647 w 1009"/>
              <a:gd name="T23" fmla="*/ 2147483647 h 291"/>
              <a:gd name="T24" fmla="*/ 2147483647 w 1009"/>
              <a:gd name="T25" fmla="*/ 2147483647 h 291"/>
              <a:gd name="T26" fmla="*/ 2147483647 w 1009"/>
              <a:gd name="T27" fmla="*/ 2147483647 h 291"/>
              <a:gd name="T28" fmla="*/ 2147483647 w 1009"/>
              <a:gd name="T29" fmla="*/ 2147483647 h 291"/>
              <a:gd name="T30" fmla="*/ 2147483647 w 1009"/>
              <a:gd name="T31" fmla="*/ 2147483647 h 291"/>
              <a:gd name="T32" fmla="*/ 2147483647 w 1009"/>
              <a:gd name="T33" fmla="*/ 2147483647 h 291"/>
              <a:gd name="T34" fmla="*/ 2147483647 w 1009"/>
              <a:gd name="T35" fmla="*/ 2147483647 h 291"/>
              <a:gd name="T36" fmla="*/ 2147483647 w 1009"/>
              <a:gd name="T37" fmla="*/ 2147483647 h 291"/>
              <a:gd name="T38" fmla="*/ 2147483647 w 1009"/>
              <a:gd name="T39" fmla="*/ 2147483647 h 291"/>
              <a:gd name="T40" fmla="*/ 2147483647 w 1009"/>
              <a:gd name="T41" fmla="*/ 2147483647 h 291"/>
              <a:gd name="T42" fmla="*/ 2147483647 w 1009"/>
              <a:gd name="T43" fmla="*/ 2147483647 h 291"/>
              <a:gd name="T44" fmla="*/ 2147483647 w 1009"/>
              <a:gd name="T45" fmla="*/ 2147483647 h 291"/>
              <a:gd name="T46" fmla="*/ 2147483647 w 1009"/>
              <a:gd name="T47" fmla="*/ 2147483647 h 291"/>
              <a:gd name="T48" fmla="*/ 2147483647 w 1009"/>
              <a:gd name="T49" fmla="*/ 2147483647 h 291"/>
              <a:gd name="T50" fmla="*/ 2147483647 w 1009"/>
              <a:gd name="T51" fmla="*/ 2147483647 h 291"/>
              <a:gd name="T52" fmla="*/ 2147483647 w 1009"/>
              <a:gd name="T53" fmla="*/ 2147483647 h 291"/>
              <a:gd name="T54" fmla="*/ 2147483647 w 1009"/>
              <a:gd name="T55" fmla="*/ 2147483647 h 291"/>
              <a:gd name="T56" fmla="*/ 2147483647 w 1009"/>
              <a:gd name="T57" fmla="*/ 2147483647 h 291"/>
              <a:gd name="T58" fmla="*/ 2147483647 w 1009"/>
              <a:gd name="T59" fmla="*/ 2147483647 h 291"/>
              <a:gd name="T60" fmla="*/ 2147483647 w 1009"/>
              <a:gd name="T61" fmla="*/ 2147483647 h 291"/>
              <a:gd name="T62" fmla="*/ 2147483647 w 1009"/>
              <a:gd name="T63" fmla="*/ 2147483647 h 291"/>
              <a:gd name="T64" fmla="*/ 2147483647 w 1009"/>
              <a:gd name="T65" fmla="*/ 2147483647 h 291"/>
              <a:gd name="T66" fmla="*/ 2147483647 w 1009"/>
              <a:gd name="T67" fmla="*/ 2147483647 h 291"/>
              <a:gd name="T68" fmla="*/ 2147483647 w 1009"/>
              <a:gd name="T69" fmla="*/ 2147483647 h 291"/>
              <a:gd name="T70" fmla="*/ 2147483647 w 1009"/>
              <a:gd name="T71" fmla="*/ 2147483647 h 291"/>
              <a:gd name="T72" fmla="*/ 2147483647 w 1009"/>
              <a:gd name="T73" fmla="*/ 2147483647 h 291"/>
              <a:gd name="T74" fmla="*/ 2147483647 w 1009"/>
              <a:gd name="T75" fmla="*/ 2147483647 h 291"/>
              <a:gd name="T76" fmla="*/ 2147483647 w 1009"/>
              <a:gd name="T77" fmla="*/ 2147483647 h 291"/>
              <a:gd name="T78" fmla="*/ 2147483647 w 1009"/>
              <a:gd name="T79" fmla="*/ 2147483647 h 291"/>
              <a:gd name="T80" fmla="*/ 2147483647 w 1009"/>
              <a:gd name="T81" fmla="*/ 2147483647 h 291"/>
              <a:gd name="T82" fmla="*/ 2147483647 w 1009"/>
              <a:gd name="T83" fmla="*/ 2147483647 h 291"/>
              <a:gd name="T84" fmla="*/ 2147483647 w 1009"/>
              <a:gd name="T85" fmla="*/ 2147483647 h 291"/>
              <a:gd name="T86" fmla="*/ 2147483647 w 1009"/>
              <a:gd name="T87" fmla="*/ 2147483647 h 291"/>
              <a:gd name="T88" fmla="*/ 2147483647 w 1009"/>
              <a:gd name="T89" fmla="*/ 2147483647 h 291"/>
              <a:gd name="T90" fmla="*/ 2147483647 w 1009"/>
              <a:gd name="T91" fmla="*/ 2147483647 h 291"/>
              <a:gd name="T92" fmla="*/ 2147483647 w 1009"/>
              <a:gd name="T93" fmla="*/ 2147483647 h 291"/>
              <a:gd name="T94" fmla="*/ 2147483647 w 1009"/>
              <a:gd name="T95" fmla="*/ 2147483647 h 291"/>
              <a:gd name="T96" fmla="*/ 2147483647 w 1009"/>
              <a:gd name="T97" fmla="*/ 2147483647 h 291"/>
              <a:gd name="T98" fmla="*/ 2147483647 w 1009"/>
              <a:gd name="T99" fmla="*/ 2147483647 h 291"/>
              <a:gd name="T100" fmla="*/ 2147483647 w 1009"/>
              <a:gd name="T101" fmla="*/ 2147483647 h 291"/>
              <a:gd name="T102" fmla="*/ 2147483647 w 1009"/>
              <a:gd name="T103" fmla="*/ 2147483647 h 291"/>
              <a:gd name="T104" fmla="*/ 2147483647 w 1009"/>
              <a:gd name="T105" fmla="*/ 2147483647 h 291"/>
              <a:gd name="T106" fmla="*/ 2147483647 w 1009"/>
              <a:gd name="T107" fmla="*/ 2147483647 h 291"/>
              <a:gd name="T108" fmla="*/ 2147483647 w 1009"/>
              <a:gd name="T109" fmla="*/ 2147483647 h 291"/>
              <a:gd name="T110" fmla="*/ 2147483647 w 1009"/>
              <a:gd name="T111" fmla="*/ 2147483647 h 291"/>
              <a:gd name="T112" fmla="*/ 2147483647 w 1009"/>
              <a:gd name="T113" fmla="*/ 2147483647 h 291"/>
              <a:gd name="T114" fmla="*/ 2147483647 w 1009"/>
              <a:gd name="T115" fmla="*/ 2147483647 h 291"/>
              <a:gd name="T116" fmla="*/ 2147483647 w 1009"/>
              <a:gd name="T117" fmla="*/ 2147483647 h 291"/>
              <a:gd name="T118" fmla="*/ 2147483647 w 1009"/>
              <a:gd name="T119" fmla="*/ 2147483647 h 291"/>
              <a:gd name="T120" fmla="*/ 2147483647 w 1009"/>
              <a:gd name="T121" fmla="*/ 2147483647 h 29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09"/>
              <a:gd name="T184" fmla="*/ 0 h 291"/>
              <a:gd name="T185" fmla="*/ 1009 w 1009"/>
              <a:gd name="T186" fmla="*/ 291 h 29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09" h="291">
                <a:moveTo>
                  <a:pt x="0" y="14"/>
                </a:moveTo>
                <a:lnTo>
                  <a:pt x="17" y="19"/>
                </a:lnTo>
                <a:lnTo>
                  <a:pt x="34" y="21"/>
                </a:lnTo>
                <a:lnTo>
                  <a:pt x="51" y="15"/>
                </a:lnTo>
                <a:lnTo>
                  <a:pt x="68" y="0"/>
                </a:lnTo>
                <a:lnTo>
                  <a:pt x="84" y="5"/>
                </a:lnTo>
                <a:lnTo>
                  <a:pt x="101" y="27"/>
                </a:lnTo>
                <a:lnTo>
                  <a:pt x="118" y="54"/>
                </a:lnTo>
                <a:lnTo>
                  <a:pt x="135" y="49"/>
                </a:lnTo>
                <a:lnTo>
                  <a:pt x="152" y="79"/>
                </a:lnTo>
                <a:lnTo>
                  <a:pt x="168" y="110"/>
                </a:lnTo>
                <a:lnTo>
                  <a:pt x="185" y="143"/>
                </a:lnTo>
                <a:lnTo>
                  <a:pt x="202" y="169"/>
                </a:lnTo>
                <a:lnTo>
                  <a:pt x="219" y="183"/>
                </a:lnTo>
                <a:lnTo>
                  <a:pt x="236" y="194"/>
                </a:lnTo>
                <a:lnTo>
                  <a:pt x="252" y="197"/>
                </a:lnTo>
                <a:lnTo>
                  <a:pt x="269" y="291"/>
                </a:lnTo>
                <a:lnTo>
                  <a:pt x="286" y="206"/>
                </a:lnTo>
                <a:lnTo>
                  <a:pt x="303" y="207"/>
                </a:lnTo>
                <a:lnTo>
                  <a:pt x="320" y="199"/>
                </a:lnTo>
                <a:lnTo>
                  <a:pt x="336" y="202"/>
                </a:lnTo>
                <a:lnTo>
                  <a:pt x="353" y="196"/>
                </a:lnTo>
                <a:lnTo>
                  <a:pt x="370" y="197"/>
                </a:lnTo>
                <a:lnTo>
                  <a:pt x="387" y="189"/>
                </a:lnTo>
                <a:lnTo>
                  <a:pt x="404" y="213"/>
                </a:lnTo>
                <a:lnTo>
                  <a:pt x="420" y="248"/>
                </a:lnTo>
                <a:lnTo>
                  <a:pt x="437" y="254"/>
                </a:lnTo>
                <a:lnTo>
                  <a:pt x="454" y="253"/>
                </a:lnTo>
                <a:lnTo>
                  <a:pt x="471" y="246"/>
                </a:lnTo>
                <a:lnTo>
                  <a:pt x="488" y="242"/>
                </a:lnTo>
                <a:lnTo>
                  <a:pt x="505" y="242"/>
                </a:lnTo>
                <a:lnTo>
                  <a:pt x="521" y="240"/>
                </a:lnTo>
                <a:lnTo>
                  <a:pt x="538" y="234"/>
                </a:lnTo>
                <a:lnTo>
                  <a:pt x="555" y="214"/>
                </a:lnTo>
                <a:lnTo>
                  <a:pt x="572" y="205"/>
                </a:lnTo>
                <a:lnTo>
                  <a:pt x="589" y="202"/>
                </a:lnTo>
                <a:lnTo>
                  <a:pt x="605" y="203"/>
                </a:lnTo>
                <a:lnTo>
                  <a:pt x="622" y="200"/>
                </a:lnTo>
                <a:lnTo>
                  <a:pt x="639" y="195"/>
                </a:lnTo>
                <a:lnTo>
                  <a:pt x="656" y="202"/>
                </a:lnTo>
                <a:lnTo>
                  <a:pt x="673" y="201"/>
                </a:lnTo>
                <a:lnTo>
                  <a:pt x="689" y="199"/>
                </a:lnTo>
                <a:lnTo>
                  <a:pt x="706" y="202"/>
                </a:lnTo>
                <a:lnTo>
                  <a:pt x="723" y="209"/>
                </a:lnTo>
                <a:lnTo>
                  <a:pt x="740" y="203"/>
                </a:lnTo>
                <a:lnTo>
                  <a:pt x="757" y="211"/>
                </a:lnTo>
                <a:lnTo>
                  <a:pt x="773" y="212"/>
                </a:lnTo>
                <a:lnTo>
                  <a:pt x="790" y="217"/>
                </a:lnTo>
                <a:lnTo>
                  <a:pt x="807" y="220"/>
                </a:lnTo>
                <a:lnTo>
                  <a:pt x="824" y="232"/>
                </a:lnTo>
                <a:lnTo>
                  <a:pt x="841" y="234"/>
                </a:lnTo>
                <a:lnTo>
                  <a:pt x="857" y="238"/>
                </a:lnTo>
                <a:lnTo>
                  <a:pt x="874" y="249"/>
                </a:lnTo>
                <a:lnTo>
                  <a:pt x="891" y="255"/>
                </a:lnTo>
                <a:lnTo>
                  <a:pt x="908" y="257"/>
                </a:lnTo>
                <a:lnTo>
                  <a:pt x="925" y="263"/>
                </a:lnTo>
                <a:lnTo>
                  <a:pt x="941" y="248"/>
                </a:lnTo>
                <a:lnTo>
                  <a:pt x="958" y="235"/>
                </a:lnTo>
                <a:lnTo>
                  <a:pt x="975" y="227"/>
                </a:lnTo>
                <a:lnTo>
                  <a:pt x="992" y="231"/>
                </a:lnTo>
                <a:lnTo>
                  <a:pt x="1009" y="225"/>
                </a:lnTo>
              </a:path>
            </a:pathLst>
          </a:custGeom>
          <a:noFill/>
          <a:ln w="34925">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solidFill>
                <a:prstClr val="black"/>
              </a:solidFill>
            </a:endParaRPr>
          </a:p>
        </p:txBody>
      </p:sp>
      <p:sp>
        <p:nvSpPr>
          <p:cNvPr id="9245" name="Freeform 2406"/>
          <p:cNvSpPr>
            <a:spLocks/>
          </p:cNvSpPr>
          <p:nvPr/>
        </p:nvSpPr>
        <p:spPr bwMode="auto">
          <a:xfrm>
            <a:off x="1463679" y="2655888"/>
            <a:ext cx="6689725" cy="2844800"/>
          </a:xfrm>
          <a:custGeom>
            <a:avLst/>
            <a:gdLst>
              <a:gd name="T0" fmla="*/ 0 w 1009"/>
              <a:gd name="T1" fmla="*/ 0 h 429"/>
              <a:gd name="T2" fmla="*/ 2147483647 w 1009"/>
              <a:gd name="T3" fmla="*/ 2147483647 h 429"/>
              <a:gd name="T4" fmla="*/ 2147483647 w 1009"/>
              <a:gd name="T5" fmla="*/ 2147483647 h 429"/>
              <a:gd name="T6" fmla="*/ 2147483647 w 1009"/>
              <a:gd name="T7" fmla="*/ 2147483647 h 429"/>
              <a:gd name="T8" fmla="*/ 2147483647 w 1009"/>
              <a:gd name="T9" fmla="*/ 2147483647 h 429"/>
              <a:gd name="T10" fmla="*/ 2147483647 w 1009"/>
              <a:gd name="T11" fmla="*/ 2147483647 h 429"/>
              <a:gd name="T12" fmla="*/ 2147483647 w 1009"/>
              <a:gd name="T13" fmla="*/ 2147483647 h 429"/>
              <a:gd name="T14" fmla="*/ 2147483647 w 1009"/>
              <a:gd name="T15" fmla="*/ 2147483647 h 429"/>
              <a:gd name="T16" fmla="*/ 2147483647 w 1009"/>
              <a:gd name="T17" fmla="*/ 2147483647 h 429"/>
              <a:gd name="T18" fmla="*/ 2147483647 w 1009"/>
              <a:gd name="T19" fmla="*/ 2147483647 h 429"/>
              <a:gd name="T20" fmla="*/ 2147483647 w 1009"/>
              <a:gd name="T21" fmla="*/ 2147483647 h 429"/>
              <a:gd name="T22" fmla="*/ 2147483647 w 1009"/>
              <a:gd name="T23" fmla="*/ 2147483647 h 429"/>
              <a:gd name="T24" fmla="*/ 2147483647 w 1009"/>
              <a:gd name="T25" fmla="*/ 2147483647 h 429"/>
              <a:gd name="T26" fmla="*/ 2147483647 w 1009"/>
              <a:gd name="T27" fmla="*/ 2147483647 h 429"/>
              <a:gd name="T28" fmla="*/ 2147483647 w 1009"/>
              <a:gd name="T29" fmla="*/ 2147483647 h 429"/>
              <a:gd name="T30" fmla="*/ 2147483647 w 1009"/>
              <a:gd name="T31" fmla="*/ 2147483647 h 429"/>
              <a:gd name="T32" fmla="*/ 2147483647 w 1009"/>
              <a:gd name="T33" fmla="*/ 2147483647 h 429"/>
              <a:gd name="T34" fmla="*/ 2147483647 w 1009"/>
              <a:gd name="T35" fmla="*/ 2147483647 h 429"/>
              <a:gd name="T36" fmla="*/ 2147483647 w 1009"/>
              <a:gd name="T37" fmla="*/ 2147483647 h 429"/>
              <a:gd name="T38" fmla="*/ 2147483647 w 1009"/>
              <a:gd name="T39" fmla="*/ 2147483647 h 429"/>
              <a:gd name="T40" fmla="*/ 2147483647 w 1009"/>
              <a:gd name="T41" fmla="*/ 2147483647 h 429"/>
              <a:gd name="T42" fmla="*/ 2147483647 w 1009"/>
              <a:gd name="T43" fmla="*/ 2147483647 h 429"/>
              <a:gd name="T44" fmla="*/ 2147483647 w 1009"/>
              <a:gd name="T45" fmla="*/ 2147483647 h 429"/>
              <a:gd name="T46" fmla="*/ 2147483647 w 1009"/>
              <a:gd name="T47" fmla="*/ 2147483647 h 429"/>
              <a:gd name="T48" fmla="*/ 2147483647 w 1009"/>
              <a:gd name="T49" fmla="*/ 2147483647 h 429"/>
              <a:gd name="T50" fmla="*/ 2147483647 w 1009"/>
              <a:gd name="T51" fmla="*/ 2147483647 h 429"/>
              <a:gd name="T52" fmla="*/ 2147483647 w 1009"/>
              <a:gd name="T53" fmla="*/ 2147483647 h 429"/>
              <a:gd name="T54" fmla="*/ 2147483647 w 1009"/>
              <a:gd name="T55" fmla="*/ 2147483647 h 429"/>
              <a:gd name="T56" fmla="*/ 2147483647 w 1009"/>
              <a:gd name="T57" fmla="*/ 2147483647 h 429"/>
              <a:gd name="T58" fmla="*/ 2147483647 w 1009"/>
              <a:gd name="T59" fmla="*/ 2147483647 h 429"/>
              <a:gd name="T60" fmla="*/ 2147483647 w 1009"/>
              <a:gd name="T61" fmla="*/ 2147483647 h 429"/>
              <a:gd name="T62" fmla="*/ 2147483647 w 1009"/>
              <a:gd name="T63" fmla="*/ 2147483647 h 429"/>
              <a:gd name="T64" fmla="*/ 2147483647 w 1009"/>
              <a:gd name="T65" fmla="*/ 2147483647 h 429"/>
              <a:gd name="T66" fmla="*/ 2147483647 w 1009"/>
              <a:gd name="T67" fmla="*/ 2147483647 h 429"/>
              <a:gd name="T68" fmla="*/ 2147483647 w 1009"/>
              <a:gd name="T69" fmla="*/ 2147483647 h 429"/>
              <a:gd name="T70" fmla="*/ 2147483647 w 1009"/>
              <a:gd name="T71" fmla="*/ 2147483647 h 429"/>
              <a:gd name="T72" fmla="*/ 2147483647 w 1009"/>
              <a:gd name="T73" fmla="*/ 2147483647 h 429"/>
              <a:gd name="T74" fmla="*/ 2147483647 w 1009"/>
              <a:gd name="T75" fmla="*/ 2147483647 h 429"/>
              <a:gd name="T76" fmla="*/ 2147483647 w 1009"/>
              <a:gd name="T77" fmla="*/ 2147483647 h 429"/>
              <a:gd name="T78" fmla="*/ 2147483647 w 1009"/>
              <a:gd name="T79" fmla="*/ 2147483647 h 429"/>
              <a:gd name="T80" fmla="*/ 2147483647 w 1009"/>
              <a:gd name="T81" fmla="*/ 2147483647 h 429"/>
              <a:gd name="T82" fmla="*/ 2147483647 w 1009"/>
              <a:gd name="T83" fmla="*/ 2147483647 h 429"/>
              <a:gd name="T84" fmla="*/ 2147483647 w 1009"/>
              <a:gd name="T85" fmla="*/ 2147483647 h 429"/>
              <a:gd name="T86" fmla="*/ 2147483647 w 1009"/>
              <a:gd name="T87" fmla="*/ 2147483647 h 429"/>
              <a:gd name="T88" fmla="*/ 2147483647 w 1009"/>
              <a:gd name="T89" fmla="*/ 2147483647 h 429"/>
              <a:gd name="T90" fmla="*/ 2147483647 w 1009"/>
              <a:gd name="T91" fmla="*/ 2147483647 h 429"/>
              <a:gd name="T92" fmla="*/ 2147483647 w 1009"/>
              <a:gd name="T93" fmla="*/ 2147483647 h 429"/>
              <a:gd name="T94" fmla="*/ 2147483647 w 1009"/>
              <a:gd name="T95" fmla="*/ 2147483647 h 429"/>
              <a:gd name="T96" fmla="*/ 2147483647 w 1009"/>
              <a:gd name="T97" fmla="*/ 2147483647 h 429"/>
              <a:gd name="T98" fmla="*/ 2147483647 w 1009"/>
              <a:gd name="T99" fmla="*/ 2147483647 h 429"/>
              <a:gd name="T100" fmla="*/ 2147483647 w 1009"/>
              <a:gd name="T101" fmla="*/ 2147483647 h 429"/>
              <a:gd name="T102" fmla="*/ 2147483647 w 1009"/>
              <a:gd name="T103" fmla="*/ 2147483647 h 429"/>
              <a:gd name="T104" fmla="*/ 2147483647 w 1009"/>
              <a:gd name="T105" fmla="*/ 2147483647 h 429"/>
              <a:gd name="T106" fmla="*/ 2147483647 w 1009"/>
              <a:gd name="T107" fmla="*/ 2147483647 h 429"/>
              <a:gd name="T108" fmla="*/ 2147483647 w 1009"/>
              <a:gd name="T109" fmla="*/ 2147483647 h 429"/>
              <a:gd name="T110" fmla="*/ 2147483647 w 1009"/>
              <a:gd name="T111" fmla="*/ 2147483647 h 429"/>
              <a:gd name="T112" fmla="*/ 2147483647 w 1009"/>
              <a:gd name="T113" fmla="*/ 2147483647 h 429"/>
              <a:gd name="T114" fmla="*/ 2147483647 w 1009"/>
              <a:gd name="T115" fmla="*/ 2147483647 h 429"/>
              <a:gd name="T116" fmla="*/ 2147483647 w 1009"/>
              <a:gd name="T117" fmla="*/ 2147483647 h 429"/>
              <a:gd name="T118" fmla="*/ 2147483647 w 1009"/>
              <a:gd name="T119" fmla="*/ 2147483647 h 429"/>
              <a:gd name="T120" fmla="*/ 2147483647 w 1009"/>
              <a:gd name="T121" fmla="*/ 2147483647 h 42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09"/>
              <a:gd name="T184" fmla="*/ 0 h 429"/>
              <a:gd name="T185" fmla="*/ 1009 w 1009"/>
              <a:gd name="T186" fmla="*/ 429 h 42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09" h="429">
                <a:moveTo>
                  <a:pt x="0" y="0"/>
                </a:moveTo>
                <a:lnTo>
                  <a:pt x="17" y="17"/>
                </a:lnTo>
                <a:lnTo>
                  <a:pt x="34" y="34"/>
                </a:lnTo>
                <a:lnTo>
                  <a:pt x="51" y="52"/>
                </a:lnTo>
                <a:lnTo>
                  <a:pt x="68" y="70"/>
                </a:lnTo>
                <a:lnTo>
                  <a:pt x="84" y="90"/>
                </a:lnTo>
                <a:lnTo>
                  <a:pt x="101" y="133"/>
                </a:lnTo>
                <a:lnTo>
                  <a:pt x="118" y="190"/>
                </a:lnTo>
                <a:lnTo>
                  <a:pt x="135" y="216"/>
                </a:lnTo>
                <a:lnTo>
                  <a:pt x="152" y="252"/>
                </a:lnTo>
                <a:lnTo>
                  <a:pt x="168" y="289"/>
                </a:lnTo>
                <a:lnTo>
                  <a:pt x="185" y="315"/>
                </a:lnTo>
                <a:lnTo>
                  <a:pt x="202" y="339"/>
                </a:lnTo>
                <a:lnTo>
                  <a:pt x="219" y="348"/>
                </a:lnTo>
                <a:lnTo>
                  <a:pt x="236" y="357"/>
                </a:lnTo>
                <a:lnTo>
                  <a:pt x="252" y="358"/>
                </a:lnTo>
                <a:lnTo>
                  <a:pt x="269" y="396"/>
                </a:lnTo>
                <a:lnTo>
                  <a:pt x="286" y="366"/>
                </a:lnTo>
                <a:lnTo>
                  <a:pt x="303" y="368"/>
                </a:lnTo>
                <a:lnTo>
                  <a:pt x="320" y="367"/>
                </a:lnTo>
                <a:lnTo>
                  <a:pt x="336" y="373"/>
                </a:lnTo>
                <a:lnTo>
                  <a:pt x="353" y="377"/>
                </a:lnTo>
                <a:lnTo>
                  <a:pt x="370" y="384"/>
                </a:lnTo>
                <a:lnTo>
                  <a:pt x="387" y="382"/>
                </a:lnTo>
                <a:lnTo>
                  <a:pt x="404" y="402"/>
                </a:lnTo>
                <a:lnTo>
                  <a:pt x="420" y="416"/>
                </a:lnTo>
                <a:lnTo>
                  <a:pt x="437" y="422"/>
                </a:lnTo>
                <a:lnTo>
                  <a:pt x="454" y="423"/>
                </a:lnTo>
                <a:lnTo>
                  <a:pt x="471" y="422"/>
                </a:lnTo>
                <a:lnTo>
                  <a:pt x="488" y="420"/>
                </a:lnTo>
                <a:lnTo>
                  <a:pt x="505" y="421"/>
                </a:lnTo>
                <a:lnTo>
                  <a:pt x="521" y="420"/>
                </a:lnTo>
                <a:lnTo>
                  <a:pt x="538" y="429"/>
                </a:lnTo>
                <a:lnTo>
                  <a:pt x="555" y="411"/>
                </a:lnTo>
                <a:lnTo>
                  <a:pt x="572" y="417"/>
                </a:lnTo>
                <a:lnTo>
                  <a:pt x="589" y="420"/>
                </a:lnTo>
                <a:lnTo>
                  <a:pt x="605" y="421"/>
                </a:lnTo>
                <a:lnTo>
                  <a:pt x="622" y="424"/>
                </a:lnTo>
                <a:lnTo>
                  <a:pt x="639" y="422"/>
                </a:lnTo>
                <a:lnTo>
                  <a:pt x="656" y="424"/>
                </a:lnTo>
                <a:lnTo>
                  <a:pt x="673" y="420"/>
                </a:lnTo>
                <a:lnTo>
                  <a:pt x="689" y="414"/>
                </a:lnTo>
                <a:lnTo>
                  <a:pt x="706" y="413"/>
                </a:lnTo>
                <a:lnTo>
                  <a:pt x="723" y="416"/>
                </a:lnTo>
                <a:lnTo>
                  <a:pt x="740" y="413"/>
                </a:lnTo>
                <a:lnTo>
                  <a:pt x="757" y="405"/>
                </a:lnTo>
                <a:lnTo>
                  <a:pt x="773" y="405"/>
                </a:lnTo>
                <a:lnTo>
                  <a:pt x="790" y="404"/>
                </a:lnTo>
                <a:lnTo>
                  <a:pt x="807" y="403"/>
                </a:lnTo>
                <a:lnTo>
                  <a:pt x="824" y="407"/>
                </a:lnTo>
                <a:lnTo>
                  <a:pt x="841" y="404"/>
                </a:lnTo>
                <a:lnTo>
                  <a:pt x="857" y="404"/>
                </a:lnTo>
                <a:lnTo>
                  <a:pt x="874" y="406"/>
                </a:lnTo>
                <a:lnTo>
                  <a:pt x="891" y="405"/>
                </a:lnTo>
                <a:lnTo>
                  <a:pt x="908" y="403"/>
                </a:lnTo>
                <a:lnTo>
                  <a:pt x="925" y="403"/>
                </a:lnTo>
                <a:lnTo>
                  <a:pt x="941" y="391"/>
                </a:lnTo>
                <a:lnTo>
                  <a:pt x="958" y="383"/>
                </a:lnTo>
                <a:lnTo>
                  <a:pt x="975" y="373"/>
                </a:lnTo>
                <a:lnTo>
                  <a:pt x="992" y="378"/>
                </a:lnTo>
                <a:lnTo>
                  <a:pt x="1009" y="370"/>
                </a:lnTo>
              </a:path>
            </a:pathLst>
          </a:custGeom>
          <a:noFill/>
          <a:ln w="34925">
            <a:solidFill>
              <a:srgbClr val="CC99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solidFill>
                <a:prstClr val="black"/>
              </a:solidFill>
            </a:endParaRPr>
          </a:p>
        </p:txBody>
      </p:sp>
      <p:sp>
        <p:nvSpPr>
          <p:cNvPr id="9246" name="Freeform 2407"/>
          <p:cNvSpPr>
            <a:spLocks/>
          </p:cNvSpPr>
          <p:nvPr/>
        </p:nvSpPr>
        <p:spPr bwMode="auto">
          <a:xfrm>
            <a:off x="1463679" y="2755907"/>
            <a:ext cx="6689725" cy="2479675"/>
          </a:xfrm>
          <a:custGeom>
            <a:avLst/>
            <a:gdLst>
              <a:gd name="T0" fmla="*/ 0 w 1009"/>
              <a:gd name="T1" fmla="*/ 0 h 374"/>
              <a:gd name="T2" fmla="*/ 2147483647 w 1009"/>
              <a:gd name="T3" fmla="*/ 2147483647 h 374"/>
              <a:gd name="T4" fmla="*/ 2147483647 w 1009"/>
              <a:gd name="T5" fmla="*/ 2147483647 h 374"/>
              <a:gd name="T6" fmla="*/ 2147483647 w 1009"/>
              <a:gd name="T7" fmla="*/ 2147483647 h 374"/>
              <a:gd name="T8" fmla="*/ 2147483647 w 1009"/>
              <a:gd name="T9" fmla="*/ 2147483647 h 374"/>
              <a:gd name="T10" fmla="*/ 2147483647 w 1009"/>
              <a:gd name="T11" fmla="*/ 2147483647 h 374"/>
              <a:gd name="T12" fmla="*/ 2147483647 w 1009"/>
              <a:gd name="T13" fmla="*/ 2147483647 h 374"/>
              <a:gd name="T14" fmla="*/ 2147483647 w 1009"/>
              <a:gd name="T15" fmla="*/ 2147483647 h 374"/>
              <a:gd name="T16" fmla="*/ 2147483647 w 1009"/>
              <a:gd name="T17" fmla="*/ 2147483647 h 374"/>
              <a:gd name="T18" fmla="*/ 2147483647 w 1009"/>
              <a:gd name="T19" fmla="*/ 2147483647 h 374"/>
              <a:gd name="T20" fmla="*/ 2147483647 w 1009"/>
              <a:gd name="T21" fmla="*/ 2147483647 h 374"/>
              <a:gd name="T22" fmla="*/ 2147483647 w 1009"/>
              <a:gd name="T23" fmla="*/ 2147483647 h 374"/>
              <a:gd name="T24" fmla="*/ 2147483647 w 1009"/>
              <a:gd name="T25" fmla="*/ 2147483647 h 374"/>
              <a:gd name="T26" fmla="*/ 2147483647 w 1009"/>
              <a:gd name="T27" fmla="*/ 2147483647 h 374"/>
              <a:gd name="T28" fmla="*/ 2147483647 w 1009"/>
              <a:gd name="T29" fmla="*/ 2147483647 h 374"/>
              <a:gd name="T30" fmla="*/ 2147483647 w 1009"/>
              <a:gd name="T31" fmla="*/ 2147483647 h 374"/>
              <a:gd name="T32" fmla="*/ 2147483647 w 1009"/>
              <a:gd name="T33" fmla="*/ 2147483647 h 374"/>
              <a:gd name="T34" fmla="*/ 2147483647 w 1009"/>
              <a:gd name="T35" fmla="*/ 2147483647 h 374"/>
              <a:gd name="T36" fmla="*/ 2147483647 w 1009"/>
              <a:gd name="T37" fmla="*/ 2147483647 h 374"/>
              <a:gd name="T38" fmla="*/ 2147483647 w 1009"/>
              <a:gd name="T39" fmla="*/ 2147483647 h 374"/>
              <a:gd name="T40" fmla="*/ 2147483647 w 1009"/>
              <a:gd name="T41" fmla="*/ 2147483647 h 374"/>
              <a:gd name="T42" fmla="*/ 2147483647 w 1009"/>
              <a:gd name="T43" fmla="*/ 2147483647 h 374"/>
              <a:gd name="T44" fmla="*/ 2147483647 w 1009"/>
              <a:gd name="T45" fmla="*/ 2147483647 h 374"/>
              <a:gd name="T46" fmla="*/ 2147483647 w 1009"/>
              <a:gd name="T47" fmla="*/ 2147483647 h 374"/>
              <a:gd name="T48" fmla="*/ 2147483647 w 1009"/>
              <a:gd name="T49" fmla="*/ 2147483647 h 374"/>
              <a:gd name="T50" fmla="*/ 2147483647 w 1009"/>
              <a:gd name="T51" fmla="*/ 2147483647 h 374"/>
              <a:gd name="T52" fmla="*/ 2147483647 w 1009"/>
              <a:gd name="T53" fmla="*/ 2147483647 h 374"/>
              <a:gd name="T54" fmla="*/ 2147483647 w 1009"/>
              <a:gd name="T55" fmla="*/ 2147483647 h 374"/>
              <a:gd name="T56" fmla="*/ 2147483647 w 1009"/>
              <a:gd name="T57" fmla="*/ 2147483647 h 374"/>
              <a:gd name="T58" fmla="*/ 2147483647 w 1009"/>
              <a:gd name="T59" fmla="*/ 2147483647 h 374"/>
              <a:gd name="T60" fmla="*/ 2147483647 w 1009"/>
              <a:gd name="T61" fmla="*/ 2147483647 h 374"/>
              <a:gd name="T62" fmla="*/ 2147483647 w 1009"/>
              <a:gd name="T63" fmla="*/ 2147483647 h 374"/>
              <a:gd name="T64" fmla="*/ 2147483647 w 1009"/>
              <a:gd name="T65" fmla="*/ 2147483647 h 374"/>
              <a:gd name="T66" fmla="*/ 2147483647 w 1009"/>
              <a:gd name="T67" fmla="*/ 2147483647 h 374"/>
              <a:gd name="T68" fmla="*/ 2147483647 w 1009"/>
              <a:gd name="T69" fmla="*/ 2147483647 h 374"/>
              <a:gd name="T70" fmla="*/ 2147483647 w 1009"/>
              <a:gd name="T71" fmla="*/ 2147483647 h 374"/>
              <a:gd name="T72" fmla="*/ 2147483647 w 1009"/>
              <a:gd name="T73" fmla="*/ 2147483647 h 374"/>
              <a:gd name="T74" fmla="*/ 2147483647 w 1009"/>
              <a:gd name="T75" fmla="*/ 2147483647 h 374"/>
              <a:gd name="T76" fmla="*/ 2147483647 w 1009"/>
              <a:gd name="T77" fmla="*/ 2147483647 h 374"/>
              <a:gd name="T78" fmla="*/ 2147483647 w 1009"/>
              <a:gd name="T79" fmla="*/ 2147483647 h 374"/>
              <a:gd name="T80" fmla="*/ 2147483647 w 1009"/>
              <a:gd name="T81" fmla="*/ 2147483647 h 374"/>
              <a:gd name="T82" fmla="*/ 2147483647 w 1009"/>
              <a:gd name="T83" fmla="*/ 2147483647 h 374"/>
              <a:gd name="T84" fmla="*/ 2147483647 w 1009"/>
              <a:gd name="T85" fmla="*/ 2147483647 h 374"/>
              <a:gd name="T86" fmla="*/ 2147483647 w 1009"/>
              <a:gd name="T87" fmla="*/ 2147483647 h 374"/>
              <a:gd name="T88" fmla="*/ 2147483647 w 1009"/>
              <a:gd name="T89" fmla="*/ 2147483647 h 374"/>
              <a:gd name="T90" fmla="*/ 2147483647 w 1009"/>
              <a:gd name="T91" fmla="*/ 2147483647 h 374"/>
              <a:gd name="T92" fmla="*/ 2147483647 w 1009"/>
              <a:gd name="T93" fmla="*/ 2147483647 h 374"/>
              <a:gd name="T94" fmla="*/ 2147483647 w 1009"/>
              <a:gd name="T95" fmla="*/ 2147483647 h 374"/>
              <a:gd name="T96" fmla="*/ 2147483647 w 1009"/>
              <a:gd name="T97" fmla="*/ 2147483647 h 374"/>
              <a:gd name="T98" fmla="*/ 2147483647 w 1009"/>
              <a:gd name="T99" fmla="*/ 2147483647 h 374"/>
              <a:gd name="T100" fmla="*/ 2147483647 w 1009"/>
              <a:gd name="T101" fmla="*/ 2147483647 h 374"/>
              <a:gd name="T102" fmla="*/ 2147483647 w 1009"/>
              <a:gd name="T103" fmla="*/ 2147483647 h 374"/>
              <a:gd name="T104" fmla="*/ 2147483647 w 1009"/>
              <a:gd name="T105" fmla="*/ 2147483647 h 374"/>
              <a:gd name="T106" fmla="*/ 2147483647 w 1009"/>
              <a:gd name="T107" fmla="*/ 2147483647 h 374"/>
              <a:gd name="T108" fmla="*/ 2147483647 w 1009"/>
              <a:gd name="T109" fmla="*/ 2147483647 h 374"/>
              <a:gd name="T110" fmla="*/ 2147483647 w 1009"/>
              <a:gd name="T111" fmla="*/ 2147483647 h 374"/>
              <a:gd name="T112" fmla="*/ 2147483647 w 1009"/>
              <a:gd name="T113" fmla="*/ 2147483647 h 374"/>
              <a:gd name="T114" fmla="*/ 2147483647 w 1009"/>
              <a:gd name="T115" fmla="*/ 2147483647 h 374"/>
              <a:gd name="T116" fmla="*/ 2147483647 w 1009"/>
              <a:gd name="T117" fmla="*/ 2147483647 h 374"/>
              <a:gd name="T118" fmla="*/ 2147483647 w 1009"/>
              <a:gd name="T119" fmla="*/ 2147483647 h 374"/>
              <a:gd name="T120" fmla="*/ 2147483647 w 1009"/>
              <a:gd name="T121" fmla="*/ 2147483647 h 37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09"/>
              <a:gd name="T184" fmla="*/ 0 h 374"/>
              <a:gd name="T185" fmla="*/ 1009 w 1009"/>
              <a:gd name="T186" fmla="*/ 374 h 37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09" h="374">
                <a:moveTo>
                  <a:pt x="0" y="0"/>
                </a:moveTo>
                <a:lnTo>
                  <a:pt x="17" y="50"/>
                </a:lnTo>
                <a:lnTo>
                  <a:pt x="34" y="105"/>
                </a:lnTo>
                <a:lnTo>
                  <a:pt x="51" y="160"/>
                </a:lnTo>
                <a:lnTo>
                  <a:pt x="68" y="215"/>
                </a:lnTo>
                <a:lnTo>
                  <a:pt x="84" y="232"/>
                </a:lnTo>
                <a:lnTo>
                  <a:pt x="101" y="250"/>
                </a:lnTo>
                <a:lnTo>
                  <a:pt x="118" y="277"/>
                </a:lnTo>
                <a:lnTo>
                  <a:pt x="135" y="282"/>
                </a:lnTo>
                <a:lnTo>
                  <a:pt x="152" y="297"/>
                </a:lnTo>
                <a:lnTo>
                  <a:pt x="168" y="321"/>
                </a:lnTo>
                <a:lnTo>
                  <a:pt x="185" y="336"/>
                </a:lnTo>
                <a:lnTo>
                  <a:pt x="202" y="351"/>
                </a:lnTo>
                <a:lnTo>
                  <a:pt x="219" y="352"/>
                </a:lnTo>
                <a:lnTo>
                  <a:pt x="236" y="353"/>
                </a:lnTo>
                <a:lnTo>
                  <a:pt x="252" y="348"/>
                </a:lnTo>
                <a:lnTo>
                  <a:pt x="269" y="355"/>
                </a:lnTo>
                <a:lnTo>
                  <a:pt x="286" y="336"/>
                </a:lnTo>
                <a:lnTo>
                  <a:pt x="303" y="328"/>
                </a:lnTo>
                <a:lnTo>
                  <a:pt x="320" y="320"/>
                </a:lnTo>
                <a:lnTo>
                  <a:pt x="336" y="313"/>
                </a:lnTo>
                <a:lnTo>
                  <a:pt x="353" y="312"/>
                </a:lnTo>
                <a:lnTo>
                  <a:pt x="370" y="307"/>
                </a:lnTo>
                <a:lnTo>
                  <a:pt x="387" y="289"/>
                </a:lnTo>
                <a:lnTo>
                  <a:pt x="404" y="313"/>
                </a:lnTo>
                <a:lnTo>
                  <a:pt x="420" y="313"/>
                </a:lnTo>
                <a:lnTo>
                  <a:pt x="437" y="326"/>
                </a:lnTo>
                <a:lnTo>
                  <a:pt x="454" y="332"/>
                </a:lnTo>
                <a:lnTo>
                  <a:pt x="471" y="338"/>
                </a:lnTo>
                <a:lnTo>
                  <a:pt x="488" y="339"/>
                </a:lnTo>
                <a:lnTo>
                  <a:pt x="505" y="343"/>
                </a:lnTo>
                <a:lnTo>
                  <a:pt x="521" y="343"/>
                </a:lnTo>
                <a:lnTo>
                  <a:pt x="538" y="364"/>
                </a:lnTo>
                <a:lnTo>
                  <a:pt x="555" y="333"/>
                </a:lnTo>
                <a:lnTo>
                  <a:pt x="572" y="347"/>
                </a:lnTo>
                <a:lnTo>
                  <a:pt x="589" y="355"/>
                </a:lnTo>
                <a:lnTo>
                  <a:pt x="605" y="360"/>
                </a:lnTo>
                <a:lnTo>
                  <a:pt x="622" y="366"/>
                </a:lnTo>
                <a:lnTo>
                  <a:pt x="639" y="365"/>
                </a:lnTo>
                <a:lnTo>
                  <a:pt x="656" y="371"/>
                </a:lnTo>
                <a:lnTo>
                  <a:pt x="673" y="374"/>
                </a:lnTo>
                <a:lnTo>
                  <a:pt x="689" y="355"/>
                </a:lnTo>
                <a:lnTo>
                  <a:pt x="706" y="358"/>
                </a:lnTo>
                <a:lnTo>
                  <a:pt x="723" y="362"/>
                </a:lnTo>
                <a:lnTo>
                  <a:pt x="740" y="364"/>
                </a:lnTo>
                <a:lnTo>
                  <a:pt x="757" y="353"/>
                </a:lnTo>
                <a:lnTo>
                  <a:pt x="773" y="353"/>
                </a:lnTo>
                <a:lnTo>
                  <a:pt x="790" y="354"/>
                </a:lnTo>
                <a:lnTo>
                  <a:pt x="807" y="354"/>
                </a:lnTo>
                <a:lnTo>
                  <a:pt x="824" y="353"/>
                </a:lnTo>
                <a:lnTo>
                  <a:pt x="841" y="361"/>
                </a:lnTo>
                <a:lnTo>
                  <a:pt x="857" y="358"/>
                </a:lnTo>
                <a:lnTo>
                  <a:pt x="874" y="354"/>
                </a:lnTo>
                <a:lnTo>
                  <a:pt x="891" y="349"/>
                </a:lnTo>
                <a:lnTo>
                  <a:pt x="908" y="347"/>
                </a:lnTo>
                <a:lnTo>
                  <a:pt x="925" y="345"/>
                </a:lnTo>
                <a:lnTo>
                  <a:pt x="941" y="333"/>
                </a:lnTo>
                <a:lnTo>
                  <a:pt x="958" y="320"/>
                </a:lnTo>
                <a:lnTo>
                  <a:pt x="975" y="314"/>
                </a:lnTo>
                <a:lnTo>
                  <a:pt x="992" y="312"/>
                </a:lnTo>
                <a:lnTo>
                  <a:pt x="1009" y="307"/>
                </a:lnTo>
              </a:path>
            </a:pathLst>
          </a:custGeom>
          <a:noFill/>
          <a:ln w="34925">
            <a:solidFill>
              <a:srgbClr val="8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solidFill>
                <a:prstClr val="black"/>
              </a:solidFill>
            </a:endParaRPr>
          </a:p>
        </p:txBody>
      </p:sp>
      <p:sp>
        <p:nvSpPr>
          <p:cNvPr id="9247" name="Text Box 164"/>
          <p:cNvSpPr txBox="1">
            <a:spLocks noChangeArrowheads="1"/>
          </p:cNvSpPr>
          <p:nvPr/>
        </p:nvSpPr>
        <p:spPr bwMode="auto">
          <a:xfrm>
            <a:off x="976315" y="625483"/>
            <a:ext cx="3603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r" eaLnBrk="1" hangingPunct="1">
              <a:spcBef>
                <a:spcPct val="50000"/>
              </a:spcBef>
            </a:pPr>
            <a:r>
              <a:rPr lang="en-US" altLang="ja-JP" sz="1100">
                <a:solidFill>
                  <a:srgbClr val="000000"/>
                </a:solidFill>
              </a:rPr>
              <a:t>100</a:t>
            </a:r>
          </a:p>
        </p:txBody>
      </p:sp>
      <p:sp>
        <p:nvSpPr>
          <p:cNvPr id="9248" name="Text Box 165"/>
          <p:cNvSpPr txBox="1">
            <a:spLocks noChangeArrowheads="1"/>
          </p:cNvSpPr>
          <p:nvPr/>
        </p:nvSpPr>
        <p:spPr bwMode="auto">
          <a:xfrm>
            <a:off x="976315" y="1162058"/>
            <a:ext cx="3603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r" eaLnBrk="1" hangingPunct="1">
              <a:spcBef>
                <a:spcPct val="50000"/>
              </a:spcBef>
            </a:pPr>
            <a:r>
              <a:rPr lang="en-US" altLang="ja-JP" sz="1100">
                <a:solidFill>
                  <a:srgbClr val="000000"/>
                </a:solidFill>
              </a:rPr>
              <a:t>90</a:t>
            </a:r>
          </a:p>
        </p:txBody>
      </p:sp>
      <p:sp>
        <p:nvSpPr>
          <p:cNvPr id="9249" name="Text Box 166"/>
          <p:cNvSpPr txBox="1">
            <a:spLocks noChangeArrowheads="1"/>
          </p:cNvSpPr>
          <p:nvPr/>
        </p:nvSpPr>
        <p:spPr bwMode="auto">
          <a:xfrm>
            <a:off x="976315" y="1666878"/>
            <a:ext cx="3603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r" eaLnBrk="1" hangingPunct="1">
              <a:spcBef>
                <a:spcPct val="50000"/>
              </a:spcBef>
            </a:pPr>
            <a:r>
              <a:rPr lang="en-US" altLang="ja-JP" sz="1100">
                <a:solidFill>
                  <a:srgbClr val="000000"/>
                </a:solidFill>
              </a:rPr>
              <a:t>80</a:t>
            </a:r>
          </a:p>
        </p:txBody>
      </p:sp>
      <p:sp>
        <p:nvSpPr>
          <p:cNvPr id="9250" name="Text Box 167"/>
          <p:cNvSpPr txBox="1">
            <a:spLocks noChangeArrowheads="1"/>
          </p:cNvSpPr>
          <p:nvPr/>
        </p:nvSpPr>
        <p:spPr bwMode="auto">
          <a:xfrm>
            <a:off x="976315" y="2243146"/>
            <a:ext cx="3603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r" eaLnBrk="1" hangingPunct="1">
              <a:spcBef>
                <a:spcPct val="50000"/>
              </a:spcBef>
            </a:pPr>
            <a:r>
              <a:rPr lang="en-US" altLang="ja-JP" sz="1100">
                <a:solidFill>
                  <a:srgbClr val="000000"/>
                </a:solidFill>
              </a:rPr>
              <a:t>70</a:t>
            </a:r>
          </a:p>
        </p:txBody>
      </p:sp>
      <p:sp>
        <p:nvSpPr>
          <p:cNvPr id="9251" name="Text Box 168"/>
          <p:cNvSpPr txBox="1">
            <a:spLocks noChangeArrowheads="1"/>
          </p:cNvSpPr>
          <p:nvPr/>
        </p:nvSpPr>
        <p:spPr bwMode="auto">
          <a:xfrm>
            <a:off x="976315" y="2817821"/>
            <a:ext cx="3603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r" eaLnBrk="1" hangingPunct="1">
              <a:spcBef>
                <a:spcPct val="50000"/>
              </a:spcBef>
            </a:pPr>
            <a:r>
              <a:rPr lang="en-US" altLang="ja-JP" sz="1100">
                <a:solidFill>
                  <a:srgbClr val="000000"/>
                </a:solidFill>
              </a:rPr>
              <a:t>60</a:t>
            </a:r>
          </a:p>
        </p:txBody>
      </p:sp>
      <p:sp>
        <p:nvSpPr>
          <p:cNvPr id="9252" name="Text Box 169"/>
          <p:cNvSpPr txBox="1">
            <a:spLocks noChangeArrowheads="1"/>
          </p:cNvSpPr>
          <p:nvPr/>
        </p:nvSpPr>
        <p:spPr bwMode="auto">
          <a:xfrm>
            <a:off x="976315" y="3394082"/>
            <a:ext cx="3603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r" eaLnBrk="1" hangingPunct="1">
              <a:spcBef>
                <a:spcPct val="50000"/>
              </a:spcBef>
            </a:pPr>
            <a:r>
              <a:rPr lang="en-US" altLang="ja-JP" sz="1100">
                <a:solidFill>
                  <a:srgbClr val="000000"/>
                </a:solidFill>
              </a:rPr>
              <a:t>50</a:t>
            </a:r>
          </a:p>
        </p:txBody>
      </p:sp>
      <p:sp>
        <p:nvSpPr>
          <p:cNvPr id="9253" name="Text Box 170"/>
          <p:cNvSpPr txBox="1">
            <a:spLocks noChangeArrowheads="1"/>
          </p:cNvSpPr>
          <p:nvPr/>
        </p:nvSpPr>
        <p:spPr bwMode="auto">
          <a:xfrm>
            <a:off x="976315" y="3898904"/>
            <a:ext cx="3603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r" eaLnBrk="1" hangingPunct="1">
              <a:spcBef>
                <a:spcPct val="50000"/>
              </a:spcBef>
            </a:pPr>
            <a:r>
              <a:rPr lang="en-US" altLang="ja-JP" sz="1100">
                <a:solidFill>
                  <a:srgbClr val="000000"/>
                </a:solidFill>
              </a:rPr>
              <a:t>40</a:t>
            </a:r>
          </a:p>
        </p:txBody>
      </p:sp>
      <p:sp>
        <p:nvSpPr>
          <p:cNvPr id="9254" name="Text Box 171"/>
          <p:cNvSpPr txBox="1">
            <a:spLocks noChangeArrowheads="1"/>
          </p:cNvSpPr>
          <p:nvPr/>
        </p:nvSpPr>
        <p:spPr bwMode="auto">
          <a:xfrm>
            <a:off x="976315" y="4475171"/>
            <a:ext cx="3603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r" eaLnBrk="1" hangingPunct="1">
              <a:spcBef>
                <a:spcPct val="50000"/>
              </a:spcBef>
            </a:pPr>
            <a:r>
              <a:rPr lang="en-US" altLang="ja-JP" sz="1100">
                <a:solidFill>
                  <a:srgbClr val="000000"/>
                </a:solidFill>
              </a:rPr>
              <a:t>30</a:t>
            </a:r>
          </a:p>
        </p:txBody>
      </p:sp>
      <p:sp>
        <p:nvSpPr>
          <p:cNvPr id="9255" name="Text Box 172"/>
          <p:cNvSpPr txBox="1">
            <a:spLocks noChangeArrowheads="1"/>
          </p:cNvSpPr>
          <p:nvPr/>
        </p:nvSpPr>
        <p:spPr bwMode="auto">
          <a:xfrm>
            <a:off x="976315" y="4978408"/>
            <a:ext cx="3603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r" eaLnBrk="1" hangingPunct="1">
              <a:spcBef>
                <a:spcPct val="50000"/>
              </a:spcBef>
            </a:pPr>
            <a:r>
              <a:rPr lang="en-US" altLang="ja-JP" sz="1100">
                <a:solidFill>
                  <a:srgbClr val="000000"/>
                </a:solidFill>
              </a:rPr>
              <a:t>20</a:t>
            </a:r>
          </a:p>
        </p:txBody>
      </p:sp>
      <p:sp>
        <p:nvSpPr>
          <p:cNvPr id="9256" name="Text Box 173"/>
          <p:cNvSpPr txBox="1">
            <a:spLocks noChangeArrowheads="1"/>
          </p:cNvSpPr>
          <p:nvPr/>
        </p:nvSpPr>
        <p:spPr bwMode="auto">
          <a:xfrm>
            <a:off x="976315" y="5554671"/>
            <a:ext cx="3603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r" eaLnBrk="1" hangingPunct="1">
              <a:spcBef>
                <a:spcPct val="50000"/>
              </a:spcBef>
            </a:pPr>
            <a:r>
              <a:rPr lang="en-US" altLang="ja-JP" sz="1100">
                <a:solidFill>
                  <a:srgbClr val="000000"/>
                </a:solidFill>
              </a:rPr>
              <a:t>10</a:t>
            </a:r>
          </a:p>
        </p:txBody>
      </p:sp>
      <p:sp>
        <p:nvSpPr>
          <p:cNvPr id="9257" name="Text Box 174"/>
          <p:cNvSpPr txBox="1">
            <a:spLocks noChangeArrowheads="1"/>
          </p:cNvSpPr>
          <p:nvPr/>
        </p:nvSpPr>
        <p:spPr bwMode="auto">
          <a:xfrm>
            <a:off x="976315" y="6073783"/>
            <a:ext cx="3603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r" eaLnBrk="1" hangingPunct="1">
              <a:spcBef>
                <a:spcPct val="50000"/>
              </a:spcBef>
            </a:pPr>
            <a:r>
              <a:rPr lang="en-US" altLang="ja-JP" sz="1100">
                <a:solidFill>
                  <a:srgbClr val="000000"/>
                </a:solidFill>
              </a:rPr>
              <a:t>0</a:t>
            </a:r>
          </a:p>
        </p:txBody>
      </p:sp>
      <p:sp>
        <p:nvSpPr>
          <p:cNvPr id="9258" name="Line 2328"/>
          <p:cNvSpPr>
            <a:spLocks noChangeShapeType="1"/>
          </p:cNvSpPr>
          <p:nvPr/>
        </p:nvSpPr>
        <p:spPr bwMode="auto">
          <a:xfrm>
            <a:off x="1411289" y="6229350"/>
            <a:ext cx="39687" cy="0"/>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59" name="Line 2339"/>
          <p:cNvSpPr>
            <a:spLocks noChangeShapeType="1"/>
          </p:cNvSpPr>
          <p:nvPr/>
        </p:nvSpPr>
        <p:spPr bwMode="auto">
          <a:xfrm>
            <a:off x="1411290" y="6229350"/>
            <a:ext cx="6794500" cy="0"/>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60" name="Line 2340"/>
          <p:cNvSpPr>
            <a:spLocks noChangeShapeType="1"/>
          </p:cNvSpPr>
          <p:nvPr/>
        </p:nvSpPr>
        <p:spPr bwMode="auto">
          <a:xfrm flipV="1">
            <a:off x="1411288"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61" name="Line 2341"/>
          <p:cNvSpPr>
            <a:spLocks noChangeShapeType="1"/>
          </p:cNvSpPr>
          <p:nvPr/>
        </p:nvSpPr>
        <p:spPr bwMode="auto">
          <a:xfrm flipV="1">
            <a:off x="1524000"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62" name="Line 2342"/>
          <p:cNvSpPr>
            <a:spLocks noChangeShapeType="1"/>
          </p:cNvSpPr>
          <p:nvPr/>
        </p:nvSpPr>
        <p:spPr bwMode="auto">
          <a:xfrm flipV="1">
            <a:off x="1636713"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63" name="Line 2343"/>
          <p:cNvSpPr>
            <a:spLocks noChangeShapeType="1"/>
          </p:cNvSpPr>
          <p:nvPr/>
        </p:nvSpPr>
        <p:spPr bwMode="auto">
          <a:xfrm flipV="1">
            <a:off x="1741488"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64" name="Line 2344"/>
          <p:cNvSpPr>
            <a:spLocks noChangeShapeType="1"/>
          </p:cNvSpPr>
          <p:nvPr/>
        </p:nvSpPr>
        <p:spPr bwMode="auto">
          <a:xfrm flipV="1">
            <a:off x="1854200"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65" name="Line 2345"/>
          <p:cNvSpPr>
            <a:spLocks noChangeShapeType="1"/>
          </p:cNvSpPr>
          <p:nvPr/>
        </p:nvSpPr>
        <p:spPr bwMode="auto">
          <a:xfrm flipV="1">
            <a:off x="1966913"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66" name="Line 2346"/>
          <p:cNvSpPr>
            <a:spLocks noChangeShapeType="1"/>
          </p:cNvSpPr>
          <p:nvPr/>
        </p:nvSpPr>
        <p:spPr bwMode="auto">
          <a:xfrm flipV="1">
            <a:off x="2079625"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67" name="Line 2347"/>
          <p:cNvSpPr>
            <a:spLocks noChangeShapeType="1"/>
          </p:cNvSpPr>
          <p:nvPr/>
        </p:nvSpPr>
        <p:spPr bwMode="auto">
          <a:xfrm flipV="1">
            <a:off x="2192338"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68" name="Line 2348"/>
          <p:cNvSpPr>
            <a:spLocks noChangeShapeType="1"/>
          </p:cNvSpPr>
          <p:nvPr/>
        </p:nvSpPr>
        <p:spPr bwMode="auto">
          <a:xfrm flipV="1">
            <a:off x="2298700"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69" name="Line 2349"/>
          <p:cNvSpPr>
            <a:spLocks noChangeShapeType="1"/>
          </p:cNvSpPr>
          <p:nvPr/>
        </p:nvSpPr>
        <p:spPr bwMode="auto">
          <a:xfrm flipV="1">
            <a:off x="2411413"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70" name="Line 2350"/>
          <p:cNvSpPr>
            <a:spLocks noChangeShapeType="1"/>
          </p:cNvSpPr>
          <p:nvPr/>
        </p:nvSpPr>
        <p:spPr bwMode="auto">
          <a:xfrm flipV="1">
            <a:off x="2524125"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71" name="Line 2351"/>
          <p:cNvSpPr>
            <a:spLocks noChangeShapeType="1"/>
          </p:cNvSpPr>
          <p:nvPr/>
        </p:nvSpPr>
        <p:spPr bwMode="auto">
          <a:xfrm flipV="1">
            <a:off x="2636838"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72" name="Line 2352"/>
          <p:cNvSpPr>
            <a:spLocks noChangeShapeType="1"/>
          </p:cNvSpPr>
          <p:nvPr/>
        </p:nvSpPr>
        <p:spPr bwMode="auto">
          <a:xfrm flipV="1">
            <a:off x="2749550"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73" name="Line 2353"/>
          <p:cNvSpPr>
            <a:spLocks noChangeShapeType="1"/>
          </p:cNvSpPr>
          <p:nvPr/>
        </p:nvSpPr>
        <p:spPr bwMode="auto">
          <a:xfrm flipV="1">
            <a:off x="2855913"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74" name="Line 2354"/>
          <p:cNvSpPr>
            <a:spLocks noChangeShapeType="1"/>
          </p:cNvSpPr>
          <p:nvPr/>
        </p:nvSpPr>
        <p:spPr bwMode="auto">
          <a:xfrm flipV="1">
            <a:off x="2968625"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75" name="Line 2355"/>
          <p:cNvSpPr>
            <a:spLocks noChangeShapeType="1"/>
          </p:cNvSpPr>
          <p:nvPr/>
        </p:nvSpPr>
        <p:spPr bwMode="auto">
          <a:xfrm flipV="1">
            <a:off x="3081338"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76" name="Line 2356"/>
          <p:cNvSpPr>
            <a:spLocks noChangeShapeType="1"/>
          </p:cNvSpPr>
          <p:nvPr/>
        </p:nvSpPr>
        <p:spPr bwMode="auto">
          <a:xfrm flipV="1">
            <a:off x="3194050"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77" name="Line 2357"/>
          <p:cNvSpPr>
            <a:spLocks noChangeShapeType="1"/>
          </p:cNvSpPr>
          <p:nvPr/>
        </p:nvSpPr>
        <p:spPr bwMode="auto">
          <a:xfrm flipV="1">
            <a:off x="3306763"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78" name="Line 2358"/>
          <p:cNvSpPr>
            <a:spLocks noChangeShapeType="1"/>
          </p:cNvSpPr>
          <p:nvPr/>
        </p:nvSpPr>
        <p:spPr bwMode="auto">
          <a:xfrm flipV="1">
            <a:off x="3413125"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79" name="Line 2359"/>
          <p:cNvSpPr>
            <a:spLocks noChangeShapeType="1"/>
          </p:cNvSpPr>
          <p:nvPr/>
        </p:nvSpPr>
        <p:spPr bwMode="auto">
          <a:xfrm flipV="1">
            <a:off x="3525838"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80" name="Line 2360"/>
          <p:cNvSpPr>
            <a:spLocks noChangeShapeType="1"/>
          </p:cNvSpPr>
          <p:nvPr/>
        </p:nvSpPr>
        <p:spPr bwMode="auto">
          <a:xfrm flipV="1">
            <a:off x="3638550"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81" name="Line 2361"/>
          <p:cNvSpPr>
            <a:spLocks noChangeShapeType="1"/>
          </p:cNvSpPr>
          <p:nvPr/>
        </p:nvSpPr>
        <p:spPr bwMode="auto">
          <a:xfrm flipV="1">
            <a:off x="3751263"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82" name="Line 2362"/>
          <p:cNvSpPr>
            <a:spLocks noChangeShapeType="1"/>
          </p:cNvSpPr>
          <p:nvPr/>
        </p:nvSpPr>
        <p:spPr bwMode="auto">
          <a:xfrm flipV="1">
            <a:off x="3863975"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83" name="Line 2363"/>
          <p:cNvSpPr>
            <a:spLocks noChangeShapeType="1"/>
          </p:cNvSpPr>
          <p:nvPr/>
        </p:nvSpPr>
        <p:spPr bwMode="auto">
          <a:xfrm flipV="1">
            <a:off x="3970338"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84" name="Line 2364"/>
          <p:cNvSpPr>
            <a:spLocks noChangeShapeType="1"/>
          </p:cNvSpPr>
          <p:nvPr/>
        </p:nvSpPr>
        <p:spPr bwMode="auto">
          <a:xfrm flipV="1">
            <a:off x="4083050"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85" name="Line 2365"/>
          <p:cNvSpPr>
            <a:spLocks noChangeShapeType="1"/>
          </p:cNvSpPr>
          <p:nvPr/>
        </p:nvSpPr>
        <p:spPr bwMode="auto">
          <a:xfrm flipV="1">
            <a:off x="4195763"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86" name="Line 2366"/>
          <p:cNvSpPr>
            <a:spLocks noChangeShapeType="1"/>
          </p:cNvSpPr>
          <p:nvPr/>
        </p:nvSpPr>
        <p:spPr bwMode="auto">
          <a:xfrm flipV="1">
            <a:off x="4306888"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87" name="Line 2367"/>
          <p:cNvSpPr>
            <a:spLocks noChangeShapeType="1"/>
          </p:cNvSpPr>
          <p:nvPr/>
        </p:nvSpPr>
        <p:spPr bwMode="auto">
          <a:xfrm flipV="1">
            <a:off x="4419600"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88" name="Line 2368"/>
          <p:cNvSpPr>
            <a:spLocks noChangeShapeType="1"/>
          </p:cNvSpPr>
          <p:nvPr/>
        </p:nvSpPr>
        <p:spPr bwMode="auto">
          <a:xfrm flipV="1">
            <a:off x="4525963"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89" name="Line 2369"/>
          <p:cNvSpPr>
            <a:spLocks noChangeShapeType="1"/>
          </p:cNvSpPr>
          <p:nvPr/>
        </p:nvSpPr>
        <p:spPr bwMode="auto">
          <a:xfrm flipV="1">
            <a:off x="4638675"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90" name="Line 2370"/>
          <p:cNvSpPr>
            <a:spLocks noChangeShapeType="1"/>
          </p:cNvSpPr>
          <p:nvPr/>
        </p:nvSpPr>
        <p:spPr bwMode="auto">
          <a:xfrm flipV="1">
            <a:off x="4751388"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91" name="Line 2371"/>
          <p:cNvSpPr>
            <a:spLocks noChangeShapeType="1"/>
          </p:cNvSpPr>
          <p:nvPr/>
        </p:nvSpPr>
        <p:spPr bwMode="auto">
          <a:xfrm flipV="1">
            <a:off x="4864100"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92" name="Line 2372"/>
          <p:cNvSpPr>
            <a:spLocks noChangeShapeType="1"/>
          </p:cNvSpPr>
          <p:nvPr/>
        </p:nvSpPr>
        <p:spPr bwMode="auto">
          <a:xfrm flipV="1">
            <a:off x="4976813"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93" name="Line 2373"/>
          <p:cNvSpPr>
            <a:spLocks noChangeShapeType="1"/>
          </p:cNvSpPr>
          <p:nvPr/>
        </p:nvSpPr>
        <p:spPr bwMode="auto">
          <a:xfrm flipV="1">
            <a:off x="5089525"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94" name="Line 2374"/>
          <p:cNvSpPr>
            <a:spLocks noChangeShapeType="1"/>
          </p:cNvSpPr>
          <p:nvPr/>
        </p:nvSpPr>
        <p:spPr bwMode="auto">
          <a:xfrm flipV="1">
            <a:off x="5195888"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95" name="Line 2375"/>
          <p:cNvSpPr>
            <a:spLocks noChangeShapeType="1"/>
          </p:cNvSpPr>
          <p:nvPr/>
        </p:nvSpPr>
        <p:spPr bwMode="auto">
          <a:xfrm flipV="1">
            <a:off x="5308600"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96" name="Line 2376"/>
          <p:cNvSpPr>
            <a:spLocks noChangeShapeType="1"/>
          </p:cNvSpPr>
          <p:nvPr/>
        </p:nvSpPr>
        <p:spPr bwMode="auto">
          <a:xfrm flipV="1">
            <a:off x="5421313"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97" name="Line 2377"/>
          <p:cNvSpPr>
            <a:spLocks noChangeShapeType="1"/>
          </p:cNvSpPr>
          <p:nvPr/>
        </p:nvSpPr>
        <p:spPr bwMode="auto">
          <a:xfrm flipV="1">
            <a:off x="5534025"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98" name="Line 2378"/>
          <p:cNvSpPr>
            <a:spLocks noChangeShapeType="1"/>
          </p:cNvSpPr>
          <p:nvPr/>
        </p:nvSpPr>
        <p:spPr bwMode="auto">
          <a:xfrm flipV="1">
            <a:off x="5646738"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299" name="Line 2379"/>
          <p:cNvSpPr>
            <a:spLocks noChangeShapeType="1"/>
          </p:cNvSpPr>
          <p:nvPr/>
        </p:nvSpPr>
        <p:spPr bwMode="auto">
          <a:xfrm flipV="1">
            <a:off x="5753100"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300" name="Line 2380"/>
          <p:cNvSpPr>
            <a:spLocks noChangeShapeType="1"/>
          </p:cNvSpPr>
          <p:nvPr/>
        </p:nvSpPr>
        <p:spPr bwMode="auto">
          <a:xfrm flipV="1">
            <a:off x="5865813"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301" name="Line 2381"/>
          <p:cNvSpPr>
            <a:spLocks noChangeShapeType="1"/>
          </p:cNvSpPr>
          <p:nvPr/>
        </p:nvSpPr>
        <p:spPr bwMode="auto">
          <a:xfrm flipV="1">
            <a:off x="5978525"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302" name="Line 2382"/>
          <p:cNvSpPr>
            <a:spLocks noChangeShapeType="1"/>
          </p:cNvSpPr>
          <p:nvPr/>
        </p:nvSpPr>
        <p:spPr bwMode="auto">
          <a:xfrm flipV="1">
            <a:off x="6091238"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303" name="Line 2383"/>
          <p:cNvSpPr>
            <a:spLocks noChangeShapeType="1"/>
          </p:cNvSpPr>
          <p:nvPr/>
        </p:nvSpPr>
        <p:spPr bwMode="auto">
          <a:xfrm flipV="1">
            <a:off x="6203950"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304" name="Line 2384"/>
          <p:cNvSpPr>
            <a:spLocks noChangeShapeType="1"/>
          </p:cNvSpPr>
          <p:nvPr/>
        </p:nvSpPr>
        <p:spPr bwMode="auto">
          <a:xfrm flipV="1">
            <a:off x="6310313"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305" name="Line 2385"/>
          <p:cNvSpPr>
            <a:spLocks noChangeShapeType="1"/>
          </p:cNvSpPr>
          <p:nvPr/>
        </p:nvSpPr>
        <p:spPr bwMode="auto">
          <a:xfrm flipV="1">
            <a:off x="6423025"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306" name="Line 2386"/>
          <p:cNvSpPr>
            <a:spLocks noChangeShapeType="1"/>
          </p:cNvSpPr>
          <p:nvPr/>
        </p:nvSpPr>
        <p:spPr bwMode="auto">
          <a:xfrm flipV="1">
            <a:off x="6535738"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307" name="Line 2387"/>
          <p:cNvSpPr>
            <a:spLocks noChangeShapeType="1"/>
          </p:cNvSpPr>
          <p:nvPr/>
        </p:nvSpPr>
        <p:spPr bwMode="auto">
          <a:xfrm flipV="1">
            <a:off x="6648450"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308" name="Line 2388"/>
          <p:cNvSpPr>
            <a:spLocks noChangeShapeType="1"/>
          </p:cNvSpPr>
          <p:nvPr/>
        </p:nvSpPr>
        <p:spPr bwMode="auto">
          <a:xfrm flipV="1">
            <a:off x="6761163"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309" name="Line 2389"/>
          <p:cNvSpPr>
            <a:spLocks noChangeShapeType="1"/>
          </p:cNvSpPr>
          <p:nvPr/>
        </p:nvSpPr>
        <p:spPr bwMode="auto">
          <a:xfrm flipV="1">
            <a:off x="6865938"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310" name="Line 2390"/>
          <p:cNvSpPr>
            <a:spLocks noChangeShapeType="1"/>
          </p:cNvSpPr>
          <p:nvPr/>
        </p:nvSpPr>
        <p:spPr bwMode="auto">
          <a:xfrm flipV="1">
            <a:off x="6978650"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311" name="Line 2391"/>
          <p:cNvSpPr>
            <a:spLocks noChangeShapeType="1"/>
          </p:cNvSpPr>
          <p:nvPr/>
        </p:nvSpPr>
        <p:spPr bwMode="auto">
          <a:xfrm flipV="1">
            <a:off x="7091363"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312" name="Line 2392"/>
          <p:cNvSpPr>
            <a:spLocks noChangeShapeType="1"/>
          </p:cNvSpPr>
          <p:nvPr/>
        </p:nvSpPr>
        <p:spPr bwMode="auto">
          <a:xfrm flipV="1">
            <a:off x="7204075"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313" name="Line 2393"/>
          <p:cNvSpPr>
            <a:spLocks noChangeShapeType="1"/>
          </p:cNvSpPr>
          <p:nvPr/>
        </p:nvSpPr>
        <p:spPr bwMode="auto">
          <a:xfrm flipV="1">
            <a:off x="7316788"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314" name="Line 2394"/>
          <p:cNvSpPr>
            <a:spLocks noChangeShapeType="1"/>
          </p:cNvSpPr>
          <p:nvPr/>
        </p:nvSpPr>
        <p:spPr bwMode="auto">
          <a:xfrm flipV="1">
            <a:off x="7423150"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315" name="Line 2395"/>
          <p:cNvSpPr>
            <a:spLocks noChangeShapeType="1"/>
          </p:cNvSpPr>
          <p:nvPr/>
        </p:nvSpPr>
        <p:spPr bwMode="auto">
          <a:xfrm flipV="1">
            <a:off x="7535863"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316" name="Line 2396"/>
          <p:cNvSpPr>
            <a:spLocks noChangeShapeType="1"/>
          </p:cNvSpPr>
          <p:nvPr/>
        </p:nvSpPr>
        <p:spPr bwMode="auto">
          <a:xfrm flipV="1">
            <a:off x="7648575"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317" name="Line 2397"/>
          <p:cNvSpPr>
            <a:spLocks noChangeShapeType="1"/>
          </p:cNvSpPr>
          <p:nvPr/>
        </p:nvSpPr>
        <p:spPr bwMode="auto">
          <a:xfrm flipV="1">
            <a:off x="7761288"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318" name="Line 2398"/>
          <p:cNvSpPr>
            <a:spLocks noChangeShapeType="1"/>
          </p:cNvSpPr>
          <p:nvPr/>
        </p:nvSpPr>
        <p:spPr bwMode="auto">
          <a:xfrm flipV="1">
            <a:off x="7874000"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319" name="Line 2399"/>
          <p:cNvSpPr>
            <a:spLocks noChangeShapeType="1"/>
          </p:cNvSpPr>
          <p:nvPr/>
        </p:nvSpPr>
        <p:spPr bwMode="auto">
          <a:xfrm flipV="1">
            <a:off x="7980363"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320" name="Line 2400"/>
          <p:cNvSpPr>
            <a:spLocks noChangeShapeType="1"/>
          </p:cNvSpPr>
          <p:nvPr/>
        </p:nvSpPr>
        <p:spPr bwMode="auto">
          <a:xfrm flipV="1">
            <a:off x="8093075"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321" name="Line 2401"/>
          <p:cNvSpPr>
            <a:spLocks noChangeShapeType="1"/>
          </p:cNvSpPr>
          <p:nvPr/>
        </p:nvSpPr>
        <p:spPr bwMode="auto">
          <a:xfrm flipV="1">
            <a:off x="8205788" y="6189671"/>
            <a:ext cx="0" cy="39687"/>
          </a:xfrm>
          <a:prstGeom prst="line">
            <a:avLst/>
          </a:prstGeom>
          <a:noFill/>
          <a:ln w="0">
            <a:solidFill>
              <a:srgbClr val="333333"/>
            </a:solidFill>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322" name="Text Box 254"/>
          <p:cNvSpPr txBox="1">
            <a:spLocks noChangeArrowheads="1"/>
          </p:cNvSpPr>
          <p:nvPr/>
        </p:nvSpPr>
        <p:spPr bwMode="auto">
          <a:xfrm>
            <a:off x="1258888" y="6284921"/>
            <a:ext cx="3603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spcBef>
                <a:spcPct val="50000"/>
              </a:spcBef>
            </a:pPr>
            <a:r>
              <a:rPr lang="en-US" altLang="ja-JP" sz="1100">
                <a:solidFill>
                  <a:srgbClr val="000000"/>
                </a:solidFill>
              </a:rPr>
              <a:t>1950</a:t>
            </a:r>
          </a:p>
        </p:txBody>
      </p:sp>
      <p:sp>
        <p:nvSpPr>
          <p:cNvPr id="9323" name="Text Box 255"/>
          <p:cNvSpPr txBox="1">
            <a:spLocks noChangeArrowheads="1"/>
          </p:cNvSpPr>
          <p:nvPr/>
        </p:nvSpPr>
        <p:spPr bwMode="auto">
          <a:xfrm>
            <a:off x="1835150" y="6284921"/>
            <a:ext cx="36036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spcBef>
                <a:spcPct val="50000"/>
              </a:spcBef>
            </a:pPr>
            <a:r>
              <a:rPr lang="en-US" altLang="ja-JP" sz="1100">
                <a:solidFill>
                  <a:srgbClr val="000000"/>
                </a:solidFill>
              </a:rPr>
              <a:t>1955</a:t>
            </a:r>
          </a:p>
        </p:txBody>
      </p:sp>
      <p:sp>
        <p:nvSpPr>
          <p:cNvPr id="9324" name="Text Box 256"/>
          <p:cNvSpPr txBox="1">
            <a:spLocks noChangeArrowheads="1"/>
          </p:cNvSpPr>
          <p:nvPr/>
        </p:nvSpPr>
        <p:spPr bwMode="auto">
          <a:xfrm>
            <a:off x="2401888" y="6284921"/>
            <a:ext cx="3603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spcBef>
                <a:spcPct val="50000"/>
              </a:spcBef>
            </a:pPr>
            <a:r>
              <a:rPr lang="en-US" altLang="ja-JP" sz="1100">
                <a:solidFill>
                  <a:srgbClr val="000000"/>
                </a:solidFill>
              </a:rPr>
              <a:t>1960</a:t>
            </a:r>
          </a:p>
        </p:txBody>
      </p:sp>
      <p:sp>
        <p:nvSpPr>
          <p:cNvPr id="9325" name="Text Box 257"/>
          <p:cNvSpPr txBox="1">
            <a:spLocks noChangeArrowheads="1"/>
          </p:cNvSpPr>
          <p:nvPr/>
        </p:nvSpPr>
        <p:spPr bwMode="auto">
          <a:xfrm>
            <a:off x="2962277" y="6284921"/>
            <a:ext cx="36036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spcBef>
                <a:spcPct val="50000"/>
              </a:spcBef>
            </a:pPr>
            <a:r>
              <a:rPr lang="en-US" altLang="ja-JP" sz="1100">
                <a:solidFill>
                  <a:srgbClr val="000000"/>
                </a:solidFill>
              </a:rPr>
              <a:t>1965</a:t>
            </a:r>
          </a:p>
        </p:txBody>
      </p:sp>
      <p:sp>
        <p:nvSpPr>
          <p:cNvPr id="9326" name="Text Box 258"/>
          <p:cNvSpPr txBox="1">
            <a:spLocks noChangeArrowheads="1"/>
          </p:cNvSpPr>
          <p:nvPr/>
        </p:nvSpPr>
        <p:spPr bwMode="auto">
          <a:xfrm>
            <a:off x="3509965" y="6284921"/>
            <a:ext cx="3603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spcBef>
                <a:spcPct val="50000"/>
              </a:spcBef>
            </a:pPr>
            <a:r>
              <a:rPr lang="en-US" altLang="ja-JP" sz="1100">
                <a:solidFill>
                  <a:srgbClr val="000000"/>
                </a:solidFill>
              </a:rPr>
              <a:t>1970</a:t>
            </a:r>
          </a:p>
        </p:txBody>
      </p:sp>
      <p:sp>
        <p:nvSpPr>
          <p:cNvPr id="9327" name="Text Box 259"/>
          <p:cNvSpPr txBox="1">
            <a:spLocks noChangeArrowheads="1"/>
          </p:cNvSpPr>
          <p:nvPr/>
        </p:nvSpPr>
        <p:spPr bwMode="auto">
          <a:xfrm>
            <a:off x="4057652" y="6284921"/>
            <a:ext cx="36036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spcBef>
                <a:spcPct val="50000"/>
              </a:spcBef>
            </a:pPr>
            <a:r>
              <a:rPr lang="en-US" altLang="ja-JP" sz="1100">
                <a:solidFill>
                  <a:srgbClr val="000000"/>
                </a:solidFill>
              </a:rPr>
              <a:t>1975</a:t>
            </a:r>
          </a:p>
        </p:txBody>
      </p:sp>
      <p:sp>
        <p:nvSpPr>
          <p:cNvPr id="9328" name="Text Box 260"/>
          <p:cNvSpPr txBox="1">
            <a:spLocks noChangeArrowheads="1"/>
          </p:cNvSpPr>
          <p:nvPr/>
        </p:nvSpPr>
        <p:spPr bwMode="auto">
          <a:xfrm>
            <a:off x="4624390" y="6284921"/>
            <a:ext cx="3603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spcBef>
                <a:spcPct val="50000"/>
              </a:spcBef>
            </a:pPr>
            <a:r>
              <a:rPr lang="en-US" altLang="ja-JP" sz="1100">
                <a:solidFill>
                  <a:srgbClr val="000000"/>
                </a:solidFill>
              </a:rPr>
              <a:t>1980</a:t>
            </a:r>
          </a:p>
        </p:txBody>
      </p:sp>
      <p:sp>
        <p:nvSpPr>
          <p:cNvPr id="9329" name="Text Box 261"/>
          <p:cNvSpPr txBox="1">
            <a:spLocks noChangeArrowheads="1"/>
          </p:cNvSpPr>
          <p:nvPr/>
        </p:nvSpPr>
        <p:spPr bwMode="auto">
          <a:xfrm>
            <a:off x="5148265" y="6284921"/>
            <a:ext cx="3603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spcBef>
                <a:spcPct val="50000"/>
              </a:spcBef>
            </a:pPr>
            <a:r>
              <a:rPr lang="en-US" altLang="ja-JP" sz="1100">
                <a:solidFill>
                  <a:srgbClr val="000000"/>
                </a:solidFill>
              </a:rPr>
              <a:t>1985</a:t>
            </a:r>
          </a:p>
        </p:txBody>
      </p:sp>
      <p:sp>
        <p:nvSpPr>
          <p:cNvPr id="9330" name="Text Box 262"/>
          <p:cNvSpPr txBox="1">
            <a:spLocks noChangeArrowheads="1"/>
          </p:cNvSpPr>
          <p:nvPr/>
        </p:nvSpPr>
        <p:spPr bwMode="auto">
          <a:xfrm>
            <a:off x="5741989" y="6284921"/>
            <a:ext cx="3603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spcBef>
                <a:spcPct val="50000"/>
              </a:spcBef>
            </a:pPr>
            <a:r>
              <a:rPr lang="en-US" altLang="ja-JP" sz="1100">
                <a:solidFill>
                  <a:srgbClr val="000000"/>
                </a:solidFill>
              </a:rPr>
              <a:t>1990</a:t>
            </a:r>
          </a:p>
        </p:txBody>
      </p:sp>
      <p:sp>
        <p:nvSpPr>
          <p:cNvPr id="9331" name="Text Box 263"/>
          <p:cNvSpPr txBox="1">
            <a:spLocks noChangeArrowheads="1"/>
          </p:cNvSpPr>
          <p:nvPr/>
        </p:nvSpPr>
        <p:spPr bwMode="auto">
          <a:xfrm>
            <a:off x="6275389" y="6284921"/>
            <a:ext cx="3603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spcBef>
                <a:spcPct val="50000"/>
              </a:spcBef>
            </a:pPr>
            <a:r>
              <a:rPr lang="en-US" altLang="ja-JP" sz="1100">
                <a:solidFill>
                  <a:srgbClr val="000000"/>
                </a:solidFill>
              </a:rPr>
              <a:t>1995</a:t>
            </a:r>
          </a:p>
        </p:txBody>
      </p:sp>
      <p:sp>
        <p:nvSpPr>
          <p:cNvPr id="9332" name="Text Box 264"/>
          <p:cNvSpPr txBox="1">
            <a:spLocks noChangeArrowheads="1"/>
          </p:cNvSpPr>
          <p:nvPr/>
        </p:nvSpPr>
        <p:spPr bwMode="auto">
          <a:xfrm>
            <a:off x="6865939" y="6284921"/>
            <a:ext cx="3603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spcBef>
                <a:spcPct val="50000"/>
              </a:spcBef>
            </a:pPr>
            <a:r>
              <a:rPr lang="en-US" altLang="ja-JP" sz="1100">
                <a:solidFill>
                  <a:srgbClr val="000000"/>
                </a:solidFill>
              </a:rPr>
              <a:t>2000</a:t>
            </a:r>
          </a:p>
        </p:txBody>
      </p:sp>
      <p:sp>
        <p:nvSpPr>
          <p:cNvPr id="9333" name="Text Box 265"/>
          <p:cNvSpPr txBox="1">
            <a:spLocks noChangeArrowheads="1"/>
          </p:cNvSpPr>
          <p:nvPr/>
        </p:nvSpPr>
        <p:spPr bwMode="auto">
          <a:xfrm>
            <a:off x="7399339" y="6284921"/>
            <a:ext cx="3603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spcBef>
                <a:spcPct val="50000"/>
              </a:spcBef>
            </a:pPr>
            <a:r>
              <a:rPr lang="en-US" altLang="ja-JP" sz="1100">
                <a:solidFill>
                  <a:srgbClr val="000000"/>
                </a:solidFill>
              </a:rPr>
              <a:t>2005</a:t>
            </a:r>
          </a:p>
        </p:txBody>
      </p:sp>
      <p:sp>
        <p:nvSpPr>
          <p:cNvPr id="9334" name="Text Box 266"/>
          <p:cNvSpPr txBox="1">
            <a:spLocks noChangeArrowheads="1"/>
          </p:cNvSpPr>
          <p:nvPr/>
        </p:nvSpPr>
        <p:spPr bwMode="auto">
          <a:xfrm>
            <a:off x="7956551" y="6284921"/>
            <a:ext cx="36036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spcBef>
                <a:spcPct val="50000"/>
              </a:spcBef>
            </a:pPr>
            <a:r>
              <a:rPr lang="en-US" altLang="ja-JP" sz="1100">
                <a:solidFill>
                  <a:srgbClr val="000000"/>
                </a:solidFill>
              </a:rPr>
              <a:t>2010</a:t>
            </a:r>
          </a:p>
        </p:txBody>
      </p:sp>
      <p:sp>
        <p:nvSpPr>
          <p:cNvPr id="9335" name="Text Box 267"/>
          <p:cNvSpPr txBox="1">
            <a:spLocks noChangeArrowheads="1"/>
          </p:cNvSpPr>
          <p:nvPr/>
        </p:nvSpPr>
        <p:spPr bwMode="auto">
          <a:xfrm>
            <a:off x="4356100" y="815976"/>
            <a:ext cx="6477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spcBef>
                <a:spcPct val="50000"/>
              </a:spcBef>
            </a:pPr>
            <a:r>
              <a:rPr lang="en-US" altLang="ja-JP" sz="1100" b="1">
                <a:solidFill>
                  <a:srgbClr val="000000"/>
                </a:solidFill>
              </a:rPr>
              <a:t>B to M</a:t>
            </a:r>
          </a:p>
        </p:txBody>
      </p:sp>
      <p:sp>
        <p:nvSpPr>
          <p:cNvPr id="9336" name="Text Box 268"/>
          <p:cNvSpPr txBox="1">
            <a:spLocks noChangeArrowheads="1"/>
          </p:cNvSpPr>
          <p:nvPr/>
        </p:nvSpPr>
        <p:spPr bwMode="auto">
          <a:xfrm>
            <a:off x="3635375" y="1057283"/>
            <a:ext cx="6477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spcBef>
                <a:spcPct val="50000"/>
              </a:spcBef>
            </a:pPr>
            <a:r>
              <a:rPr lang="en-US" altLang="ja-JP" sz="1100" b="1">
                <a:solidFill>
                  <a:srgbClr val="000000"/>
                </a:solidFill>
              </a:rPr>
              <a:t>M to 1</a:t>
            </a:r>
          </a:p>
        </p:txBody>
      </p:sp>
      <p:sp>
        <p:nvSpPr>
          <p:cNvPr id="9337" name="Text Box 269"/>
          <p:cNvSpPr txBox="1">
            <a:spLocks noChangeArrowheads="1"/>
          </p:cNvSpPr>
          <p:nvPr/>
        </p:nvSpPr>
        <p:spPr bwMode="auto">
          <a:xfrm>
            <a:off x="3563938" y="1392246"/>
            <a:ext cx="6477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spcBef>
                <a:spcPct val="50000"/>
              </a:spcBef>
            </a:pPr>
            <a:r>
              <a:rPr lang="en-US" altLang="ja-JP" sz="1100" b="1">
                <a:solidFill>
                  <a:srgbClr val="000000"/>
                </a:solidFill>
              </a:rPr>
              <a:t>1 to 2</a:t>
            </a:r>
          </a:p>
        </p:txBody>
      </p:sp>
      <p:sp>
        <p:nvSpPr>
          <p:cNvPr id="9338" name="Text Box 270"/>
          <p:cNvSpPr txBox="1">
            <a:spLocks noChangeArrowheads="1"/>
          </p:cNvSpPr>
          <p:nvPr/>
        </p:nvSpPr>
        <p:spPr bwMode="auto">
          <a:xfrm>
            <a:off x="3563938" y="3937002"/>
            <a:ext cx="6477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spcBef>
                <a:spcPct val="50000"/>
              </a:spcBef>
            </a:pPr>
            <a:r>
              <a:rPr lang="en-US" altLang="ja-JP" sz="1100" b="1">
                <a:solidFill>
                  <a:srgbClr val="000000"/>
                </a:solidFill>
              </a:rPr>
              <a:t>2 to 3</a:t>
            </a:r>
          </a:p>
        </p:txBody>
      </p:sp>
      <p:sp>
        <p:nvSpPr>
          <p:cNvPr id="9339" name="Text Box 271"/>
          <p:cNvSpPr txBox="1">
            <a:spLocks noChangeArrowheads="1"/>
          </p:cNvSpPr>
          <p:nvPr/>
        </p:nvSpPr>
        <p:spPr bwMode="auto">
          <a:xfrm>
            <a:off x="3419475" y="4603758"/>
            <a:ext cx="6477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spcBef>
                <a:spcPct val="50000"/>
              </a:spcBef>
            </a:pPr>
            <a:r>
              <a:rPr lang="en-US" altLang="ja-JP" sz="1100" b="1">
                <a:solidFill>
                  <a:srgbClr val="000000"/>
                </a:solidFill>
              </a:rPr>
              <a:t>3 to 4</a:t>
            </a:r>
          </a:p>
        </p:txBody>
      </p:sp>
      <p:sp>
        <p:nvSpPr>
          <p:cNvPr id="9340" name="Text Box 272"/>
          <p:cNvSpPr txBox="1">
            <a:spLocks noChangeArrowheads="1"/>
          </p:cNvSpPr>
          <p:nvPr/>
        </p:nvSpPr>
        <p:spPr bwMode="auto">
          <a:xfrm>
            <a:off x="3419475" y="5205421"/>
            <a:ext cx="6477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spcBef>
                <a:spcPct val="50000"/>
              </a:spcBef>
            </a:pPr>
            <a:r>
              <a:rPr lang="en-US" altLang="ja-JP" sz="1100" b="1">
                <a:solidFill>
                  <a:srgbClr val="000000"/>
                </a:solidFill>
              </a:rPr>
              <a:t>4+ to 5+</a:t>
            </a:r>
          </a:p>
        </p:txBody>
      </p:sp>
      <p:sp>
        <p:nvSpPr>
          <p:cNvPr id="9341" name="Rectangle 10"/>
          <p:cNvSpPr>
            <a:spLocks noChangeArrowheads="1"/>
          </p:cNvSpPr>
          <p:nvPr/>
        </p:nvSpPr>
        <p:spPr bwMode="auto">
          <a:xfrm>
            <a:off x="0" y="188921"/>
            <a:ext cx="9144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ja-JP">
                <a:solidFill>
                  <a:srgbClr val="000000"/>
                </a:solidFill>
              </a:rPr>
              <a:t>Trends in period parity progression ratios (PPPRs), Japanese women, 1950-2010</a:t>
            </a:r>
          </a:p>
        </p:txBody>
      </p:sp>
      <p:sp>
        <p:nvSpPr>
          <p:cNvPr id="364819" name="Line 275"/>
          <p:cNvSpPr>
            <a:spLocks noChangeShapeType="1"/>
          </p:cNvSpPr>
          <p:nvPr/>
        </p:nvSpPr>
        <p:spPr bwMode="auto">
          <a:xfrm flipV="1">
            <a:off x="4256088" y="692150"/>
            <a:ext cx="0" cy="5545138"/>
          </a:xfrm>
          <a:prstGeom prst="line">
            <a:avLst/>
          </a:prstGeom>
          <a:noFill/>
          <a:ln w="44450">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ja-JP" altLang="en-US">
              <a:solidFill>
                <a:prstClr val="black"/>
              </a:solidFill>
            </a:endParaRPr>
          </a:p>
        </p:txBody>
      </p:sp>
      <p:sp>
        <p:nvSpPr>
          <p:cNvPr id="9343" name="Text Box 276"/>
          <p:cNvSpPr txBox="1">
            <a:spLocks noChangeArrowheads="1"/>
          </p:cNvSpPr>
          <p:nvPr/>
        </p:nvSpPr>
        <p:spPr bwMode="auto">
          <a:xfrm>
            <a:off x="4643440" y="6510346"/>
            <a:ext cx="3603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spcBef>
                <a:spcPct val="50000"/>
              </a:spcBef>
            </a:pPr>
            <a:r>
              <a:rPr lang="en-US" altLang="ja-JP" sz="1100">
                <a:solidFill>
                  <a:srgbClr val="000000"/>
                </a:solidFill>
              </a:rPr>
              <a:t>Year</a:t>
            </a:r>
          </a:p>
        </p:txBody>
      </p:sp>
      <p:sp>
        <p:nvSpPr>
          <p:cNvPr id="9344" name="Text Box 164"/>
          <p:cNvSpPr txBox="1">
            <a:spLocks noChangeArrowheads="1"/>
          </p:cNvSpPr>
          <p:nvPr/>
        </p:nvSpPr>
        <p:spPr bwMode="auto">
          <a:xfrm rot="-5400000">
            <a:off x="296863" y="3023694"/>
            <a:ext cx="10858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spcBef>
                <a:spcPct val="50000"/>
              </a:spcBef>
            </a:pPr>
            <a:r>
              <a:rPr lang="en-US" altLang="ja-JP" sz="1100">
                <a:solidFill>
                  <a:srgbClr val="000000"/>
                </a:solidFill>
              </a:rPr>
              <a:t>PPR (Percent)</a:t>
            </a:r>
          </a:p>
        </p:txBody>
      </p:sp>
    </p:spTree>
    <p:extLst>
      <p:ext uri="{BB962C8B-B14F-4D97-AF65-F5344CB8AC3E}">
        <p14:creationId xmlns:p14="http://schemas.microsoft.com/office/powerpoint/2010/main" val="40484040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364819"/>
                                        </p:tgtEl>
                                        <p:attrNameLst>
                                          <p:attrName>style.visibility</p:attrName>
                                        </p:attrNameLst>
                                      </p:cBhvr>
                                      <p:to>
                                        <p:strVal val="visible"/>
                                      </p:to>
                                    </p:set>
                                    <p:animEffect transition="in" filter="slide(fromTop)">
                                      <p:cBhvr>
                                        <p:cTn id="7" dur="500"/>
                                        <p:tgtEl>
                                          <p:spTgt spid="3648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81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FD98EC-8D25-482F-8132-04421A268D61}"/>
              </a:ext>
            </a:extLst>
          </p:cNvPr>
          <p:cNvSpPr>
            <a:spLocks noGrp="1"/>
          </p:cNvSpPr>
          <p:nvPr>
            <p:ph type="title"/>
          </p:nvPr>
        </p:nvSpPr>
        <p:spPr>
          <a:xfrm>
            <a:off x="419100" y="1480551"/>
            <a:ext cx="8324850" cy="838201"/>
          </a:xfrm>
        </p:spPr>
        <p:txBody>
          <a:bodyPr/>
          <a:lstStyle/>
          <a:p>
            <a:r>
              <a:rPr lang="en-US" altLang="ja-JP" dirty="0">
                <a:solidFill>
                  <a:schemeClr val="accent1"/>
                </a:solidFill>
              </a:rPr>
              <a:t>Health-adjusted dependency ratio (HADR)</a:t>
            </a:r>
            <a:endParaRPr kumimoji="1" lang="ja-JP" altLang="en-US" dirty="0">
              <a:solidFill>
                <a:schemeClr val="accent1"/>
              </a:solidFill>
            </a:endParaRPr>
          </a:p>
        </p:txBody>
      </p:sp>
      <p:sp>
        <p:nvSpPr>
          <p:cNvPr id="4" name="テキスト プレースホルダー 3">
            <a:extLst>
              <a:ext uri="{FF2B5EF4-FFF2-40B4-BE49-F238E27FC236}">
                <a16:creationId xmlns:a16="http://schemas.microsoft.com/office/drawing/2014/main" id="{7573968E-BF17-4017-AA59-5326CD607CE0}"/>
              </a:ext>
            </a:extLst>
          </p:cNvPr>
          <p:cNvSpPr>
            <a:spLocks noGrp="1"/>
          </p:cNvSpPr>
          <p:nvPr>
            <p:ph type="body" sz="quarter" idx="11"/>
          </p:nvPr>
        </p:nvSpPr>
        <p:spPr>
          <a:xfrm>
            <a:off x="419100" y="785106"/>
            <a:ext cx="8591550" cy="469900"/>
          </a:xfrm>
        </p:spPr>
        <p:txBody>
          <a:bodyPr>
            <a:normAutofit fontScale="55000" lnSpcReduction="20000"/>
          </a:bodyPr>
          <a:lstStyle/>
          <a:p>
            <a:r>
              <a:rPr lang="en-US" altLang="ja-JP" dirty="0"/>
              <a:t>ADBIs new project for remeasuring population aging using global health data </a:t>
            </a:r>
            <a:endParaRPr kumimoji="1" lang="ja-JP" altLang="en-US" dirty="0"/>
          </a:p>
        </p:txBody>
      </p:sp>
      <p:sp>
        <p:nvSpPr>
          <p:cNvPr id="5" name="コンテンツ プレースホルダー 2">
            <a:extLst>
              <a:ext uri="{FF2B5EF4-FFF2-40B4-BE49-F238E27FC236}">
                <a16:creationId xmlns:a16="http://schemas.microsoft.com/office/drawing/2014/main" id="{69A0CB55-A579-6F4E-85FE-3523E7238E2B}"/>
              </a:ext>
            </a:extLst>
          </p:cNvPr>
          <p:cNvSpPr>
            <a:spLocks noGrp="1"/>
          </p:cNvSpPr>
          <p:nvPr>
            <p:ph idx="1"/>
          </p:nvPr>
        </p:nvSpPr>
        <p:spPr>
          <a:xfrm>
            <a:off x="419100" y="2128678"/>
            <a:ext cx="8324850" cy="3872073"/>
          </a:xfrm>
        </p:spPr>
        <p:txBody>
          <a:bodyPr>
            <a:normAutofit fontScale="62500" lnSpcReduction="20000"/>
          </a:bodyPr>
          <a:lstStyle/>
          <a:p>
            <a:pPr>
              <a:spcBef>
                <a:spcPts val="450"/>
              </a:spcBef>
              <a:spcAft>
                <a:spcPts val="450"/>
              </a:spcAft>
            </a:pPr>
            <a:r>
              <a:rPr lang="en-US" altLang="ja-JP" b="0" dirty="0"/>
              <a:t>Using the </a:t>
            </a:r>
            <a:r>
              <a:rPr lang="en-US" altLang="ja-JP" dirty="0">
                <a:hlinkClick r:id="rId2"/>
              </a:rPr>
              <a:t>Global Burden of Disease (GBD)</a:t>
            </a:r>
            <a:endParaRPr lang="en-US" altLang="ja-JP" dirty="0"/>
          </a:p>
          <a:p>
            <a:pPr lvl="1">
              <a:spcBef>
                <a:spcPts val="450"/>
              </a:spcBef>
              <a:spcAft>
                <a:spcPts val="450"/>
              </a:spcAft>
              <a:buFont typeface="Wingdings" pitchFamily="2" charset="2"/>
              <a:buChar char="n"/>
            </a:pPr>
            <a:r>
              <a:rPr lang="en-US" altLang="ja-JP" dirty="0"/>
              <a:t>led by the IHME (Institute for Health Metrics and Evaluation) at the University of Washington</a:t>
            </a:r>
          </a:p>
          <a:p>
            <a:pPr lvl="1">
              <a:spcBef>
                <a:spcPts val="450"/>
              </a:spcBef>
              <a:spcAft>
                <a:spcPts val="450"/>
              </a:spcAft>
              <a:buFont typeface="Wingdings" pitchFamily="2" charset="2"/>
              <a:buChar char="n"/>
            </a:pPr>
            <a:r>
              <a:rPr lang="en-US" altLang="ja-JP" dirty="0"/>
              <a:t>comprehensive worldwide observational epidemiological study </a:t>
            </a:r>
          </a:p>
          <a:p>
            <a:pPr lvl="1">
              <a:spcBef>
                <a:spcPts val="450"/>
              </a:spcBef>
              <a:spcAft>
                <a:spcPts val="450"/>
              </a:spcAft>
              <a:buFont typeface="Wingdings" pitchFamily="2" charset="2"/>
              <a:buChar char="n"/>
            </a:pPr>
            <a:r>
              <a:rPr lang="en-US" altLang="ja-JP" dirty="0"/>
              <a:t>mortality and morbidity in </a:t>
            </a:r>
            <a:r>
              <a:rPr lang="en-US" altLang="ja-JP" b="1" dirty="0">
                <a:solidFill>
                  <a:srgbClr val="FF0000"/>
                </a:solidFill>
              </a:rPr>
              <a:t>204</a:t>
            </a:r>
            <a:r>
              <a:rPr lang="en-US" altLang="ja-JP" dirty="0"/>
              <a:t> countries, </a:t>
            </a:r>
            <a:r>
              <a:rPr lang="en-US" altLang="ja-JP" b="1" dirty="0">
                <a:solidFill>
                  <a:srgbClr val="FF0000"/>
                </a:solidFill>
              </a:rPr>
              <a:t>369</a:t>
            </a:r>
            <a:r>
              <a:rPr lang="en-US" altLang="ja-JP" dirty="0"/>
              <a:t> diseases and injuries</a:t>
            </a:r>
          </a:p>
          <a:p>
            <a:pPr>
              <a:spcBef>
                <a:spcPts val="450"/>
              </a:spcBef>
              <a:spcAft>
                <a:spcPts val="450"/>
              </a:spcAft>
            </a:pPr>
            <a:r>
              <a:rPr lang="en-US" altLang="ja-JP" dirty="0"/>
              <a:t>Chang et al. (2019) </a:t>
            </a:r>
            <a:r>
              <a:rPr lang="en-US" altLang="ja-JP" b="0" dirty="0"/>
              <a:t>and</a:t>
            </a:r>
            <a:r>
              <a:rPr lang="en-US" altLang="ja-JP" dirty="0"/>
              <a:t> </a:t>
            </a:r>
            <a:r>
              <a:rPr lang="en-US" altLang="ja-JP" dirty="0" err="1"/>
              <a:t>Skirbekk</a:t>
            </a:r>
            <a:r>
              <a:rPr lang="en-US" altLang="ja-JP" dirty="0"/>
              <a:t> et al. (2022)</a:t>
            </a:r>
          </a:p>
          <a:p>
            <a:pPr lvl="1">
              <a:spcBef>
                <a:spcPts val="450"/>
              </a:spcBef>
              <a:spcAft>
                <a:spcPts val="450"/>
              </a:spcAft>
              <a:buFont typeface="Wingdings" pitchFamily="2" charset="2"/>
              <a:buChar char="n"/>
            </a:pPr>
            <a:r>
              <a:rPr lang="en-US" altLang="ja-JP" dirty="0">
                <a:solidFill>
                  <a:srgbClr val="C00000"/>
                </a:solidFill>
              </a:rPr>
              <a:t>disease burden measured by disability-adjusted life years (</a:t>
            </a:r>
            <a:r>
              <a:rPr lang="en-US" altLang="ja-JP" b="1" dirty="0">
                <a:solidFill>
                  <a:srgbClr val="C00000"/>
                </a:solidFill>
              </a:rPr>
              <a:t>DALY</a:t>
            </a:r>
            <a:r>
              <a:rPr lang="en-US" altLang="ja-JP" dirty="0">
                <a:solidFill>
                  <a:srgbClr val="C00000"/>
                </a:solidFill>
              </a:rPr>
              <a:t>)</a:t>
            </a:r>
          </a:p>
          <a:p>
            <a:pPr lvl="1">
              <a:spcBef>
                <a:spcPts val="450"/>
              </a:spcBef>
              <a:spcAft>
                <a:spcPts val="450"/>
              </a:spcAft>
              <a:buFont typeface="Wingdings" pitchFamily="2" charset="2"/>
              <a:buChar char="n"/>
            </a:pPr>
            <a:r>
              <a:rPr lang="en-US" altLang="ja-JP" dirty="0">
                <a:solidFill>
                  <a:srgbClr val="C00000"/>
                </a:solidFill>
              </a:rPr>
              <a:t>calculate disease burden of </a:t>
            </a:r>
            <a:r>
              <a:rPr lang="en-US" altLang="ja-JP" b="1" u="sng" dirty="0">
                <a:solidFill>
                  <a:srgbClr val="C00000"/>
                </a:solidFill>
              </a:rPr>
              <a:t>average global 65-year-old</a:t>
            </a:r>
          </a:p>
          <a:p>
            <a:pPr lvl="2">
              <a:spcBef>
                <a:spcPts val="450"/>
              </a:spcBef>
              <a:spcAft>
                <a:spcPts val="450"/>
              </a:spcAft>
              <a:buFont typeface="Wingdings" pitchFamily="2" charset="2"/>
              <a:buChar char="p"/>
            </a:pPr>
            <a:r>
              <a:rPr lang="en-US" altLang="ja-JP" dirty="0">
                <a:solidFill>
                  <a:srgbClr val="C00000"/>
                </a:solidFill>
              </a:rPr>
              <a:t>Same or higher disease burden -&gt; dependent population</a:t>
            </a:r>
          </a:p>
          <a:p>
            <a:pPr lvl="2">
              <a:spcBef>
                <a:spcPts val="450"/>
              </a:spcBef>
              <a:spcAft>
                <a:spcPts val="450"/>
              </a:spcAft>
              <a:buFont typeface="Wingdings" pitchFamily="2" charset="2"/>
              <a:buChar char="p"/>
            </a:pPr>
            <a:r>
              <a:rPr lang="en-US" altLang="ja-JP" dirty="0">
                <a:solidFill>
                  <a:srgbClr val="C00000"/>
                </a:solidFill>
              </a:rPr>
              <a:t>Lower disease burden -&gt; supporting population </a:t>
            </a:r>
          </a:p>
        </p:txBody>
      </p:sp>
    </p:spTree>
    <p:extLst>
      <p:ext uri="{BB962C8B-B14F-4D97-AF65-F5344CB8AC3E}">
        <p14:creationId xmlns:p14="http://schemas.microsoft.com/office/powerpoint/2010/main" val="28315952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7573968E-BF17-4017-AA59-5326CD607CE0}"/>
              </a:ext>
            </a:extLst>
          </p:cNvPr>
          <p:cNvSpPr>
            <a:spLocks noGrp="1"/>
          </p:cNvSpPr>
          <p:nvPr>
            <p:ph type="body" sz="quarter" idx="11"/>
          </p:nvPr>
        </p:nvSpPr>
        <p:spPr/>
        <p:txBody>
          <a:bodyPr>
            <a:normAutofit fontScale="62500" lnSpcReduction="20000"/>
          </a:bodyPr>
          <a:lstStyle/>
          <a:p>
            <a:r>
              <a:rPr lang="en-US" altLang="ja-JP" dirty="0"/>
              <a:t>HADR vs. OADR: </a:t>
            </a:r>
            <a:r>
              <a:rPr lang="en-US" altLang="ja-JP" dirty="0" err="1"/>
              <a:t>Skirbekk</a:t>
            </a:r>
            <a:r>
              <a:rPr lang="en-US" altLang="ja-JP" dirty="0"/>
              <a:t> et al. ( 2022, </a:t>
            </a:r>
            <a:r>
              <a:rPr lang="en-US" altLang="ja-JP" i="1" dirty="0"/>
              <a:t>Lancet Healthy Longevity </a:t>
            </a:r>
            <a:r>
              <a:rPr lang="en-US" altLang="ja-JP" dirty="0"/>
              <a:t>)</a:t>
            </a:r>
            <a:endParaRPr lang="en-US" altLang="ja-JP" b="1" dirty="0">
              <a:solidFill>
                <a:schemeClr val="accent1"/>
              </a:solidFill>
            </a:endParaRPr>
          </a:p>
          <a:p>
            <a:endParaRPr lang="en-US" altLang="ja-JP" b="1" dirty="0"/>
          </a:p>
          <a:p>
            <a:endParaRPr kumimoji="1" lang="ja-JP" altLang="en-US" dirty="0"/>
          </a:p>
        </p:txBody>
      </p:sp>
      <p:pic>
        <p:nvPicPr>
          <p:cNvPr id="2" name="図 1">
            <a:extLst>
              <a:ext uri="{FF2B5EF4-FFF2-40B4-BE49-F238E27FC236}">
                <a16:creationId xmlns:a16="http://schemas.microsoft.com/office/drawing/2014/main" id="{86A30A2B-2BFD-99BB-41D2-B9183B6984ED}"/>
              </a:ext>
            </a:extLst>
          </p:cNvPr>
          <p:cNvPicPr>
            <a:picLocks noChangeAspect="1"/>
          </p:cNvPicPr>
          <p:nvPr/>
        </p:nvPicPr>
        <p:blipFill>
          <a:blip r:embed="rId2"/>
          <a:stretch>
            <a:fillRect/>
          </a:stretch>
        </p:blipFill>
        <p:spPr>
          <a:xfrm>
            <a:off x="1013421" y="1518750"/>
            <a:ext cx="7117158" cy="4482000"/>
          </a:xfrm>
          <a:prstGeom prst="rect">
            <a:avLst/>
          </a:prstGeom>
        </p:spPr>
      </p:pic>
    </p:spTree>
    <p:extLst>
      <p:ext uri="{BB962C8B-B14F-4D97-AF65-F5344CB8AC3E}">
        <p14:creationId xmlns:p14="http://schemas.microsoft.com/office/powerpoint/2010/main" val="13934591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7573968E-BF17-4017-AA59-5326CD607CE0}"/>
              </a:ext>
            </a:extLst>
          </p:cNvPr>
          <p:cNvSpPr>
            <a:spLocks noGrp="1"/>
          </p:cNvSpPr>
          <p:nvPr>
            <p:ph type="body" sz="quarter" idx="11"/>
          </p:nvPr>
        </p:nvSpPr>
        <p:spPr/>
        <p:txBody>
          <a:bodyPr>
            <a:normAutofit fontScale="47500" lnSpcReduction="20000"/>
          </a:bodyPr>
          <a:lstStyle/>
          <a:p>
            <a:r>
              <a:rPr lang="en-US" altLang="ja-JP" dirty="0"/>
              <a:t>Comparing the equivalent ages to global average 65: Chang et al. ( 2019, </a:t>
            </a:r>
            <a:r>
              <a:rPr lang="en-US" altLang="ja-JP" i="1" dirty="0"/>
              <a:t>Lancet Public Health </a:t>
            </a:r>
            <a:r>
              <a:rPr lang="en-US" altLang="ja-JP" dirty="0"/>
              <a:t>)</a:t>
            </a:r>
            <a:endParaRPr lang="en-US" altLang="ja-JP" b="1" dirty="0">
              <a:solidFill>
                <a:schemeClr val="accent1"/>
              </a:solidFill>
            </a:endParaRPr>
          </a:p>
          <a:p>
            <a:endParaRPr lang="en-US" altLang="ja-JP" b="1" dirty="0"/>
          </a:p>
          <a:p>
            <a:endParaRPr kumimoji="1" lang="ja-JP" altLang="en-US" dirty="0"/>
          </a:p>
        </p:txBody>
      </p:sp>
      <p:pic>
        <p:nvPicPr>
          <p:cNvPr id="3" name="図 2">
            <a:extLst>
              <a:ext uri="{FF2B5EF4-FFF2-40B4-BE49-F238E27FC236}">
                <a16:creationId xmlns:a16="http://schemas.microsoft.com/office/drawing/2014/main" id="{2F05F7F4-5923-1D52-8C43-76481A855ED3}"/>
              </a:ext>
            </a:extLst>
          </p:cNvPr>
          <p:cNvPicPr>
            <a:picLocks noChangeAspect="1"/>
          </p:cNvPicPr>
          <p:nvPr/>
        </p:nvPicPr>
        <p:blipFill>
          <a:blip r:embed="rId2"/>
          <a:stretch>
            <a:fillRect/>
          </a:stretch>
        </p:blipFill>
        <p:spPr>
          <a:xfrm>
            <a:off x="252668" y="1572750"/>
            <a:ext cx="8638664" cy="4428000"/>
          </a:xfrm>
          <a:prstGeom prst="rect">
            <a:avLst/>
          </a:prstGeom>
        </p:spPr>
      </p:pic>
      <p:sp>
        <p:nvSpPr>
          <p:cNvPr id="2" name="テキスト ボックス 1">
            <a:extLst>
              <a:ext uri="{FF2B5EF4-FFF2-40B4-BE49-F238E27FC236}">
                <a16:creationId xmlns:a16="http://schemas.microsoft.com/office/drawing/2014/main" id="{45896879-797C-06D7-A965-22580044232D}"/>
              </a:ext>
            </a:extLst>
          </p:cNvPr>
          <p:cNvSpPr txBox="1"/>
          <p:nvPr/>
        </p:nvSpPr>
        <p:spPr>
          <a:xfrm>
            <a:off x="5339993" y="4679237"/>
            <a:ext cx="3036014" cy="507831"/>
          </a:xfrm>
          <a:prstGeom prst="rect">
            <a:avLst/>
          </a:prstGeom>
          <a:noFill/>
        </p:spPr>
        <p:txBody>
          <a:bodyPr wrap="square" rtlCol="0">
            <a:spAutoFit/>
          </a:bodyPr>
          <a:lstStyle/>
          <a:p>
            <a:r>
              <a:rPr lang="en-US" altLang="ja-JP" sz="1350" b="1" dirty="0"/>
              <a:t>Covering </a:t>
            </a:r>
            <a:r>
              <a:rPr lang="en-US" altLang="ja-JP" sz="1350" b="1" dirty="0">
                <a:solidFill>
                  <a:srgbClr val="FF0000"/>
                </a:solidFill>
              </a:rPr>
              <a:t>188</a:t>
            </a:r>
            <a:r>
              <a:rPr lang="en-US" altLang="ja-JP" sz="1350" b="1" dirty="0"/>
              <a:t> countries, more than </a:t>
            </a:r>
            <a:r>
              <a:rPr lang="en-US" altLang="ja-JP" sz="1350" b="1" dirty="0">
                <a:solidFill>
                  <a:srgbClr val="FF0000"/>
                </a:solidFill>
              </a:rPr>
              <a:t>96</a:t>
            </a:r>
            <a:r>
              <a:rPr lang="en-US" altLang="ja-JP" sz="1350" b="1" dirty="0"/>
              <a:t>% of the global population</a:t>
            </a:r>
            <a:endParaRPr kumimoji="1" lang="ja-JP" altLang="en-US" sz="1350" b="1"/>
          </a:p>
        </p:txBody>
      </p:sp>
    </p:spTree>
    <p:extLst>
      <p:ext uri="{BB962C8B-B14F-4D97-AF65-F5344CB8AC3E}">
        <p14:creationId xmlns:p14="http://schemas.microsoft.com/office/powerpoint/2010/main" val="41888177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国名ライン2021">
            <a:extLst>
              <a:ext uri="{FF2B5EF4-FFF2-40B4-BE49-F238E27FC236}">
                <a16:creationId xmlns:a16="http://schemas.microsoft.com/office/drawing/2014/main" id="{5CA936E0-04D0-B898-E317-E581891C83E2}"/>
              </a:ext>
            </a:extLst>
          </p:cNvPr>
          <p:cNvGrpSpPr/>
          <p:nvPr/>
        </p:nvGrpSpPr>
        <p:grpSpPr>
          <a:xfrm>
            <a:off x="1098550" y="1147244"/>
            <a:ext cx="6991350" cy="5653698"/>
            <a:chOff x="1098550" y="1147244"/>
            <a:chExt cx="6991350" cy="5653698"/>
          </a:xfrm>
        </p:grpSpPr>
        <p:pic>
          <p:nvPicPr>
            <p:cNvPr id="12" name="国　名">
              <a:extLst>
                <a:ext uri="{FF2B5EF4-FFF2-40B4-BE49-F238E27FC236}">
                  <a16:creationId xmlns:a16="http://schemas.microsoft.com/office/drawing/2014/main" id="{C6A2D004-4144-D1E3-AE76-1392235FBF92}"/>
                </a:ext>
              </a:extLst>
            </p:cNvPr>
            <p:cNvPicPr>
              <a:picLocks noChangeAspect="1"/>
            </p:cNvPicPr>
            <p:nvPr/>
          </p:nvPicPr>
          <p:blipFill>
            <a:blip r:embed="rId2"/>
            <a:stretch>
              <a:fillRect/>
            </a:stretch>
          </p:blipFill>
          <p:spPr>
            <a:xfrm>
              <a:off x="1098550" y="5861050"/>
              <a:ext cx="6991350" cy="939892"/>
            </a:xfrm>
            <a:prstGeom prst="rect">
              <a:avLst/>
            </a:prstGeom>
          </p:spPr>
        </p:pic>
        <p:grpSp>
          <p:nvGrpSpPr>
            <p:cNvPr id="101" name="グループ化 100">
              <a:extLst>
                <a:ext uri="{FF2B5EF4-FFF2-40B4-BE49-F238E27FC236}">
                  <a16:creationId xmlns:a16="http://schemas.microsoft.com/office/drawing/2014/main" id="{561293D4-AEAB-CA4A-A622-2C61D03ABD0A}"/>
                </a:ext>
              </a:extLst>
            </p:cNvPr>
            <p:cNvGrpSpPr/>
            <p:nvPr/>
          </p:nvGrpSpPr>
          <p:grpSpPr>
            <a:xfrm>
              <a:off x="1130300" y="1147244"/>
              <a:ext cx="6883400" cy="4690512"/>
              <a:chOff x="1130300" y="1147244"/>
              <a:chExt cx="6883400" cy="4690512"/>
            </a:xfrm>
          </p:grpSpPr>
          <p:cxnSp>
            <p:nvCxnSpPr>
              <p:cNvPr id="14" name="直線コネクタ 13">
                <a:extLst>
                  <a:ext uri="{FF2B5EF4-FFF2-40B4-BE49-F238E27FC236}">
                    <a16:creationId xmlns:a16="http://schemas.microsoft.com/office/drawing/2014/main" id="{AA9837E5-5282-D8C6-94F3-9E9DFB42250A}"/>
                  </a:ext>
                </a:extLst>
              </p:cNvPr>
              <p:cNvCxnSpPr/>
              <p:nvPr/>
            </p:nvCxnSpPr>
            <p:spPr>
              <a:xfrm>
                <a:off x="1130300" y="1166294"/>
                <a:ext cx="0" cy="46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B1BF9359-4771-B185-C896-2810E3658840}"/>
                  </a:ext>
                </a:extLst>
              </p:cNvPr>
              <p:cNvCxnSpPr/>
              <p:nvPr/>
            </p:nvCxnSpPr>
            <p:spPr>
              <a:xfrm>
                <a:off x="1257300" y="1159944"/>
                <a:ext cx="0" cy="46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EB3C0040-2A01-DC46-2A89-97E0FE7601F2}"/>
                  </a:ext>
                </a:extLst>
              </p:cNvPr>
              <p:cNvCxnSpPr/>
              <p:nvPr/>
            </p:nvCxnSpPr>
            <p:spPr>
              <a:xfrm>
                <a:off x="1397000" y="1166294"/>
                <a:ext cx="0" cy="46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6E2FB85D-E70B-7100-F91B-A8859A7FC1A2}"/>
                  </a:ext>
                </a:extLst>
              </p:cNvPr>
              <p:cNvCxnSpPr/>
              <p:nvPr/>
            </p:nvCxnSpPr>
            <p:spPr>
              <a:xfrm>
                <a:off x="1530350" y="1178994"/>
                <a:ext cx="0" cy="46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8CFEE19E-E19D-603F-5111-3C5AB41148A8}"/>
                  </a:ext>
                </a:extLst>
              </p:cNvPr>
              <p:cNvCxnSpPr/>
              <p:nvPr/>
            </p:nvCxnSpPr>
            <p:spPr>
              <a:xfrm>
                <a:off x="1657350" y="1172644"/>
                <a:ext cx="0" cy="46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9534F02A-34A4-5380-34B6-76001361F9D4}"/>
                  </a:ext>
                </a:extLst>
              </p:cNvPr>
              <p:cNvCxnSpPr/>
              <p:nvPr/>
            </p:nvCxnSpPr>
            <p:spPr>
              <a:xfrm>
                <a:off x="1797050" y="1172644"/>
                <a:ext cx="0" cy="46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53714EAA-225A-209B-8451-23460B8A7029}"/>
                  </a:ext>
                </a:extLst>
              </p:cNvPr>
              <p:cNvCxnSpPr/>
              <p:nvPr/>
            </p:nvCxnSpPr>
            <p:spPr>
              <a:xfrm>
                <a:off x="1930400" y="1153594"/>
                <a:ext cx="0" cy="46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CAA5578-3116-CEF6-0E09-10CA50B7ACFC}"/>
                  </a:ext>
                </a:extLst>
              </p:cNvPr>
              <p:cNvCxnSpPr/>
              <p:nvPr/>
            </p:nvCxnSpPr>
            <p:spPr>
              <a:xfrm>
                <a:off x="2070100" y="1159944"/>
                <a:ext cx="0" cy="46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ACB6407F-BB75-C1C5-FE36-35E83B8E9190}"/>
                  </a:ext>
                </a:extLst>
              </p:cNvPr>
              <p:cNvCxnSpPr/>
              <p:nvPr/>
            </p:nvCxnSpPr>
            <p:spPr>
              <a:xfrm>
                <a:off x="2203450" y="1153594"/>
                <a:ext cx="0" cy="46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B27BE36-5535-9242-6CB8-816F4990CAB5}"/>
                  </a:ext>
                </a:extLst>
              </p:cNvPr>
              <p:cNvCxnSpPr/>
              <p:nvPr/>
            </p:nvCxnSpPr>
            <p:spPr>
              <a:xfrm>
                <a:off x="2336800" y="1159944"/>
                <a:ext cx="0" cy="46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E9D07B28-FE68-C93D-0E0D-610631E347B4}"/>
                  </a:ext>
                </a:extLst>
              </p:cNvPr>
              <p:cNvCxnSpPr/>
              <p:nvPr/>
            </p:nvCxnSpPr>
            <p:spPr>
              <a:xfrm>
                <a:off x="2476500" y="1153594"/>
                <a:ext cx="0" cy="46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87F7DD5F-6BEF-1702-ED26-5CB2E24405EB}"/>
                  </a:ext>
                </a:extLst>
              </p:cNvPr>
              <p:cNvCxnSpPr/>
              <p:nvPr/>
            </p:nvCxnSpPr>
            <p:spPr>
              <a:xfrm>
                <a:off x="2609850" y="1153594"/>
                <a:ext cx="0" cy="46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1F87C987-43CB-F500-FC07-873C6731028B}"/>
                  </a:ext>
                </a:extLst>
              </p:cNvPr>
              <p:cNvCxnSpPr/>
              <p:nvPr/>
            </p:nvCxnSpPr>
            <p:spPr>
              <a:xfrm>
                <a:off x="2749550" y="1166294"/>
                <a:ext cx="0" cy="46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A6515DA7-AA2C-54D9-F1E9-05950F6FF899}"/>
                  </a:ext>
                </a:extLst>
              </p:cNvPr>
              <p:cNvCxnSpPr/>
              <p:nvPr/>
            </p:nvCxnSpPr>
            <p:spPr>
              <a:xfrm>
                <a:off x="2876550" y="1159944"/>
                <a:ext cx="0" cy="46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A0F99DC7-7C09-8360-C62C-A75F936B0B7D}"/>
                  </a:ext>
                </a:extLst>
              </p:cNvPr>
              <p:cNvCxnSpPr/>
              <p:nvPr/>
            </p:nvCxnSpPr>
            <p:spPr>
              <a:xfrm>
                <a:off x="3016250" y="1159944"/>
                <a:ext cx="0" cy="46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7173861-FF5E-9B1E-C745-E559EC2B1371}"/>
                  </a:ext>
                </a:extLst>
              </p:cNvPr>
              <p:cNvCxnSpPr/>
              <p:nvPr/>
            </p:nvCxnSpPr>
            <p:spPr>
              <a:xfrm>
                <a:off x="3149600" y="1172644"/>
                <a:ext cx="0" cy="46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492DE21-5218-5CF7-7455-D5B64A1217CA}"/>
                  </a:ext>
                </a:extLst>
              </p:cNvPr>
              <p:cNvCxnSpPr/>
              <p:nvPr/>
            </p:nvCxnSpPr>
            <p:spPr>
              <a:xfrm>
                <a:off x="3276600" y="1166294"/>
                <a:ext cx="0" cy="46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0A04720C-9553-A08A-F5BA-30FD6782A21C}"/>
                  </a:ext>
                </a:extLst>
              </p:cNvPr>
              <p:cNvCxnSpPr/>
              <p:nvPr/>
            </p:nvCxnSpPr>
            <p:spPr>
              <a:xfrm>
                <a:off x="3416300" y="1166294"/>
                <a:ext cx="0" cy="46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A294C941-D87A-8767-D787-106E00C2F5BE}"/>
                  </a:ext>
                </a:extLst>
              </p:cNvPr>
              <p:cNvCxnSpPr/>
              <p:nvPr/>
            </p:nvCxnSpPr>
            <p:spPr>
              <a:xfrm>
                <a:off x="3549650" y="1159944"/>
                <a:ext cx="0" cy="46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C1804FB-4368-2109-B5CE-F5806A439132}"/>
                  </a:ext>
                </a:extLst>
              </p:cNvPr>
              <p:cNvCxnSpPr/>
              <p:nvPr/>
            </p:nvCxnSpPr>
            <p:spPr>
              <a:xfrm>
                <a:off x="3689350" y="1153594"/>
                <a:ext cx="0" cy="46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E84973C-A4DF-B058-E181-621958DB69F2}"/>
                  </a:ext>
                </a:extLst>
              </p:cNvPr>
              <p:cNvCxnSpPr/>
              <p:nvPr/>
            </p:nvCxnSpPr>
            <p:spPr>
              <a:xfrm>
                <a:off x="3822700" y="1153594"/>
                <a:ext cx="0" cy="46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0F031008-B293-D570-1242-1D1DC1A7CB83}"/>
                  </a:ext>
                </a:extLst>
              </p:cNvPr>
              <p:cNvCxnSpPr/>
              <p:nvPr/>
            </p:nvCxnSpPr>
            <p:spPr>
              <a:xfrm>
                <a:off x="3956050" y="1153594"/>
                <a:ext cx="0" cy="46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FB480192-62AD-73AB-C502-397D8E3CF4E4}"/>
                  </a:ext>
                </a:extLst>
              </p:cNvPr>
              <p:cNvCxnSpPr/>
              <p:nvPr/>
            </p:nvCxnSpPr>
            <p:spPr>
              <a:xfrm>
                <a:off x="4095750" y="1153594"/>
                <a:ext cx="0" cy="46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B257ACFF-CD59-CA2A-6A74-98C9DF7B46AD}"/>
                  </a:ext>
                </a:extLst>
              </p:cNvPr>
              <p:cNvCxnSpPr/>
              <p:nvPr/>
            </p:nvCxnSpPr>
            <p:spPr>
              <a:xfrm>
                <a:off x="4229100" y="1153594"/>
                <a:ext cx="0" cy="46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1F2B587D-F1E1-C9D4-DBE3-107AE2CC5B20}"/>
                  </a:ext>
                </a:extLst>
              </p:cNvPr>
              <p:cNvCxnSpPr/>
              <p:nvPr/>
            </p:nvCxnSpPr>
            <p:spPr>
              <a:xfrm>
                <a:off x="4375150" y="1159944"/>
                <a:ext cx="0" cy="46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56C17D14-113E-6231-16AB-F86C5F90C49A}"/>
                  </a:ext>
                </a:extLst>
              </p:cNvPr>
              <p:cNvCxnSpPr/>
              <p:nvPr/>
            </p:nvCxnSpPr>
            <p:spPr>
              <a:xfrm>
                <a:off x="4502150" y="1153594"/>
                <a:ext cx="0" cy="46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AC3745B3-1DDE-0524-1B3C-C5761FD016F7}"/>
                  </a:ext>
                </a:extLst>
              </p:cNvPr>
              <p:cNvCxnSpPr/>
              <p:nvPr/>
            </p:nvCxnSpPr>
            <p:spPr>
              <a:xfrm>
                <a:off x="4641850" y="1153594"/>
                <a:ext cx="0" cy="46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5FA50BFF-529E-2F60-D2C5-B951D34C3E20}"/>
                  </a:ext>
                </a:extLst>
              </p:cNvPr>
              <p:cNvCxnSpPr/>
              <p:nvPr/>
            </p:nvCxnSpPr>
            <p:spPr>
              <a:xfrm>
                <a:off x="4775200" y="1166294"/>
                <a:ext cx="0" cy="46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B2B5E9EA-B21C-349E-5649-53D434A6A9BD}"/>
                  </a:ext>
                </a:extLst>
              </p:cNvPr>
              <p:cNvCxnSpPr/>
              <p:nvPr/>
            </p:nvCxnSpPr>
            <p:spPr>
              <a:xfrm>
                <a:off x="4902200" y="1159944"/>
                <a:ext cx="0" cy="46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38D749-1058-AB27-F204-524B6DAD2E5C}"/>
                  </a:ext>
                </a:extLst>
              </p:cNvPr>
              <p:cNvCxnSpPr/>
              <p:nvPr/>
            </p:nvCxnSpPr>
            <p:spPr>
              <a:xfrm>
                <a:off x="5041900" y="1159944"/>
                <a:ext cx="0" cy="46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E9694D21-B808-3C79-A5DD-91A1DA0213E9}"/>
                  </a:ext>
                </a:extLst>
              </p:cNvPr>
              <p:cNvCxnSpPr/>
              <p:nvPr/>
            </p:nvCxnSpPr>
            <p:spPr>
              <a:xfrm>
                <a:off x="5175250" y="1159944"/>
                <a:ext cx="0" cy="46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851781E-AD4D-D151-832D-C249F13C191A}"/>
                  </a:ext>
                </a:extLst>
              </p:cNvPr>
              <p:cNvCxnSpPr/>
              <p:nvPr/>
            </p:nvCxnSpPr>
            <p:spPr>
              <a:xfrm>
                <a:off x="5314950" y="1153594"/>
                <a:ext cx="0" cy="46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4C71615E-08A0-A021-9816-4CECF76F2F90}"/>
                  </a:ext>
                </a:extLst>
              </p:cNvPr>
              <p:cNvCxnSpPr/>
              <p:nvPr/>
            </p:nvCxnSpPr>
            <p:spPr>
              <a:xfrm>
                <a:off x="5448300" y="1153594"/>
                <a:ext cx="0" cy="46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7F9F1385-6A9C-380A-742F-EF52C8218D6A}"/>
                  </a:ext>
                </a:extLst>
              </p:cNvPr>
              <p:cNvCxnSpPr/>
              <p:nvPr/>
            </p:nvCxnSpPr>
            <p:spPr>
              <a:xfrm>
                <a:off x="5581650" y="1166294"/>
                <a:ext cx="0" cy="46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CF04227-04AB-84C5-0506-A86F807E7ECB}"/>
                  </a:ext>
                </a:extLst>
              </p:cNvPr>
              <p:cNvCxnSpPr/>
              <p:nvPr/>
            </p:nvCxnSpPr>
            <p:spPr>
              <a:xfrm>
                <a:off x="5721350" y="1159944"/>
                <a:ext cx="0" cy="46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BBFD06E-C1A2-02BC-84FF-BC085165FE83}"/>
                  </a:ext>
                </a:extLst>
              </p:cNvPr>
              <p:cNvCxnSpPr/>
              <p:nvPr/>
            </p:nvCxnSpPr>
            <p:spPr>
              <a:xfrm>
                <a:off x="5854700" y="1159944"/>
                <a:ext cx="0" cy="46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58B1185B-4164-7A89-40A0-AF365826F98B}"/>
                  </a:ext>
                </a:extLst>
              </p:cNvPr>
              <p:cNvCxnSpPr/>
              <p:nvPr/>
            </p:nvCxnSpPr>
            <p:spPr>
              <a:xfrm>
                <a:off x="5994400" y="1172644"/>
                <a:ext cx="0" cy="46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620551B3-9DAC-161C-3CB3-6A849F268375}"/>
                  </a:ext>
                </a:extLst>
              </p:cNvPr>
              <p:cNvCxnSpPr/>
              <p:nvPr/>
            </p:nvCxnSpPr>
            <p:spPr>
              <a:xfrm>
                <a:off x="6121400" y="1166294"/>
                <a:ext cx="0" cy="46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E14B05EA-6E42-395D-9011-2CD1E29CE24C}"/>
                  </a:ext>
                </a:extLst>
              </p:cNvPr>
              <p:cNvCxnSpPr/>
              <p:nvPr/>
            </p:nvCxnSpPr>
            <p:spPr>
              <a:xfrm>
                <a:off x="6261100" y="1166294"/>
                <a:ext cx="0" cy="46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650C3BD9-ECD5-9968-3709-38E60287E7A3}"/>
                  </a:ext>
                </a:extLst>
              </p:cNvPr>
              <p:cNvCxnSpPr/>
              <p:nvPr/>
            </p:nvCxnSpPr>
            <p:spPr>
              <a:xfrm>
                <a:off x="6394450" y="1166294"/>
                <a:ext cx="0" cy="46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7A316119-2E04-FF24-6E12-AB5132D322F3}"/>
                  </a:ext>
                </a:extLst>
              </p:cNvPr>
              <p:cNvCxnSpPr/>
              <p:nvPr/>
            </p:nvCxnSpPr>
            <p:spPr>
              <a:xfrm>
                <a:off x="6521450" y="1166294"/>
                <a:ext cx="0" cy="46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5A30A046-0629-6E69-2F84-8859C4027E58}"/>
                  </a:ext>
                </a:extLst>
              </p:cNvPr>
              <p:cNvCxnSpPr/>
              <p:nvPr/>
            </p:nvCxnSpPr>
            <p:spPr>
              <a:xfrm>
                <a:off x="6661150" y="1166294"/>
                <a:ext cx="0" cy="46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87F18B2A-9827-A2FC-FE90-36CEFB391EF5}"/>
                  </a:ext>
                </a:extLst>
              </p:cNvPr>
              <p:cNvCxnSpPr/>
              <p:nvPr/>
            </p:nvCxnSpPr>
            <p:spPr>
              <a:xfrm>
                <a:off x="6794500" y="1153594"/>
                <a:ext cx="0" cy="46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8CE83213-F7BE-ACA8-7722-E730AE6432C1}"/>
                  </a:ext>
                </a:extLst>
              </p:cNvPr>
              <p:cNvCxnSpPr/>
              <p:nvPr/>
            </p:nvCxnSpPr>
            <p:spPr>
              <a:xfrm>
                <a:off x="6934200" y="1153594"/>
                <a:ext cx="0" cy="46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882E4B23-1E80-9BA1-0F68-D2D5D3644EDB}"/>
                  </a:ext>
                </a:extLst>
              </p:cNvPr>
              <p:cNvCxnSpPr/>
              <p:nvPr/>
            </p:nvCxnSpPr>
            <p:spPr>
              <a:xfrm>
                <a:off x="7067550" y="1153594"/>
                <a:ext cx="0" cy="46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B49C643F-07A7-FD5E-DA2C-E9E3E2496433}"/>
                  </a:ext>
                </a:extLst>
              </p:cNvPr>
              <p:cNvCxnSpPr/>
              <p:nvPr/>
            </p:nvCxnSpPr>
            <p:spPr>
              <a:xfrm>
                <a:off x="7200900" y="1159944"/>
                <a:ext cx="0" cy="46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EE192E4F-5F33-2A4F-4C27-84A164F3FC30}"/>
                  </a:ext>
                </a:extLst>
              </p:cNvPr>
              <p:cNvCxnSpPr/>
              <p:nvPr/>
            </p:nvCxnSpPr>
            <p:spPr>
              <a:xfrm>
                <a:off x="7340600" y="1153594"/>
                <a:ext cx="0" cy="46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141E88A1-D8F9-C27F-351D-5E0443D4BC9D}"/>
                  </a:ext>
                </a:extLst>
              </p:cNvPr>
              <p:cNvCxnSpPr/>
              <p:nvPr/>
            </p:nvCxnSpPr>
            <p:spPr>
              <a:xfrm>
                <a:off x="7473950" y="1153594"/>
                <a:ext cx="0" cy="46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FD485F09-2C86-A6FC-0133-11F6684416A8}"/>
                  </a:ext>
                </a:extLst>
              </p:cNvPr>
              <p:cNvCxnSpPr/>
              <p:nvPr/>
            </p:nvCxnSpPr>
            <p:spPr>
              <a:xfrm>
                <a:off x="7613650" y="1159944"/>
                <a:ext cx="0" cy="46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8F784291-E011-7C99-BAD2-D368AD0F4538}"/>
                  </a:ext>
                </a:extLst>
              </p:cNvPr>
              <p:cNvCxnSpPr/>
              <p:nvPr/>
            </p:nvCxnSpPr>
            <p:spPr>
              <a:xfrm>
                <a:off x="7747000" y="1153594"/>
                <a:ext cx="0" cy="46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8662832F-87CA-3755-85C0-F9DF84DB8E0F}"/>
                  </a:ext>
                </a:extLst>
              </p:cNvPr>
              <p:cNvCxnSpPr/>
              <p:nvPr/>
            </p:nvCxnSpPr>
            <p:spPr>
              <a:xfrm>
                <a:off x="7880350" y="1153594"/>
                <a:ext cx="0" cy="46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27320C5B-C121-B2A8-FE88-A43257DDED1B}"/>
                  </a:ext>
                </a:extLst>
              </p:cNvPr>
              <p:cNvCxnSpPr/>
              <p:nvPr/>
            </p:nvCxnSpPr>
            <p:spPr>
              <a:xfrm>
                <a:off x="8013700" y="1147244"/>
                <a:ext cx="0" cy="4658762"/>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765" name="2021Hi-income">
            <a:extLst>
              <a:ext uri="{FF2B5EF4-FFF2-40B4-BE49-F238E27FC236}">
                <a16:creationId xmlns:a16="http://schemas.microsoft.com/office/drawing/2014/main" id="{DCC41EB1-E18E-E23E-A078-3256D2E4615D}"/>
              </a:ext>
            </a:extLst>
          </p:cNvPr>
          <p:cNvGrpSpPr/>
          <p:nvPr/>
        </p:nvGrpSpPr>
        <p:grpSpPr>
          <a:xfrm>
            <a:off x="6102350" y="818634"/>
            <a:ext cx="2724150" cy="2837021"/>
            <a:chOff x="6102350" y="818634"/>
            <a:chExt cx="2724150" cy="2837021"/>
          </a:xfrm>
        </p:grpSpPr>
        <p:sp>
          <p:nvSpPr>
            <p:cNvPr id="57" name="Sweden-maru">
              <a:extLst>
                <a:ext uri="{FF2B5EF4-FFF2-40B4-BE49-F238E27FC236}">
                  <a16:creationId xmlns:a16="http://schemas.microsoft.com/office/drawing/2014/main" id="{398AA5C4-DEB0-524C-808B-47F663AA0D2C}"/>
                </a:ext>
              </a:extLst>
            </p:cNvPr>
            <p:cNvSpPr>
              <a:spLocks noChangeArrowheads="1"/>
            </p:cNvSpPr>
            <p:nvPr/>
          </p:nvSpPr>
          <p:spPr bwMode="auto">
            <a:xfrm>
              <a:off x="7294563" y="1695450"/>
              <a:ext cx="101600" cy="101600"/>
            </a:xfrm>
            <a:prstGeom prst="ellipse">
              <a:avLst/>
            </a:pr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8" name="Korea-maru">
              <a:extLst>
                <a:ext uri="{FF2B5EF4-FFF2-40B4-BE49-F238E27FC236}">
                  <a16:creationId xmlns:a16="http://schemas.microsoft.com/office/drawing/2014/main" id="{DFCFF16C-EB9D-9B92-0F49-7C5C756DD3DC}"/>
                </a:ext>
              </a:extLst>
            </p:cNvPr>
            <p:cNvSpPr>
              <a:spLocks noChangeArrowheads="1"/>
            </p:cNvSpPr>
            <p:nvPr/>
          </p:nvSpPr>
          <p:spPr bwMode="auto">
            <a:xfrm>
              <a:off x="7429500" y="1693863"/>
              <a:ext cx="101600" cy="101600"/>
            </a:xfrm>
            <a:prstGeom prst="ellipse">
              <a:avLst/>
            </a:pr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dirty="0"/>
            </a:p>
          </p:txBody>
        </p:sp>
        <p:sp>
          <p:nvSpPr>
            <p:cNvPr id="59" name="Oval 59">
              <a:extLst>
                <a:ext uri="{FF2B5EF4-FFF2-40B4-BE49-F238E27FC236}">
                  <a16:creationId xmlns:a16="http://schemas.microsoft.com/office/drawing/2014/main" id="{E633526E-C701-94C2-353F-4BEAA4E1CFD9}"/>
                </a:ext>
              </a:extLst>
            </p:cNvPr>
            <p:cNvSpPr>
              <a:spLocks noChangeArrowheads="1"/>
            </p:cNvSpPr>
            <p:nvPr/>
          </p:nvSpPr>
          <p:spPr bwMode="auto">
            <a:xfrm>
              <a:off x="7566025" y="1684338"/>
              <a:ext cx="101600" cy="101600"/>
            </a:xfrm>
            <a:prstGeom prst="ellipse">
              <a:avLst/>
            </a:pr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0" name="Oval 60">
              <a:extLst>
                <a:ext uri="{FF2B5EF4-FFF2-40B4-BE49-F238E27FC236}">
                  <a16:creationId xmlns:a16="http://schemas.microsoft.com/office/drawing/2014/main" id="{A2CF8015-9EB9-3AAC-EC01-08470DA49FB7}"/>
                </a:ext>
              </a:extLst>
            </p:cNvPr>
            <p:cNvSpPr>
              <a:spLocks noChangeArrowheads="1"/>
            </p:cNvSpPr>
            <p:nvPr/>
          </p:nvSpPr>
          <p:spPr bwMode="auto">
            <a:xfrm>
              <a:off x="7704138" y="1619250"/>
              <a:ext cx="100013" cy="101600"/>
            </a:xfrm>
            <a:prstGeom prst="ellipse">
              <a:avLst/>
            </a:pr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1" name="Oval 61">
              <a:extLst>
                <a:ext uri="{FF2B5EF4-FFF2-40B4-BE49-F238E27FC236}">
                  <a16:creationId xmlns:a16="http://schemas.microsoft.com/office/drawing/2014/main" id="{341C9BE6-D69F-5D04-0FD7-3FF12562A170}"/>
                </a:ext>
              </a:extLst>
            </p:cNvPr>
            <p:cNvSpPr>
              <a:spLocks noChangeArrowheads="1"/>
            </p:cNvSpPr>
            <p:nvPr/>
          </p:nvSpPr>
          <p:spPr bwMode="auto">
            <a:xfrm>
              <a:off x="7839075" y="1460500"/>
              <a:ext cx="101600" cy="101600"/>
            </a:xfrm>
            <a:prstGeom prst="ellipse">
              <a:avLst/>
            </a:pr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2" name="Japan-maru">
              <a:extLst>
                <a:ext uri="{FF2B5EF4-FFF2-40B4-BE49-F238E27FC236}">
                  <a16:creationId xmlns:a16="http://schemas.microsoft.com/office/drawing/2014/main" id="{A41A372F-D00E-96A2-17AB-641F32205F1C}"/>
                </a:ext>
              </a:extLst>
            </p:cNvPr>
            <p:cNvSpPr>
              <a:spLocks noChangeArrowheads="1"/>
            </p:cNvSpPr>
            <p:nvPr/>
          </p:nvSpPr>
          <p:spPr bwMode="auto">
            <a:xfrm>
              <a:off x="7975600" y="1316038"/>
              <a:ext cx="101600" cy="101600"/>
            </a:xfrm>
            <a:prstGeom prst="ellipse">
              <a:avLst/>
            </a:pr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cxnSp>
          <p:nvCxnSpPr>
            <p:cNvPr id="87" name="直線コネクタ 86">
              <a:extLst>
                <a:ext uri="{FF2B5EF4-FFF2-40B4-BE49-F238E27FC236}">
                  <a16:creationId xmlns:a16="http://schemas.microsoft.com/office/drawing/2014/main" id="{66243049-D8E3-A8D2-A12A-C8A93F38F693}"/>
                </a:ext>
              </a:extLst>
            </p:cNvPr>
            <p:cNvCxnSpPr>
              <a:cxnSpLocks/>
              <a:stCxn id="90" idx="3"/>
            </p:cNvCxnSpPr>
            <p:nvPr/>
          </p:nvCxnSpPr>
          <p:spPr>
            <a:xfrm>
              <a:off x="7588250" y="941745"/>
              <a:ext cx="381000" cy="398105"/>
            </a:xfrm>
            <a:prstGeom prst="line">
              <a:avLst/>
            </a:prstGeom>
          </p:spPr>
          <p:style>
            <a:lnRef idx="1">
              <a:schemeClr val="accent1"/>
            </a:lnRef>
            <a:fillRef idx="0">
              <a:schemeClr val="accent1"/>
            </a:fillRef>
            <a:effectRef idx="0">
              <a:schemeClr val="accent1"/>
            </a:effectRef>
            <a:fontRef idx="minor">
              <a:schemeClr val="tx1"/>
            </a:fontRef>
          </p:style>
        </p:cxnSp>
        <p:sp>
          <p:nvSpPr>
            <p:cNvPr id="90" name="テキスト ボックス 89">
              <a:extLst>
                <a:ext uri="{FF2B5EF4-FFF2-40B4-BE49-F238E27FC236}">
                  <a16:creationId xmlns:a16="http://schemas.microsoft.com/office/drawing/2014/main" id="{8E009E29-3BA6-3862-5B26-BCFCEB89B948}"/>
                </a:ext>
              </a:extLst>
            </p:cNvPr>
            <p:cNvSpPr txBox="1"/>
            <p:nvPr/>
          </p:nvSpPr>
          <p:spPr>
            <a:xfrm>
              <a:off x="7105650" y="818634"/>
              <a:ext cx="482600" cy="246221"/>
            </a:xfrm>
            <a:prstGeom prst="rect">
              <a:avLst/>
            </a:prstGeom>
            <a:noFill/>
          </p:spPr>
          <p:txBody>
            <a:bodyPr wrap="square">
              <a:spAutoFit/>
            </a:bodyPr>
            <a:lstStyle/>
            <a:p>
              <a:r>
                <a:rPr lang="en-US" altLang="ja-JP" sz="1000" dirty="0">
                  <a:latin typeface="Times New Roman" panose="02020603050405020304" pitchFamily="18" charset="0"/>
                  <a:cs typeface="Times New Roman" panose="02020603050405020304" pitchFamily="18" charset="0"/>
                </a:rPr>
                <a:t>Japan</a:t>
              </a:r>
              <a:endParaRPr lang="ja-JP" altLang="en-US" sz="1400" dirty="0">
                <a:latin typeface="Times New Roman" panose="02020603050405020304" pitchFamily="18" charset="0"/>
                <a:cs typeface="Times New Roman" panose="02020603050405020304" pitchFamily="18" charset="0"/>
              </a:endParaRPr>
            </a:p>
          </p:txBody>
        </p:sp>
        <p:cxnSp>
          <p:nvCxnSpPr>
            <p:cNvPr id="92" name="Sweden-bou">
              <a:extLst>
                <a:ext uri="{FF2B5EF4-FFF2-40B4-BE49-F238E27FC236}">
                  <a16:creationId xmlns:a16="http://schemas.microsoft.com/office/drawing/2014/main" id="{E7CC9043-6FEC-79C3-71FE-FFEC69AE2C49}"/>
                </a:ext>
              </a:extLst>
            </p:cNvPr>
            <p:cNvCxnSpPr>
              <a:cxnSpLocks/>
              <a:endCxn id="93" idx="3"/>
            </p:cNvCxnSpPr>
            <p:nvPr/>
          </p:nvCxnSpPr>
          <p:spPr>
            <a:xfrm flipH="1" flipV="1">
              <a:off x="6984690" y="1722795"/>
              <a:ext cx="271814" cy="30889"/>
            </a:xfrm>
            <a:prstGeom prst="line">
              <a:avLst/>
            </a:prstGeom>
          </p:spPr>
          <p:style>
            <a:lnRef idx="1">
              <a:schemeClr val="accent1"/>
            </a:lnRef>
            <a:fillRef idx="0">
              <a:schemeClr val="accent1"/>
            </a:fillRef>
            <a:effectRef idx="0">
              <a:schemeClr val="accent1"/>
            </a:effectRef>
            <a:fontRef idx="minor">
              <a:schemeClr val="tx1"/>
            </a:fontRef>
          </p:style>
        </p:cxnSp>
        <p:sp>
          <p:nvSpPr>
            <p:cNvPr id="93" name="Sweden-moji">
              <a:extLst>
                <a:ext uri="{FF2B5EF4-FFF2-40B4-BE49-F238E27FC236}">
                  <a16:creationId xmlns:a16="http://schemas.microsoft.com/office/drawing/2014/main" id="{2D1BC669-D820-00E3-0138-DD4CD7BC17EA}"/>
                </a:ext>
              </a:extLst>
            </p:cNvPr>
            <p:cNvSpPr txBox="1"/>
            <p:nvPr/>
          </p:nvSpPr>
          <p:spPr>
            <a:xfrm>
              <a:off x="6381750" y="1599684"/>
              <a:ext cx="602940" cy="246221"/>
            </a:xfrm>
            <a:prstGeom prst="rect">
              <a:avLst/>
            </a:prstGeom>
            <a:noFill/>
          </p:spPr>
          <p:txBody>
            <a:bodyPr wrap="square">
              <a:spAutoFit/>
            </a:bodyPr>
            <a:lstStyle/>
            <a:p>
              <a:r>
                <a:rPr lang="en-US" altLang="ja-JP" sz="1000" dirty="0">
                  <a:latin typeface="Times New Roman" panose="02020603050405020304" pitchFamily="18" charset="0"/>
                  <a:cs typeface="Times New Roman" panose="02020603050405020304" pitchFamily="18" charset="0"/>
                </a:rPr>
                <a:t>Sweden</a:t>
              </a:r>
              <a:endParaRPr lang="ja-JP" altLang="en-US" sz="1400" dirty="0">
                <a:latin typeface="Times New Roman" panose="02020603050405020304" pitchFamily="18" charset="0"/>
                <a:cs typeface="Times New Roman" panose="02020603050405020304" pitchFamily="18" charset="0"/>
              </a:endParaRPr>
            </a:p>
          </p:txBody>
        </p:sp>
        <p:sp>
          <p:nvSpPr>
            <p:cNvPr id="105" name="Korea-moji">
              <a:extLst>
                <a:ext uri="{FF2B5EF4-FFF2-40B4-BE49-F238E27FC236}">
                  <a16:creationId xmlns:a16="http://schemas.microsoft.com/office/drawing/2014/main" id="{3CC1E2A0-9AFB-4406-2158-F0B83880ACFC}"/>
                </a:ext>
              </a:extLst>
            </p:cNvPr>
            <p:cNvSpPr txBox="1"/>
            <p:nvPr/>
          </p:nvSpPr>
          <p:spPr>
            <a:xfrm>
              <a:off x="6115050" y="1375423"/>
              <a:ext cx="1415584" cy="246221"/>
            </a:xfrm>
            <a:prstGeom prst="rect">
              <a:avLst/>
            </a:prstGeom>
            <a:noFill/>
          </p:spPr>
          <p:txBody>
            <a:bodyPr wrap="square">
              <a:spAutoFit/>
            </a:bodyPr>
            <a:lstStyle/>
            <a:p>
              <a:r>
                <a:rPr lang="en-US" altLang="ja-JP" sz="1000" dirty="0">
                  <a:latin typeface="Times New Roman" panose="02020603050405020304" pitchFamily="18" charset="0"/>
                  <a:cs typeface="Times New Roman" panose="02020603050405020304" pitchFamily="18" charset="0"/>
                </a:rPr>
                <a:t>2021 Republic of Korea</a:t>
              </a:r>
              <a:endParaRPr lang="ja-JP" altLang="en-US" sz="1400" dirty="0">
                <a:latin typeface="Times New Roman" panose="02020603050405020304" pitchFamily="18" charset="0"/>
                <a:cs typeface="Times New Roman" panose="02020603050405020304" pitchFamily="18" charset="0"/>
              </a:endParaRPr>
            </a:p>
          </p:txBody>
        </p:sp>
        <p:cxnSp>
          <p:nvCxnSpPr>
            <p:cNvPr id="106" name="Korea-bou">
              <a:extLst>
                <a:ext uri="{FF2B5EF4-FFF2-40B4-BE49-F238E27FC236}">
                  <a16:creationId xmlns:a16="http://schemas.microsoft.com/office/drawing/2014/main" id="{8C9E934F-534E-1803-7025-8BA294BA4AF9}"/>
                </a:ext>
              </a:extLst>
            </p:cNvPr>
            <p:cNvCxnSpPr>
              <a:cxnSpLocks/>
            </p:cNvCxnSpPr>
            <p:nvPr/>
          </p:nvCxnSpPr>
          <p:spPr>
            <a:xfrm>
              <a:off x="7359805" y="1561170"/>
              <a:ext cx="85263" cy="128546"/>
            </a:xfrm>
            <a:prstGeom prst="line">
              <a:avLst/>
            </a:prstGeom>
          </p:spPr>
          <p:style>
            <a:lnRef idx="1">
              <a:schemeClr val="accent1"/>
            </a:lnRef>
            <a:fillRef idx="0">
              <a:schemeClr val="accent1"/>
            </a:fillRef>
            <a:effectRef idx="0">
              <a:schemeClr val="accent1"/>
            </a:effectRef>
            <a:fontRef idx="minor">
              <a:schemeClr val="tx1"/>
            </a:fontRef>
          </p:style>
        </p:cxnSp>
        <p:sp>
          <p:nvSpPr>
            <p:cNvPr id="733" name="Oval 18">
              <a:extLst>
                <a:ext uri="{FF2B5EF4-FFF2-40B4-BE49-F238E27FC236}">
                  <a16:creationId xmlns:a16="http://schemas.microsoft.com/office/drawing/2014/main" id="{8CE0A326-F234-BABD-F48D-BB31D163FF2E}"/>
                </a:ext>
              </a:extLst>
            </p:cNvPr>
            <p:cNvSpPr>
              <a:spLocks noChangeArrowheads="1"/>
            </p:cNvSpPr>
            <p:nvPr/>
          </p:nvSpPr>
          <p:spPr bwMode="auto">
            <a:xfrm>
              <a:off x="7023100" y="3119438"/>
              <a:ext cx="100013" cy="100013"/>
            </a:xfrm>
            <a:prstGeom prst="ellipse">
              <a:avLst/>
            </a:prstGeom>
            <a:noFill/>
            <a:ln w="127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34" name="Oval 18">
              <a:extLst>
                <a:ext uri="{FF2B5EF4-FFF2-40B4-BE49-F238E27FC236}">
                  <a16:creationId xmlns:a16="http://schemas.microsoft.com/office/drawing/2014/main" id="{91740A1D-F229-3D8C-1AA5-7EA5DBAD9D0F}"/>
                </a:ext>
              </a:extLst>
            </p:cNvPr>
            <p:cNvSpPr>
              <a:spLocks noChangeArrowheads="1"/>
            </p:cNvSpPr>
            <p:nvPr/>
          </p:nvSpPr>
          <p:spPr bwMode="auto">
            <a:xfrm>
              <a:off x="7429500" y="2560638"/>
              <a:ext cx="100013" cy="100013"/>
            </a:xfrm>
            <a:prstGeom prst="ellipse">
              <a:avLst/>
            </a:prstGeom>
            <a:noFill/>
            <a:ln w="1905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35" name="Oval 18">
              <a:extLst>
                <a:ext uri="{FF2B5EF4-FFF2-40B4-BE49-F238E27FC236}">
                  <a16:creationId xmlns:a16="http://schemas.microsoft.com/office/drawing/2014/main" id="{7162426F-C252-C2C7-D19A-C546C0A40890}"/>
                </a:ext>
              </a:extLst>
            </p:cNvPr>
            <p:cNvSpPr>
              <a:spLocks noChangeArrowheads="1"/>
            </p:cNvSpPr>
            <p:nvPr/>
          </p:nvSpPr>
          <p:spPr bwMode="auto">
            <a:xfrm>
              <a:off x="7702550" y="2020888"/>
              <a:ext cx="100013" cy="100013"/>
            </a:xfrm>
            <a:prstGeom prst="ellips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36" name="Oval 18">
              <a:extLst>
                <a:ext uri="{FF2B5EF4-FFF2-40B4-BE49-F238E27FC236}">
                  <a16:creationId xmlns:a16="http://schemas.microsoft.com/office/drawing/2014/main" id="{5E071D5B-4DCC-10D8-142C-E70DEF2ADD79}"/>
                </a:ext>
              </a:extLst>
            </p:cNvPr>
            <p:cNvSpPr>
              <a:spLocks noChangeArrowheads="1"/>
            </p:cNvSpPr>
            <p:nvPr/>
          </p:nvSpPr>
          <p:spPr bwMode="auto">
            <a:xfrm>
              <a:off x="7842250" y="1741488"/>
              <a:ext cx="100013" cy="100013"/>
            </a:xfrm>
            <a:prstGeom prst="ellips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37" name="Oval 18">
              <a:extLst>
                <a:ext uri="{FF2B5EF4-FFF2-40B4-BE49-F238E27FC236}">
                  <a16:creationId xmlns:a16="http://schemas.microsoft.com/office/drawing/2014/main" id="{02782EA1-56C3-EBB8-BBFB-D5BA0B931451}"/>
                </a:ext>
              </a:extLst>
            </p:cNvPr>
            <p:cNvSpPr>
              <a:spLocks noChangeArrowheads="1"/>
            </p:cNvSpPr>
            <p:nvPr/>
          </p:nvSpPr>
          <p:spPr bwMode="auto">
            <a:xfrm>
              <a:off x="7702550" y="1614488"/>
              <a:ext cx="100013" cy="100013"/>
            </a:xfrm>
            <a:prstGeom prst="ellipse">
              <a:avLst/>
            </a:prstGeom>
            <a:noFill/>
            <a:ln w="5715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cxnSp>
          <p:nvCxnSpPr>
            <p:cNvPr id="744" name="直線コネクタ 743">
              <a:extLst>
                <a:ext uri="{FF2B5EF4-FFF2-40B4-BE49-F238E27FC236}">
                  <a16:creationId xmlns:a16="http://schemas.microsoft.com/office/drawing/2014/main" id="{E5412904-C5AD-591C-32DC-262ACCD889D3}"/>
                </a:ext>
              </a:extLst>
            </p:cNvPr>
            <p:cNvCxnSpPr>
              <a:cxnSpLocks/>
              <a:endCxn id="737" idx="1"/>
            </p:cNvCxnSpPr>
            <p:nvPr/>
          </p:nvCxnSpPr>
          <p:spPr>
            <a:xfrm>
              <a:off x="7315200" y="1200150"/>
              <a:ext cx="401997" cy="428985"/>
            </a:xfrm>
            <a:prstGeom prst="line">
              <a:avLst/>
            </a:prstGeom>
          </p:spPr>
          <p:style>
            <a:lnRef idx="1">
              <a:schemeClr val="accent1"/>
            </a:lnRef>
            <a:fillRef idx="0">
              <a:schemeClr val="accent1"/>
            </a:fillRef>
            <a:effectRef idx="0">
              <a:schemeClr val="accent1"/>
            </a:effectRef>
            <a:fontRef idx="minor">
              <a:schemeClr val="tx1"/>
            </a:fontRef>
          </p:style>
        </p:cxnSp>
        <p:sp>
          <p:nvSpPr>
            <p:cNvPr id="745" name="Sweden-moji">
              <a:extLst>
                <a:ext uri="{FF2B5EF4-FFF2-40B4-BE49-F238E27FC236}">
                  <a16:creationId xmlns:a16="http://schemas.microsoft.com/office/drawing/2014/main" id="{7DF4A347-43FD-0ADC-5AE4-9124C443DCC6}"/>
                </a:ext>
              </a:extLst>
            </p:cNvPr>
            <p:cNvSpPr txBox="1"/>
            <p:nvPr/>
          </p:nvSpPr>
          <p:spPr>
            <a:xfrm>
              <a:off x="6102350" y="1066284"/>
              <a:ext cx="1365250" cy="246221"/>
            </a:xfrm>
            <a:prstGeom prst="rect">
              <a:avLst/>
            </a:prstGeom>
            <a:noFill/>
          </p:spPr>
          <p:txBody>
            <a:bodyPr wrap="square">
              <a:spAutoFit/>
            </a:bodyPr>
            <a:lstStyle/>
            <a:p>
              <a:r>
                <a:rPr lang="en-US" altLang="ja-JP" sz="1000" dirty="0">
                  <a:latin typeface="Times New Roman" panose="02020603050405020304" pitchFamily="18" charset="0"/>
                  <a:cs typeface="Times New Roman" panose="02020603050405020304" pitchFamily="18" charset="0"/>
                </a:rPr>
                <a:t>France</a:t>
              </a:r>
              <a:r>
                <a:rPr lang="ja-JP" altLang="en-US" sz="1000" dirty="0">
                  <a:latin typeface="Times New Roman" panose="02020603050405020304" pitchFamily="18" charset="0"/>
                  <a:cs typeface="Times New Roman" panose="02020603050405020304" pitchFamily="18" charset="0"/>
                </a:rPr>
                <a:t> </a:t>
              </a:r>
              <a:r>
                <a:rPr lang="en-US" altLang="ja-JP" sz="1000" dirty="0">
                  <a:latin typeface="Times New Roman" panose="02020603050405020304" pitchFamily="18" charset="0"/>
                  <a:cs typeface="Times New Roman" panose="02020603050405020304" pitchFamily="18" charset="0"/>
                </a:rPr>
                <a:t>&amp;</a:t>
              </a:r>
              <a:r>
                <a:rPr lang="ja-JP" altLang="en-US" sz="1000" dirty="0">
                  <a:latin typeface="Times New Roman" panose="02020603050405020304" pitchFamily="18" charset="0"/>
                  <a:cs typeface="Times New Roman" panose="02020603050405020304" pitchFamily="18" charset="0"/>
                </a:rPr>
                <a:t> </a:t>
              </a:r>
              <a:r>
                <a:rPr lang="en-US" altLang="ja-JP" sz="1000" dirty="0">
                  <a:latin typeface="Times New Roman" panose="02020603050405020304" pitchFamily="18" charset="0"/>
                  <a:cs typeface="Times New Roman" panose="02020603050405020304" pitchFamily="18" charset="0"/>
                </a:rPr>
                <a:t>2020</a:t>
              </a:r>
              <a:r>
                <a:rPr lang="ja-JP" altLang="en-US" sz="1000" dirty="0">
                  <a:latin typeface="Times New Roman" panose="02020603050405020304" pitchFamily="18" charset="0"/>
                  <a:cs typeface="Times New Roman" panose="02020603050405020304" pitchFamily="18" charset="0"/>
                </a:rPr>
                <a:t> </a:t>
              </a:r>
              <a:r>
                <a:rPr lang="en-US" altLang="ja-JP" sz="1000" dirty="0">
                  <a:latin typeface="Times New Roman" panose="02020603050405020304" pitchFamily="18" charset="0"/>
                  <a:cs typeface="Times New Roman" panose="02020603050405020304" pitchFamily="18" charset="0"/>
                </a:rPr>
                <a:t>Korea</a:t>
              </a:r>
              <a:endParaRPr lang="ja-JP" altLang="en-US" sz="1400" dirty="0">
                <a:latin typeface="Times New Roman" panose="02020603050405020304" pitchFamily="18" charset="0"/>
                <a:cs typeface="Times New Roman" panose="02020603050405020304" pitchFamily="18" charset="0"/>
              </a:endParaRPr>
            </a:p>
          </p:txBody>
        </p:sp>
        <p:sp>
          <p:nvSpPr>
            <p:cNvPr id="747" name="Sweden-moji">
              <a:extLst>
                <a:ext uri="{FF2B5EF4-FFF2-40B4-BE49-F238E27FC236}">
                  <a16:creationId xmlns:a16="http://schemas.microsoft.com/office/drawing/2014/main" id="{04D6508E-E80A-F4E5-3059-1752A5A40DA9}"/>
                </a:ext>
              </a:extLst>
            </p:cNvPr>
            <p:cNvSpPr txBox="1"/>
            <p:nvPr/>
          </p:nvSpPr>
          <p:spPr>
            <a:xfrm>
              <a:off x="6819900" y="3409434"/>
              <a:ext cx="920750" cy="246221"/>
            </a:xfrm>
            <a:prstGeom prst="rect">
              <a:avLst/>
            </a:prstGeom>
            <a:noFill/>
          </p:spPr>
          <p:txBody>
            <a:bodyPr wrap="square">
              <a:spAutoFit/>
            </a:bodyPr>
            <a:lstStyle/>
            <a:p>
              <a:r>
                <a:rPr lang="en-US" altLang="ja-JP" sz="1000" dirty="0">
                  <a:latin typeface="Times New Roman" panose="02020603050405020304" pitchFamily="18" charset="0"/>
                  <a:cs typeface="Times New Roman" panose="02020603050405020304" pitchFamily="18" charset="0"/>
                </a:rPr>
                <a:t>1990</a:t>
              </a:r>
              <a:r>
                <a:rPr lang="ja-JP" altLang="en-US" sz="1000" dirty="0">
                  <a:latin typeface="Times New Roman" panose="02020603050405020304" pitchFamily="18" charset="0"/>
                  <a:cs typeface="Times New Roman" panose="02020603050405020304" pitchFamily="18" charset="0"/>
                </a:rPr>
                <a:t> </a:t>
              </a:r>
              <a:r>
                <a:rPr lang="en-US" altLang="ja-JP" sz="1000" dirty="0">
                  <a:latin typeface="Times New Roman" panose="02020603050405020304" pitchFamily="18" charset="0"/>
                  <a:cs typeface="Times New Roman" panose="02020603050405020304" pitchFamily="18" charset="0"/>
                </a:rPr>
                <a:t>Korea</a:t>
              </a:r>
              <a:endParaRPr lang="ja-JP" altLang="en-US" sz="1400" dirty="0">
                <a:latin typeface="Times New Roman" panose="02020603050405020304" pitchFamily="18" charset="0"/>
                <a:cs typeface="Times New Roman" panose="02020603050405020304" pitchFamily="18" charset="0"/>
              </a:endParaRPr>
            </a:p>
          </p:txBody>
        </p:sp>
        <p:cxnSp>
          <p:nvCxnSpPr>
            <p:cNvPr id="749" name="直線コネクタ 748">
              <a:extLst>
                <a:ext uri="{FF2B5EF4-FFF2-40B4-BE49-F238E27FC236}">
                  <a16:creationId xmlns:a16="http://schemas.microsoft.com/office/drawing/2014/main" id="{EBEEC20A-5322-EDDC-FF9A-7B3A54965359}"/>
                </a:ext>
              </a:extLst>
            </p:cNvPr>
            <p:cNvCxnSpPr>
              <a:stCxn id="733" idx="4"/>
            </p:cNvCxnSpPr>
            <p:nvPr/>
          </p:nvCxnSpPr>
          <p:spPr>
            <a:xfrm>
              <a:off x="7073107" y="3219451"/>
              <a:ext cx="76993" cy="209549"/>
            </a:xfrm>
            <a:prstGeom prst="line">
              <a:avLst/>
            </a:prstGeom>
          </p:spPr>
          <p:style>
            <a:lnRef idx="1">
              <a:schemeClr val="accent1"/>
            </a:lnRef>
            <a:fillRef idx="0">
              <a:schemeClr val="accent1"/>
            </a:fillRef>
            <a:effectRef idx="0">
              <a:schemeClr val="accent1"/>
            </a:effectRef>
            <a:fontRef idx="minor">
              <a:schemeClr val="tx1"/>
            </a:fontRef>
          </p:style>
        </p:cxnSp>
        <p:sp>
          <p:nvSpPr>
            <p:cNvPr id="750" name="Sweden-moji">
              <a:extLst>
                <a:ext uri="{FF2B5EF4-FFF2-40B4-BE49-F238E27FC236}">
                  <a16:creationId xmlns:a16="http://schemas.microsoft.com/office/drawing/2014/main" id="{3AE32ED0-FC5D-F4EE-B72E-B62FBF11EE85}"/>
                </a:ext>
              </a:extLst>
            </p:cNvPr>
            <p:cNvSpPr txBox="1"/>
            <p:nvPr/>
          </p:nvSpPr>
          <p:spPr>
            <a:xfrm>
              <a:off x="7067550" y="2812534"/>
              <a:ext cx="920750" cy="246221"/>
            </a:xfrm>
            <a:prstGeom prst="rect">
              <a:avLst/>
            </a:prstGeom>
            <a:noFill/>
          </p:spPr>
          <p:txBody>
            <a:bodyPr wrap="square">
              <a:spAutoFit/>
            </a:bodyPr>
            <a:lstStyle/>
            <a:p>
              <a:r>
                <a:rPr lang="en-US" altLang="ja-JP" sz="1000" dirty="0">
                  <a:latin typeface="Times New Roman" panose="02020603050405020304" pitchFamily="18" charset="0"/>
                  <a:cs typeface="Times New Roman" panose="02020603050405020304" pitchFamily="18" charset="0"/>
                </a:rPr>
                <a:t>2000</a:t>
              </a:r>
              <a:r>
                <a:rPr lang="ja-JP" altLang="en-US" sz="1000" dirty="0">
                  <a:latin typeface="Times New Roman" panose="02020603050405020304" pitchFamily="18" charset="0"/>
                  <a:cs typeface="Times New Roman" panose="02020603050405020304" pitchFamily="18" charset="0"/>
                </a:rPr>
                <a:t> </a:t>
              </a:r>
              <a:r>
                <a:rPr lang="en-US" altLang="ja-JP" sz="1000" dirty="0">
                  <a:latin typeface="Times New Roman" panose="02020603050405020304" pitchFamily="18" charset="0"/>
                  <a:cs typeface="Times New Roman" panose="02020603050405020304" pitchFamily="18" charset="0"/>
                </a:rPr>
                <a:t>Korea</a:t>
              </a:r>
              <a:endParaRPr lang="ja-JP" altLang="en-US" sz="1400" dirty="0">
                <a:latin typeface="Times New Roman" panose="02020603050405020304" pitchFamily="18" charset="0"/>
                <a:cs typeface="Times New Roman" panose="02020603050405020304" pitchFamily="18" charset="0"/>
              </a:endParaRPr>
            </a:p>
          </p:txBody>
        </p:sp>
        <p:cxnSp>
          <p:nvCxnSpPr>
            <p:cNvPr id="751" name="直線コネクタ 750">
              <a:extLst>
                <a:ext uri="{FF2B5EF4-FFF2-40B4-BE49-F238E27FC236}">
                  <a16:creationId xmlns:a16="http://schemas.microsoft.com/office/drawing/2014/main" id="{A8933733-7B92-774D-D3C0-54996F0A7898}"/>
                </a:ext>
              </a:extLst>
            </p:cNvPr>
            <p:cNvCxnSpPr/>
            <p:nvPr/>
          </p:nvCxnSpPr>
          <p:spPr>
            <a:xfrm>
              <a:off x="7511257" y="2667001"/>
              <a:ext cx="76993" cy="209549"/>
            </a:xfrm>
            <a:prstGeom prst="line">
              <a:avLst/>
            </a:prstGeom>
          </p:spPr>
          <p:style>
            <a:lnRef idx="1">
              <a:schemeClr val="accent1"/>
            </a:lnRef>
            <a:fillRef idx="0">
              <a:schemeClr val="accent1"/>
            </a:fillRef>
            <a:effectRef idx="0">
              <a:schemeClr val="accent1"/>
            </a:effectRef>
            <a:fontRef idx="minor">
              <a:schemeClr val="tx1"/>
            </a:fontRef>
          </p:style>
        </p:cxnSp>
        <p:sp>
          <p:nvSpPr>
            <p:cNvPr id="755" name="Sweden-moji">
              <a:extLst>
                <a:ext uri="{FF2B5EF4-FFF2-40B4-BE49-F238E27FC236}">
                  <a16:creationId xmlns:a16="http://schemas.microsoft.com/office/drawing/2014/main" id="{0994AD83-2FF1-746F-D9C1-81876A86DC51}"/>
                </a:ext>
              </a:extLst>
            </p:cNvPr>
            <p:cNvSpPr txBox="1"/>
            <p:nvPr/>
          </p:nvSpPr>
          <p:spPr>
            <a:xfrm>
              <a:off x="7620000" y="2266434"/>
              <a:ext cx="920750" cy="246221"/>
            </a:xfrm>
            <a:prstGeom prst="rect">
              <a:avLst/>
            </a:prstGeom>
            <a:noFill/>
          </p:spPr>
          <p:txBody>
            <a:bodyPr wrap="square">
              <a:spAutoFit/>
            </a:bodyPr>
            <a:lstStyle/>
            <a:p>
              <a:r>
                <a:rPr lang="en-US" altLang="ja-JP" sz="1000" dirty="0">
                  <a:latin typeface="Times New Roman" panose="02020603050405020304" pitchFamily="18" charset="0"/>
                  <a:cs typeface="Times New Roman" panose="02020603050405020304" pitchFamily="18" charset="0"/>
                </a:rPr>
                <a:t>2010</a:t>
              </a:r>
              <a:r>
                <a:rPr lang="ja-JP" altLang="en-US" sz="1000" dirty="0">
                  <a:latin typeface="Times New Roman" panose="02020603050405020304" pitchFamily="18" charset="0"/>
                  <a:cs typeface="Times New Roman" panose="02020603050405020304" pitchFamily="18" charset="0"/>
                </a:rPr>
                <a:t> </a:t>
              </a:r>
              <a:r>
                <a:rPr lang="en-US" altLang="ja-JP" sz="1000" dirty="0">
                  <a:latin typeface="Times New Roman" panose="02020603050405020304" pitchFamily="18" charset="0"/>
                  <a:cs typeface="Times New Roman" panose="02020603050405020304" pitchFamily="18" charset="0"/>
                </a:rPr>
                <a:t>Korea</a:t>
              </a:r>
              <a:endParaRPr lang="ja-JP" altLang="en-US" sz="1400" dirty="0">
                <a:latin typeface="Times New Roman" panose="02020603050405020304" pitchFamily="18" charset="0"/>
                <a:cs typeface="Times New Roman" panose="02020603050405020304" pitchFamily="18" charset="0"/>
              </a:endParaRPr>
            </a:p>
          </p:txBody>
        </p:sp>
        <p:cxnSp>
          <p:nvCxnSpPr>
            <p:cNvPr id="756" name="直線コネクタ 755">
              <a:extLst>
                <a:ext uri="{FF2B5EF4-FFF2-40B4-BE49-F238E27FC236}">
                  <a16:creationId xmlns:a16="http://schemas.microsoft.com/office/drawing/2014/main" id="{54863B5A-C1EB-B1FD-5F52-AA56595D7367}"/>
                </a:ext>
              </a:extLst>
            </p:cNvPr>
            <p:cNvCxnSpPr/>
            <p:nvPr/>
          </p:nvCxnSpPr>
          <p:spPr>
            <a:xfrm>
              <a:off x="7758907" y="2127251"/>
              <a:ext cx="76993" cy="209549"/>
            </a:xfrm>
            <a:prstGeom prst="line">
              <a:avLst/>
            </a:prstGeom>
          </p:spPr>
          <p:style>
            <a:lnRef idx="1">
              <a:schemeClr val="accent1"/>
            </a:lnRef>
            <a:fillRef idx="0">
              <a:schemeClr val="accent1"/>
            </a:fillRef>
            <a:effectRef idx="0">
              <a:schemeClr val="accent1"/>
            </a:effectRef>
            <a:fontRef idx="minor">
              <a:schemeClr val="tx1"/>
            </a:fontRef>
          </p:style>
        </p:cxnSp>
        <p:sp>
          <p:nvSpPr>
            <p:cNvPr id="761" name="Sweden-moji">
              <a:extLst>
                <a:ext uri="{FF2B5EF4-FFF2-40B4-BE49-F238E27FC236}">
                  <a16:creationId xmlns:a16="http://schemas.microsoft.com/office/drawing/2014/main" id="{1EB0DEFA-FEBC-C99E-3982-E1AAFAB38288}"/>
                </a:ext>
              </a:extLst>
            </p:cNvPr>
            <p:cNvSpPr txBox="1"/>
            <p:nvPr/>
          </p:nvSpPr>
          <p:spPr>
            <a:xfrm>
              <a:off x="7905750" y="1967984"/>
              <a:ext cx="920750" cy="246221"/>
            </a:xfrm>
            <a:prstGeom prst="rect">
              <a:avLst/>
            </a:prstGeom>
            <a:noFill/>
          </p:spPr>
          <p:txBody>
            <a:bodyPr wrap="square">
              <a:spAutoFit/>
            </a:bodyPr>
            <a:lstStyle/>
            <a:p>
              <a:r>
                <a:rPr lang="en-US" altLang="ja-JP" sz="1000" dirty="0">
                  <a:latin typeface="Times New Roman" panose="02020603050405020304" pitchFamily="18" charset="0"/>
                  <a:cs typeface="Times New Roman" panose="02020603050405020304" pitchFamily="18" charset="0"/>
                </a:rPr>
                <a:t>2019</a:t>
              </a:r>
              <a:r>
                <a:rPr lang="ja-JP" altLang="en-US" sz="1000" dirty="0">
                  <a:latin typeface="Times New Roman" panose="02020603050405020304" pitchFamily="18" charset="0"/>
                  <a:cs typeface="Times New Roman" panose="02020603050405020304" pitchFamily="18" charset="0"/>
                </a:rPr>
                <a:t> </a:t>
              </a:r>
              <a:r>
                <a:rPr lang="en-US" altLang="ja-JP" sz="1000" dirty="0">
                  <a:latin typeface="Times New Roman" panose="02020603050405020304" pitchFamily="18" charset="0"/>
                  <a:cs typeface="Times New Roman" panose="02020603050405020304" pitchFamily="18" charset="0"/>
                </a:rPr>
                <a:t>Korea</a:t>
              </a:r>
              <a:endParaRPr lang="ja-JP" altLang="en-US" sz="1400" dirty="0">
                <a:latin typeface="Times New Roman" panose="02020603050405020304" pitchFamily="18" charset="0"/>
                <a:cs typeface="Times New Roman" panose="02020603050405020304" pitchFamily="18" charset="0"/>
              </a:endParaRPr>
            </a:p>
          </p:txBody>
        </p:sp>
        <p:cxnSp>
          <p:nvCxnSpPr>
            <p:cNvPr id="762" name="直線コネクタ 761">
              <a:extLst>
                <a:ext uri="{FF2B5EF4-FFF2-40B4-BE49-F238E27FC236}">
                  <a16:creationId xmlns:a16="http://schemas.microsoft.com/office/drawing/2014/main" id="{C96C9B83-9910-4A38-A68D-7A13E07EBD2A}"/>
                </a:ext>
              </a:extLst>
            </p:cNvPr>
            <p:cNvCxnSpPr>
              <a:cxnSpLocks/>
              <a:stCxn id="736" idx="5"/>
            </p:cNvCxnSpPr>
            <p:nvPr/>
          </p:nvCxnSpPr>
          <p:spPr>
            <a:xfrm>
              <a:off x="7927616" y="1826854"/>
              <a:ext cx="213084" cy="19244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94" name="2021　Main+Y">
            <a:extLst>
              <a:ext uri="{FF2B5EF4-FFF2-40B4-BE49-F238E27FC236}">
                <a16:creationId xmlns:a16="http://schemas.microsoft.com/office/drawing/2014/main" id="{5F1898B0-8A8A-C208-6F4E-3A40484808C8}"/>
              </a:ext>
            </a:extLst>
          </p:cNvPr>
          <p:cNvGrpSpPr/>
          <p:nvPr/>
        </p:nvGrpSpPr>
        <p:grpSpPr>
          <a:xfrm>
            <a:off x="1077913" y="1332984"/>
            <a:ext cx="7086384" cy="3882370"/>
            <a:chOff x="1077913" y="1332984"/>
            <a:chExt cx="7086384" cy="3882370"/>
          </a:xfrm>
        </p:grpSpPr>
        <p:grpSp>
          <p:nvGrpSpPr>
            <p:cNvPr id="645" name="2021Main+Y">
              <a:extLst>
                <a:ext uri="{FF2B5EF4-FFF2-40B4-BE49-F238E27FC236}">
                  <a16:creationId xmlns:a16="http://schemas.microsoft.com/office/drawing/2014/main" id="{2580521E-8B11-C9BA-0189-C989A0A8B5B9}"/>
                </a:ext>
              </a:extLst>
            </p:cNvPr>
            <p:cNvGrpSpPr/>
            <p:nvPr/>
          </p:nvGrpSpPr>
          <p:grpSpPr>
            <a:xfrm>
              <a:off x="1077913" y="1332984"/>
              <a:ext cx="7086384" cy="3882370"/>
              <a:chOff x="1077913" y="1332984"/>
              <a:chExt cx="7086384" cy="3882370"/>
            </a:xfrm>
          </p:grpSpPr>
          <p:grpSp>
            <p:nvGrpSpPr>
              <p:cNvPr id="168" name="2021">
                <a:extLst>
                  <a:ext uri="{FF2B5EF4-FFF2-40B4-BE49-F238E27FC236}">
                    <a16:creationId xmlns:a16="http://schemas.microsoft.com/office/drawing/2014/main" id="{D537B81D-7838-191A-095E-D3CFABDD0E7F}"/>
                  </a:ext>
                </a:extLst>
              </p:cNvPr>
              <p:cNvGrpSpPr/>
              <p:nvPr/>
            </p:nvGrpSpPr>
            <p:grpSpPr>
              <a:xfrm>
                <a:off x="1077913" y="1332984"/>
                <a:ext cx="6180137" cy="3783171"/>
                <a:chOff x="1077913" y="1332984"/>
                <a:chExt cx="6180137" cy="3783171"/>
              </a:xfrm>
            </p:grpSpPr>
            <p:sp>
              <p:nvSpPr>
                <p:cNvPr id="10" name="Oval 11">
                  <a:extLst>
                    <a:ext uri="{FF2B5EF4-FFF2-40B4-BE49-F238E27FC236}">
                      <a16:creationId xmlns:a16="http://schemas.microsoft.com/office/drawing/2014/main" id="{C0E88669-D124-663B-488D-FE6C2E7F2D8D}"/>
                    </a:ext>
                  </a:extLst>
                </p:cNvPr>
                <p:cNvSpPr>
                  <a:spLocks noChangeArrowheads="1"/>
                </p:cNvSpPr>
                <p:nvPr/>
              </p:nvSpPr>
              <p:spPr bwMode="auto">
                <a:xfrm>
                  <a:off x="1077913" y="4940300"/>
                  <a:ext cx="101600" cy="101600"/>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2" name="Oval 12">
                  <a:extLst>
                    <a:ext uri="{FF2B5EF4-FFF2-40B4-BE49-F238E27FC236}">
                      <a16:creationId xmlns:a16="http://schemas.microsoft.com/office/drawing/2014/main" id="{63498C51-360F-8D14-2607-F5C922325C46}"/>
                    </a:ext>
                  </a:extLst>
                </p:cNvPr>
                <p:cNvSpPr>
                  <a:spLocks noChangeArrowheads="1"/>
                </p:cNvSpPr>
                <p:nvPr/>
              </p:nvSpPr>
              <p:spPr bwMode="auto">
                <a:xfrm>
                  <a:off x="1214438" y="4216400"/>
                  <a:ext cx="101600" cy="101600"/>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4" name="Oval 13">
                  <a:extLst>
                    <a:ext uri="{FF2B5EF4-FFF2-40B4-BE49-F238E27FC236}">
                      <a16:creationId xmlns:a16="http://schemas.microsoft.com/office/drawing/2014/main" id="{78E3EE25-7038-8C94-12CE-4330F7905A0B}"/>
                    </a:ext>
                  </a:extLst>
                </p:cNvPr>
                <p:cNvSpPr>
                  <a:spLocks noChangeArrowheads="1"/>
                </p:cNvSpPr>
                <p:nvPr/>
              </p:nvSpPr>
              <p:spPr bwMode="auto">
                <a:xfrm>
                  <a:off x="1350963" y="4202113"/>
                  <a:ext cx="101600" cy="101600"/>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0" name="Oval 14">
                  <a:extLst>
                    <a:ext uri="{FF2B5EF4-FFF2-40B4-BE49-F238E27FC236}">
                      <a16:creationId xmlns:a16="http://schemas.microsoft.com/office/drawing/2014/main" id="{F818E93E-D0AD-6522-CBCD-2236B1AEB93B}"/>
                    </a:ext>
                  </a:extLst>
                </p:cNvPr>
                <p:cNvSpPr>
                  <a:spLocks noChangeArrowheads="1"/>
                </p:cNvSpPr>
                <p:nvPr/>
              </p:nvSpPr>
              <p:spPr bwMode="auto">
                <a:xfrm>
                  <a:off x="1487488" y="4164013"/>
                  <a:ext cx="101600" cy="101600"/>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6" name="Oval 15">
                  <a:extLst>
                    <a:ext uri="{FF2B5EF4-FFF2-40B4-BE49-F238E27FC236}">
                      <a16:creationId xmlns:a16="http://schemas.microsoft.com/office/drawing/2014/main" id="{2684EC33-BCDE-8F6B-6FD2-F402726B6D88}"/>
                    </a:ext>
                  </a:extLst>
                </p:cNvPr>
                <p:cNvSpPr>
                  <a:spLocks noChangeArrowheads="1"/>
                </p:cNvSpPr>
                <p:nvPr/>
              </p:nvSpPr>
              <p:spPr bwMode="auto">
                <a:xfrm>
                  <a:off x="1624013" y="4100513"/>
                  <a:ext cx="101600" cy="101600"/>
                </a:xfrm>
                <a:prstGeom prst="ellipse">
                  <a:avLst/>
                </a:prstGeom>
                <a:solidFill>
                  <a:srgbClr val="C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8" name="Oval 16">
                  <a:extLst>
                    <a:ext uri="{FF2B5EF4-FFF2-40B4-BE49-F238E27FC236}">
                      <a16:creationId xmlns:a16="http://schemas.microsoft.com/office/drawing/2014/main" id="{238899D1-5D8A-15EC-7C29-3AEC67CCDA08}"/>
                    </a:ext>
                  </a:extLst>
                </p:cNvPr>
                <p:cNvSpPr>
                  <a:spLocks noChangeArrowheads="1"/>
                </p:cNvSpPr>
                <p:nvPr/>
              </p:nvSpPr>
              <p:spPr bwMode="auto">
                <a:xfrm>
                  <a:off x="1760538" y="4089400"/>
                  <a:ext cx="101600" cy="101600"/>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9" name="Oval 17">
                  <a:extLst>
                    <a:ext uri="{FF2B5EF4-FFF2-40B4-BE49-F238E27FC236}">
                      <a16:creationId xmlns:a16="http://schemas.microsoft.com/office/drawing/2014/main" id="{D1FB09BD-349A-5F32-A0C4-15EF8E5984DC}"/>
                    </a:ext>
                  </a:extLst>
                </p:cNvPr>
                <p:cNvSpPr>
                  <a:spLocks noChangeArrowheads="1"/>
                </p:cNvSpPr>
                <p:nvPr/>
              </p:nvSpPr>
              <p:spPr bwMode="auto">
                <a:xfrm>
                  <a:off x="1884363" y="3943350"/>
                  <a:ext cx="101600" cy="101600"/>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1" name="Oval 18">
                  <a:extLst>
                    <a:ext uri="{FF2B5EF4-FFF2-40B4-BE49-F238E27FC236}">
                      <a16:creationId xmlns:a16="http://schemas.microsoft.com/office/drawing/2014/main" id="{9A6D71BC-7031-C787-CCB3-9E7E2DE5E20E}"/>
                    </a:ext>
                  </a:extLst>
                </p:cNvPr>
                <p:cNvSpPr>
                  <a:spLocks noChangeArrowheads="1"/>
                </p:cNvSpPr>
                <p:nvPr/>
              </p:nvSpPr>
              <p:spPr bwMode="auto">
                <a:xfrm>
                  <a:off x="2020888" y="3890963"/>
                  <a:ext cx="101600" cy="101600"/>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7" name="Oval 19">
                  <a:extLst>
                    <a:ext uri="{FF2B5EF4-FFF2-40B4-BE49-F238E27FC236}">
                      <a16:creationId xmlns:a16="http://schemas.microsoft.com/office/drawing/2014/main" id="{603B1597-F0E8-6C58-6EB2-B934EF95721B}"/>
                    </a:ext>
                  </a:extLst>
                </p:cNvPr>
                <p:cNvSpPr>
                  <a:spLocks noChangeArrowheads="1"/>
                </p:cNvSpPr>
                <p:nvPr/>
              </p:nvSpPr>
              <p:spPr bwMode="auto">
                <a:xfrm>
                  <a:off x="2157413" y="3563938"/>
                  <a:ext cx="101600" cy="101600"/>
                </a:xfrm>
                <a:prstGeom prst="ellipse">
                  <a:avLst/>
                </a:prstGeom>
                <a:solidFill>
                  <a:srgbClr val="FC4AD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07" name="Oval 20">
                  <a:extLst>
                    <a:ext uri="{FF2B5EF4-FFF2-40B4-BE49-F238E27FC236}">
                      <a16:creationId xmlns:a16="http://schemas.microsoft.com/office/drawing/2014/main" id="{7D909736-B97A-248A-31DA-45EDFAE17CBA}"/>
                    </a:ext>
                  </a:extLst>
                </p:cNvPr>
                <p:cNvSpPr>
                  <a:spLocks noChangeArrowheads="1"/>
                </p:cNvSpPr>
                <p:nvPr/>
              </p:nvSpPr>
              <p:spPr bwMode="auto">
                <a:xfrm>
                  <a:off x="2293938" y="3546475"/>
                  <a:ext cx="101600" cy="101600"/>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08" name="Oval 21">
                  <a:extLst>
                    <a:ext uri="{FF2B5EF4-FFF2-40B4-BE49-F238E27FC236}">
                      <a16:creationId xmlns:a16="http://schemas.microsoft.com/office/drawing/2014/main" id="{D9B7D64D-9EFB-112C-C1F4-113EE3D59ED5}"/>
                    </a:ext>
                  </a:extLst>
                </p:cNvPr>
                <p:cNvSpPr>
                  <a:spLocks noChangeArrowheads="1"/>
                </p:cNvSpPr>
                <p:nvPr/>
              </p:nvSpPr>
              <p:spPr bwMode="auto">
                <a:xfrm>
                  <a:off x="2430463" y="3546475"/>
                  <a:ext cx="100013" cy="101600"/>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10" name="Oval 22">
                  <a:extLst>
                    <a:ext uri="{FF2B5EF4-FFF2-40B4-BE49-F238E27FC236}">
                      <a16:creationId xmlns:a16="http://schemas.microsoft.com/office/drawing/2014/main" id="{8C915C72-CDB4-DCA1-B3A5-BBF1256DA841}"/>
                    </a:ext>
                  </a:extLst>
                </p:cNvPr>
                <p:cNvSpPr>
                  <a:spLocks noChangeArrowheads="1"/>
                </p:cNvSpPr>
                <p:nvPr/>
              </p:nvSpPr>
              <p:spPr bwMode="auto">
                <a:xfrm>
                  <a:off x="2566988" y="3532188"/>
                  <a:ext cx="101600" cy="101600"/>
                </a:xfrm>
                <a:prstGeom prst="ellipse">
                  <a:avLst/>
                </a:prstGeom>
                <a:solidFill>
                  <a:srgbClr val="FC4AD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11" name="Oval 23">
                  <a:extLst>
                    <a:ext uri="{FF2B5EF4-FFF2-40B4-BE49-F238E27FC236}">
                      <a16:creationId xmlns:a16="http://schemas.microsoft.com/office/drawing/2014/main" id="{5733D144-96C5-8B33-2D85-50B241E416AD}"/>
                    </a:ext>
                  </a:extLst>
                </p:cNvPr>
                <p:cNvSpPr>
                  <a:spLocks noChangeArrowheads="1"/>
                </p:cNvSpPr>
                <p:nvPr/>
              </p:nvSpPr>
              <p:spPr bwMode="auto">
                <a:xfrm>
                  <a:off x="2703513" y="3527425"/>
                  <a:ext cx="101600" cy="100013"/>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12" name="Oval 24">
                  <a:extLst>
                    <a:ext uri="{FF2B5EF4-FFF2-40B4-BE49-F238E27FC236}">
                      <a16:creationId xmlns:a16="http://schemas.microsoft.com/office/drawing/2014/main" id="{741FB67E-0086-D56D-BD22-F5C6B0A3D838}"/>
                    </a:ext>
                  </a:extLst>
                </p:cNvPr>
                <p:cNvSpPr>
                  <a:spLocks noChangeArrowheads="1"/>
                </p:cNvSpPr>
                <p:nvPr/>
              </p:nvSpPr>
              <p:spPr bwMode="auto">
                <a:xfrm>
                  <a:off x="2840038" y="3495675"/>
                  <a:ext cx="100013" cy="100013"/>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13" name="Oval 25">
                  <a:extLst>
                    <a:ext uri="{FF2B5EF4-FFF2-40B4-BE49-F238E27FC236}">
                      <a16:creationId xmlns:a16="http://schemas.microsoft.com/office/drawing/2014/main" id="{6565F3A5-FA86-1DC0-DA02-69806900BA99}"/>
                    </a:ext>
                  </a:extLst>
                </p:cNvPr>
                <p:cNvSpPr>
                  <a:spLocks noChangeArrowheads="1"/>
                </p:cNvSpPr>
                <p:nvPr/>
              </p:nvSpPr>
              <p:spPr bwMode="auto">
                <a:xfrm>
                  <a:off x="2963863" y="3478213"/>
                  <a:ext cx="101600" cy="101600"/>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dirty="0"/>
                </a:p>
              </p:txBody>
            </p:sp>
            <p:sp>
              <p:nvSpPr>
                <p:cNvPr id="114" name="Oval 26">
                  <a:extLst>
                    <a:ext uri="{FF2B5EF4-FFF2-40B4-BE49-F238E27FC236}">
                      <a16:creationId xmlns:a16="http://schemas.microsoft.com/office/drawing/2014/main" id="{A53A4DF1-57B2-AC6A-2B1D-B7E04EFEBBCF}"/>
                    </a:ext>
                  </a:extLst>
                </p:cNvPr>
                <p:cNvSpPr>
                  <a:spLocks noChangeArrowheads="1"/>
                </p:cNvSpPr>
                <p:nvPr/>
              </p:nvSpPr>
              <p:spPr bwMode="auto">
                <a:xfrm>
                  <a:off x="3106738" y="3421063"/>
                  <a:ext cx="101600" cy="100013"/>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15" name="Oval 27">
                  <a:extLst>
                    <a:ext uri="{FF2B5EF4-FFF2-40B4-BE49-F238E27FC236}">
                      <a16:creationId xmlns:a16="http://schemas.microsoft.com/office/drawing/2014/main" id="{21F02076-051A-DCBF-4D1A-9D62ABC07DD7}"/>
                    </a:ext>
                  </a:extLst>
                </p:cNvPr>
                <p:cNvSpPr>
                  <a:spLocks noChangeArrowheads="1"/>
                </p:cNvSpPr>
                <p:nvPr/>
              </p:nvSpPr>
              <p:spPr bwMode="auto">
                <a:xfrm>
                  <a:off x="3241675" y="3411538"/>
                  <a:ext cx="101600" cy="101600"/>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16" name="Oval 28">
                  <a:extLst>
                    <a:ext uri="{FF2B5EF4-FFF2-40B4-BE49-F238E27FC236}">
                      <a16:creationId xmlns:a16="http://schemas.microsoft.com/office/drawing/2014/main" id="{BD2BFA81-CA61-5380-0313-4EBB9E5F16BE}"/>
                    </a:ext>
                  </a:extLst>
                </p:cNvPr>
                <p:cNvSpPr>
                  <a:spLocks noChangeArrowheads="1"/>
                </p:cNvSpPr>
                <p:nvPr/>
              </p:nvSpPr>
              <p:spPr bwMode="auto">
                <a:xfrm>
                  <a:off x="3379788" y="3378200"/>
                  <a:ext cx="101600" cy="101600"/>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17" name="Oval 29">
                  <a:extLst>
                    <a:ext uri="{FF2B5EF4-FFF2-40B4-BE49-F238E27FC236}">
                      <a16:creationId xmlns:a16="http://schemas.microsoft.com/office/drawing/2014/main" id="{C893D78C-4A77-132B-9147-A079CBB0E63C}"/>
                    </a:ext>
                  </a:extLst>
                </p:cNvPr>
                <p:cNvSpPr>
                  <a:spLocks noChangeArrowheads="1"/>
                </p:cNvSpPr>
                <p:nvPr/>
              </p:nvSpPr>
              <p:spPr bwMode="auto">
                <a:xfrm>
                  <a:off x="3516313" y="3363913"/>
                  <a:ext cx="101600" cy="101600"/>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18" name="Oval 30">
                  <a:extLst>
                    <a:ext uri="{FF2B5EF4-FFF2-40B4-BE49-F238E27FC236}">
                      <a16:creationId xmlns:a16="http://schemas.microsoft.com/office/drawing/2014/main" id="{E76006C6-E4F9-A404-9787-087989E37DB2}"/>
                    </a:ext>
                  </a:extLst>
                </p:cNvPr>
                <p:cNvSpPr>
                  <a:spLocks noChangeArrowheads="1"/>
                </p:cNvSpPr>
                <p:nvPr/>
              </p:nvSpPr>
              <p:spPr bwMode="auto">
                <a:xfrm>
                  <a:off x="3651250" y="3338513"/>
                  <a:ext cx="101600"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19" name="Oval 31">
                  <a:extLst>
                    <a:ext uri="{FF2B5EF4-FFF2-40B4-BE49-F238E27FC236}">
                      <a16:creationId xmlns:a16="http://schemas.microsoft.com/office/drawing/2014/main" id="{4163F90F-D673-07D9-C50E-FED7BAA32127}"/>
                    </a:ext>
                  </a:extLst>
                </p:cNvPr>
                <p:cNvSpPr>
                  <a:spLocks noChangeArrowheads="1"/>
                </p:cNvSpPr>
                <p:nvPr/>
              </p:nvSpPr>
              <p:spPr bwMode="auto">
                <a:xfrm>
                  <a:off x="3789363" y="3325813"/>
                  <a:ext cx="101600" cy="101600"/>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20" name="Oval 32">
                  <a:extLst>
                    <a:ext uri="{FF2B5EF4-FFF2-40B4-BE49-F238E27FC236}">
                      <a16:creationId xmlns:a16="http://schemas.microsoft.com/office/drawing/2014/main" id="{E1E95B5E-03A5-6708-0344-DAC59A553D5E}"/>
                    </a:ext>
                  </a:extLst>
                </p:cNvPr>
                <p:cNvSpPr>
                  <a:spLocks noChangeArrowheads="1"/>
                </p:cNvSpPr>
                <p:nvPr/>
              </p:nvSpPr>
              <p:spPr bwMode="auto">
                <a:xfrm>
                  <a:off x="3913188" y="3319463"/>
                  <a:ext cx="101600" cy="101600"/>
                </a:xfrm>
                <a:prstGeom prst="ellipse">
                  <a:avLst/>
                </a:prstGeom>
                <a:solidFill>
                  <a:srgbClr val="FC4AD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21" name="Oval 33">
                  <a:extLst>
                    <a:ext uri="{FF2B5EF4-FFF2-40B4-BE49-F238E27FC236}">
                      <a16:creationId xmlns:a16="http://schemas.microsoft.com/office/drawing/2014/main" id="{03FD3947-EC54-27E6-5CB2-2992316AFB06}"/>
                    </a:ext>
                  </a:extLst>
                </p:cNvPr>
                <p:cNvSpPr>
                  <a:spLocks noChangeArrowheads="1"/>
                </p:cNvSpPr>
                <p:nvPr/>
              </p:nvSpPr>
              <p:spPr bwMode="auto">
                <a:xfrm>
                  <a:off x="4048125" y="3314700"/>
                  <a:ext cx="101600" cy="100013"/>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22" name="Oval 34">
                  <a:extLst>
                    <a:ext uri="{FF2B5EF4-FFF2-40B4-BE49-F238E27FC236}">
                      <a16:creationId xmlns:a16="http://schemas.microsoft.com/office/drawing/2014/main" id="{4E6F6501-A685-2287-0B06-E1812B71D4BB}"/>
                    </a:ext>
                  </a:extLst>
                </p:cNvPr>
                <p:cNvSpPr>
                  <a:spLocks noChangeArrowheads="1"/>
                </p:cNvSpPr>
                <p:nvPr/>
              </p:nvSpPr>
              <p:spPr bwMode="auto">
                <a:xfrm>
                  <a:off x="4186238" y="3267075"/>
                  <a:ext cx="100013" cy="101600"/>
                </a:xfrm>
                <a:prstGeom prst="ellipse">
                  <a:avLst/>
                </a:prstGeom>
                <a:solidFill>
                  <a:srgbClr val="FC4AD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23" name="Oval 35">
                  <a:extLst>
                    <a:ext uri="{FF2B5EF4-FFF2-40B4-BE49-F238E27FC236}">
                      <a16:creationId xmlns:a16="http://schemas.microsoft.com/office/drawing/2014/main" id="{6F0848C3-E4B8-F553-76B2-4D79CD6A9757}"/>
                    </a:ext>
                  </a:extLst>
                </p:cNvPr>
                <p:cNvSpPr>
                  <a:spLocks noChangeArrowheads="1"/>
                </p:cNvSpPr>
                <p:nvPr/>
              </p:nvSpPr>
              <p:spPr bwMode="auto">
                <a:xfrm>
                  <a:off x="4322763" y="3227388"/>
                  <a:ext cx="101600"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24" name="Oval 36">
                  <a:extLst>
                    <a:ext uri="{FF2B5EF4-FFF2-40B4-BE49-F238E27FC236}">
                      <a16:creationId xmlns:a16="http://schemas.microsoft.com/office/drawing/2014/main" id="{F9330F88-125F-AFE2-808B-E2ADB60EEA4C}"/>
                    </a:ext>
                  </a:extLst>
                </p:cNvPr>
                <p:cNvSpPr>
                  <a:spLocks noChangeArrowheads="1"/>
                </p:cNvSpPr>
                <p:nvPr/>
              </p:nvSpPr>
              <p:spPr bwMode="auto">
                <a:xfrm>
                  <a:off x="4457700" y="3203575"/>
                  <a:ext cx="101600" cy="101600"/>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25" name="Oval 37">
                  <a:extLst>
                    <a:ext uri="{FF2B5EF4-FFF2-40B4-BE49-F238E27FC236}">
                      <a16:creationId xmlns:a16="http://schemas.microsoft.com/office/drawing/2014/main" id="{39D44E49-77A8-2829-C6E6-46AA93E791A0}"/>
                    </a:ext>
                  </a:extLst>
                </p:cNvPr>
                <p:cNvSpPr>
                  <a:spLocks noChangeArrowheads="1"/>
                </p:cNvSpPr>
                <p:nvPr/>
              </p:nvSpPr>
              <p:spPr bwMode="auto">
                <a:xfrm>
                  <a:off x="4595813" y="3192463"/>
                  <a:ext cx="100013" cy="100013"/>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26" name="Oval 38">
                  <a:extLst>
                    <a:ext uri="{FF2B5EF4-FFF2-40B4-BE49-F238E27FC236}">
                      <a16:creationId xmlns:a16="http://schemas.microsoft.com/office/drawing/2014/main" id="{606FFEDD-A98D-7559-B259-6D5952CD3AE0}"/>
                    </a:ext>
                  </a:extLst>
                </p:cNvPr>
                <p:cNvSpPr>
                  <a:spLocks noChangeArrowheads="1"/>
                </p:cNvSpPr>
                <p:nvPr/>
              </p:nvSpPr>
              <p:spPr bwMode="auto">
                <a:xfrm>
                  <a:off x="4732338" y="3182938"/>
                  <a:ext cx="101600" cy="101600"/>
                </a:xfrm>
                <a:prstGeom prst="ellipse">
                  <a:avLst/>
                </a:prstGeom>
                <a:solidFill>
                  <a:srgbClr val="FC4AD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27" name="Oval 39">
                  <a:extLst>
                    <a:ext uri="{FF2B5EF4-FFF2-40B4-BE49-F238E27FC236}">
                      <a16:creationId xmlns:a16="http://schemas.microsoft.com/office/drawing/2014/main" id="{CAEF41D2-F615-8018-DBC3-A59B02D944AE}"/>
                    </a:ext>
                  </a:extLst>
                </p:cNvPr>
                <p:cNvSpPr>
                  <a:spLocks noChangeArrowheads="1"/>
                </p:cNvSpPr>
                <p:nvPr/>
              </p:nvSpPr>
              <p:spPr bwMode="auto">
                <a:xfrm>
                  <a:off x="4867275" y="3176588"/>
                  <a:ext cx="101600" cy="100013"/>
                </a:xfrm>
                <a:prstGeom prst="ellipse">
                  <a:avLst/>
                </a:prstGeom>
                <a:solidFill>
                  <a:srgbClr val="FC4AD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28" name="Oval 40">
                  <a:extLst>
                    <a:ext uri="{FF2B5EF4-FFF2-40B4-BE49-F238E27FC236}">
                      <a16:creationId xmlns:a16="http://schemas.microsoft.com/office/drawing/2014/main" id="{276AE66F-4FE6-0B39-9B09-49675D644C8F}"/>
                    </a:ext>
                  </a:extLst>
                </p:cNvPr>
                <p:cNvSpPr>
                  <a:spLocks noChangeArrowheads="1"/>
                </p:cNvSpPr>
                <p:nvPr/>
              </p:nvSpPr>
              <p:spPr bwMode="auto">
                <a:xfrm>
                  <a:off x="5003800" y="3138488"/>
                  <a:ext cx="101600" cy="101600"/>
                </a:xfrm>
                <a:prstGeom prst="ellipse">
                  <a:avLst/>
                </a:prstGeom>
                <a:solidFill>
                  <a:srgbClr val="FC4AD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29" name="Oval 41">
                  <a:extLst>
                    <a:ext uri="{FF2B5EF4-FFF2-40B4-BE49-F238E27FC236}">
                      <a16:creationId xmlns:a16="http://schemas.microsoft.com/office/drawing/2014/main" id="{D246C994-B011-9954-4B6A-ABD96FD0B143}"/>
                    </a:ext>
                  </a:extLst>
                </p:cNvPr>
                <p:cNvSpPr>
                  <a:spLocks noChangeArrowheads="1"/>
                </p:cNvSpPr>
                <p:nvPr/>
              </p:nvSpPr>
              <p:spPr bwMode="auto">
                <a:xfrm>
                  <a:off x="5141913" y="3044825"/>
                  <a:ext cx="101600" cy="101600"/>
                </a:xfrm>
                <a:prstGeom prst="ellipse">
                  <a:avLst/>
                </a:prstGeom>
                <a:solidFill>
                  <a:srgbClr val="FC4AD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0" name="Oval 42">
                  <a:extLst>
                    <a:ext uri="{FF2B5EF4-FFF2-40B4-BE49-F238E27FC236}">
                      <a16:creationId xmlns:a16="http://schemas.microsoft.com/office/drawing/2014/main" id="{7856F209-872C-C3C8-71CA-07B01842271B}"/>
                    </a:ext>
                  </a:extLst>
                </p:cNvPr>
                <p:cNvSpPr>
                  <a:spLocks noChangeArrowheads="1"/>
                </p:cNvSpPr>
                <p:nvPr/>
              </p:nvSpPr>
              <p:spPr bwMode="auto">
                <a:xfrm>
                  <a:off x="5264150" y="3016250"/>
                  <a:ext cx="101600" cy="101600"/>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1" name="Oval 43">
                  <a:extLst>
                    <a:ext uri="{FF2B5EF4-FFF2-40B4-BE49-F238E27FC236}">
                      <a16:creationId xmlns:a16="http://schemas.microsoft.com/office/drawing/2014/main" id="{26EDE7E1-CD72-B3D1-43E9-83A994899482}"/>
                    </a:ext>
                  </a:extLst>
                </p:cNvPr>
                <p:cNvSpPr>
                  <a:spLocks noChangeArrowheads="1"/>
                </p:cNvSpPr>
                <p:nvPr/>
              </p:nvSpPr>
              <p:spPr bwMode="auto">
                <a:xfrm>
                  <a:off x="5400675" y="2994025"/>
                  <a:ext cx="101600" cy="101600"/>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2" name="Oval 44">
                  <a:extLst>
                    <a:ext uri="{FF2B5EF4-FFF2-40B4-BE49-F238E27FC236}">
                      <a16:creationId xmlns:a16="http://schemas.microsoft.com/office/drawing/2014/main" id="{32E25133-6A22-173E-3F40-5397229D85A9}"/>
                    </a:ext>
                  </a:extLst>
                </p:cNvPr>
                <p:cNvSpPr>
                  <a:spLocks noChangeArrowheads="1"/>
                </p:cNvSpPr>
                <p:nvPr/>
              </p:nvSpPr>
              <p:spPr bwMode="auto">
                <a:xfrm>
                  <a:off x="5538788" y="2909888"/>
                  <a:ext cx="101600" cy="101600"/>
                </a:xfrm>
                <a:prstGeom prst="ellipse">
                  <a:avLst/>
                </a:pr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3" name="Oval 45">
                  <a:extLst>
                    <a:ext uri="{FF2B5EF4-FFF2-40B4-BE49-F238E27FC236}">
                      <a16:creationId xmlns:a16="http://schemas.microsoft.com/office/drawing/2014/main" id="{4ECF6522-7286-6FD5-6D38-52CF3AC46509}"/>
                    </a:ext>
                  </a:extLst>
                </p:cNvPr>
                <p:cNvSpPr>
                  <a:spLocks noChangeArrowheads="1"/>
                </p:cNvSpPr>
                <p:nvPr/>
              </p:nvSpPr>
              <p:spPr bwMode="auto">
                <a:xfrm>
                  <a:off x="5675313" y="2830513"/>
                  <a:ext cx="101600" cy="101600"/>
                </a:xfrm>
                <a:prstGeom prst="ellipse">
                  <a:avLst/>
                </a:prstGeom>
                <a:solidFill>
                  <a:srgbClr val="FC4AD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4" name="Oval 46">
                  <a:extLst>
                    <a:ext uri="{FF2B5EF4-FFF2-40B4-BE49-F238E27FC236}">
                      <a16:creationId xmlns:a16="http://schemas.microsoft.com/office/drawing/2014/main" id="{F3E72F54-F8A7-366E-A42C-7EA3DC4CDD96}"/>
                    </a:ext>
                  </a:extLst>
                </p:cNvPr>
                <p:cNvSpPr>
                  <a:spLocks noChangeArrowheads="1"/>
                </p:cNvSpPr>
                <p:nvPr/>
              </p:nvSpPr>
              <p:spPr bwMode="auto">
                <a:xfrm>
                  <a:off x="5810250" y="2830513"/>
                  <a:ext cx="101600" cy="101600"/>
                </a:xfrm>
                <a:prstGeom prst="ellipse">
                  <a:avLst/>
                </a:pr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5" name="Oval 47">
                  <a:extLst>
                    <a:ext uri="{FF2B5EF4-FFF2-40B4-BE49-F238E27FC236}">
                      <a16:creationId xmlns:a16="http://schemas.microsoft.com/office/drawing/2014/main" id="{8568D22D-FAA1-7586-BC6A-D828011601F1}"/>
                    </a:ext>
                  </a:extLst>
                </p:cNvPr>
                <p:cNvSpPr>
                  <a:spLocks noChangeArrowheads="1"/>
                </p:cNvSpPr>
                <p:nvPr/>
              </p:nvSpPr>
              <p:spPr bwMode="auto">
                <a:xfrm>
                  <a:off x="5948363" y="2805113"/>
                  <a:ext cx="100013" cy="101600"/>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6" name="Oval 48">
                  <a:extLst>
                    <a:ext uri="{FF2B5EF4-FFF2-40B4-BE49-F238E27FC236}">
                      <a16:creationId xmlns:a16="http://schemas.microsoft.com/office/drawing/2014/main" id="{3AEFAB74-A363-1DA7-A4C4-215ED41E115B}"/>
                    </a:ext>
                  </a:extLst>
                </p:cNvPr>
                <p:cNvSpPr>
                  <a:spLocks noChangeArrowheads="1"/>
                </p:cNvSpPr>
                <p:nvPr/>
              </p:nvSpPr>
              <p:spPr bwMode="auto">
                <a:xfrm>
                  <a:off x="6084888" y="2760663"/>
                  <a:ext cx="101600" cy="101600"/>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7" name="Oval 49">
                  <a:extLst>
                    <a:ext uri="{FF2B5EF4-FFF2-40B4-BE49-F238E27FC236}">
                      <a16:creationId xmlns:a16="http://schemas.microsoft.com/office/drawing/2014/main" id="{8EB8BB5E-BEAC-877B-E702-C5258B2E68A1}"/>
                    </a:ext>
                  </a:extLst>
                </p:cNvPr>
                <p:cNvSpPr>
                  <a:spLocks noChangeArrowheads="1"/>
                </p:cNvSpPr>
                <p:nvPr/>
              </p:nvSpPr>
              <p:spPr bwMode="auto">
                <a:xfrm>
                  <a:off x="6213475" y="2668588"/>
                  <a:ext cx="101600" cy="101600"/>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8" name="Oval 50">
                  <a:extLst>
                    <a:ext uri="{FF2B5EF4-FFF2-40B4-BE49-F238E27FC236}">
                      <a16:creationId xmlns:a16="http://schemas.microsoft.com/office/drawing/2014/main" id="{4B44DFB5-B3EC-C8BB-2011-E4F86F28FB1D}"/>
                    </a:ext>
                  </a:extLst>
                </p:cNvPr>
                <p:cNvSpPr>
                  <a:spLocks noChangeArrowheads="1"/>
                </p:cNvSpPr>
                <p:nvPr/>
              </p:nvSpPr>
              <p:spPr bwMode="auto">
                <a:xfrm>
                  <a:off x="6337300" y="2465388"/>
                  <a:ext cx="101600" cy="101600"/>
                </a:xfrm>
                <a:prstGeom prst="ellipse">
                  <a:avLst/>
                </a:prstGeom>
                <a:solidFill>
                  <a:srgbClr val="C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dirty="0"/>
                </a:p>
              </p:txBody>
            </p:sp>
            <p:sp>
              <p:nvSpPr>
                <p:cNvPr id="139" name="Oval 51">
                  <a:extLst>
                    <a:ext uri="{FF2B5EF4-FFF2-40B4-BE49-F238E27FC236}">
                      <a16:creationId xmlns:a16="http://schemas.microsoft.com/office/drawing/2014/main" id="{91606A53-2086-8D9A-D900-A2FC7C81D696}"/>
                    </a:ext>
                  </a:extLst>
                </p:cNvPr>
                <p:cNvSpPr>
                  <a:spLocks noChangeArrowheads="1"/>
                </p:cNvSpPr>
                <p:nvPr/>
              </p:nvSpPr>
              <p:spPr bwMode="auto">
                <a:xfrm>
                  <a:off x="6475413" y="2430463"/>
                  <a:ext cx="101600" cy="101600"/>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dirty="0"/>
                </a:p>
              </p:txBody>
            </p:sp>
            <p:sp>
              <p:nvSpPr>
                <p:cNvPr id="140" name="Oval 52">
                  <a:extLst>
                    <a:ext uri="{FF2B5EF4-FFF2-40B4-BE49-F238E27FC236}">
                      <a16:creationId xmlns:a16="http://schemas.microsoft.com/office/drawing/2014/main" id="{1103CB78-2CC7-F4AB-129B-367740B236FD}"/>
                    </a:ext>
                  </a:extLst>
                </p:cNvPr>
                <p:cNvSpPr>
                  <a:spLocks noChangeArrowheads="1"/>
                </p:cNvSpPr>
                <p:nvPr/>
              </p:nvSpPr>
              <p:spPr bwMode="auto">
                <a:xfrm>
                  <a:off x="6610350" y="2392363"/>
                  <a:ext cx="101600" cy="101600"/>
                </a:xfrm>
                <a:prstGeom prst="ellipse">
                  <a:avLst/>
                </a:pr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1" name="Oval 53">
                  <a:extLst>
                    <a:ext uri="{FF2B5EF4-FFF2-40B4-BE49-F238E27FC236}">
                      <a16:creationId xmlns:a16="http://schemas.microsoft.com/office/drawing/2014/main" id="{CBF38B07-E6EE-5934-5796-4F889349FADB}"/>
                    </a:ext>
                  </a:extLst>
                </p:cNvPr>
                <p:cNvSpPr>
                  <a:spLocks noChangeArrowheads="1"/>
                </p:cNvSpPr>
                <p:nvPr/>
              </p:nvSpPr>
              <p:spPr bwMode="auto">
                <a:xfrm>
                  <a:off x="6746875" y="2338388"/>
                  <a:ext cx="101600" cy="101600"/>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dirty="0"/>
                </a:p>
              </p:txBody>
            </p:sp>
            <p:sp>
              <p:nvSpPr>
                <p:cNvPr id="142" name="Oval 54">
                  <a:extLst>
                    <a:ext uri="{FF2B5EF4-FFF2-40B4-BE49-F238E27FC236}">
                      <a16:creationId xmlns:a16="http://schemas.microsoft.com/office/drawing/2014/main" id="{19FEF8D6-94F6-206E-C1D9-CA9B0D11716F}"/>
                    </a:ext>
                  </a:extLst>
                </p:cNvPr>
                <p:cNvSpPr>
                  <a:spLocks noChangeArrowheads="1"/>
                </p:cNvSpPr>
                <p:nvPr/>
              </p:nvSpPr>
              <p:spPr bwMode="auto">
                <a:xfrm>
                  <a:off x="6884988" y="2238375"/>
                  <a:ext cx="101600" cy="101600"/>
                </a:xfrm>
                <a:prstGeom prst="ellipse">
                  <a:avLst/>
                </a:pr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3" name="Oval 55">
                  <a:extLst>
                    <a:ext uri="{FF2B5EF4-FFF2-40B4-BE49-F238E27FC236}">
                      <a16:creationId xmlns:a16="http://schemas.microsoft.com/office/drawing/2014/main" id="{AD293344-00F1-28D0-4E41-E95F30255B6E}"/>
                    </a:ext>
                  </a:extLst>
                </p:cNvPr>
                <p:cNvSpPr>
                  <a:spLocks noChangeArrowheads="1"/>
                </p:cNvSpPr>
                <p:nvPr/>
              </p:nvSpPr>
              <p:spPr bwMode="auto">
                <a:xfrm>
                  <a:off x="7019925" y="2171700"/>
                  <a:ext cx="101600" cy="101600"/>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4" name="Oval 56">
                  <a:extLst>
                    <a:ext uri="{FF2B5EF4-FFF2-40B4-BE49-F238E27FC236}">
                      <a16:creationId xmlns:a16="http://schemas.microsoft.com/office/drawing/2014/main" id="{0EA8515B-077F-AC18-7A16-54BB33063838}"/>
                    </a:ext>
                  </a:extLst>
                </p:cNvPr>
                <p:cNvSpPr>
                  <a:spLocks noChangeArrowheads="1"/>
                </p:cNvSpPr>
                <p:nvPr/>
              </p:nvSpPr>
              <p:spPr bwMode="auto">
                <a:xfrm>
                  <a:off x="7156450" y="1906588"/>
                  <a:ext cx="101600" cy="101600"/>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6" name="Oval 62">
                  <a:extLst>
                    <a:ext uri="{FF2B5EF4-FFF2-40B4-BE49-F238E27FC236}">
                      <a16:creationId xmlns:a16="http://schemas.microsoft.com/office/drawing/2014/main" id="{0BCA3510-ED9E-86E1-8FE8-721C748EAB04}"/>
                    </a:ext>
                  </a:extLst>
                </p:cNvPr>
                <p:cNvSpPr>
                  <a:spLocks noChangeArrowheads="1"/>
                </p:cNvSpPr>
                <p:nvPr/>
              </p:nvSpPr>
              <p:spPr bwMode="auto">
                <a:xfrm>
                  <a:off x="1701800" y="1417638"/>
                  <a:ext cx="101600" cy="101600"/>
                </a:xfrm>
                <a:prstGeom prst="ellipse">
                  <a:avLst/>
                </a:pr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7" name="Oval 56">
                  <a:extLst>
                    <a:ext uri="{FF2B5EF4-FFF2-40B4-BE49-F238E27FC236}">
                      <a16:creationId xmlns:a16="http://schemas.microsoft.com/office/drawing/2014/main" id="{DF64DCB6-B79F-4554-9D78-0261113483E3}"/>
                    </a:ext>
                  </a:extLst>
                </p:cNvPr>
                <p:cNvSpPr>
                  <a:spLocks noChangeArrowheads="1"/>
                </p:cNvSpPr>
                <p:nvPr/>
              </p:nvSpPr>
              <p:spPr bwMode="auto">
                <a:xfrm>
                  <a:off x="1701800" y="1582738"/>
                  <a:ext cx="101600" cy="101600"/>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8" name="Oval 50">
                  <a:extLst>
                    <a:ext uri="{FF2B5EF4-FFF2-40B4-BE49-F238E27FC236}">
                      <a16:creationId xmlns:a16="http://schemas.microsoft.com/office/drawing/2014/main" id="{CBB19B8E-C3BD-1FC0-CA5B-FA034445AA0D}"/>
                    </a:ext>
                  </a:extLst>
                </p:cNvPr>
                <p:cNvSpPr>
                  <a:spLocks noChangeArrowheads="1"/>
                </p:cNvSpPr>
                <p:nvPr/>
              </p:nvSpPr>
              <p:spPr bwMode="auto">
                <a:xfrm>
                  <a:off x="1701800" y="1766888"/>
                  <a:ext cx="101600" cy="101600"/>
                </a:xfrm>
                <a:prstGeom prst="ellipse">
                  <a:avLst/>
                </a:prstGeom>
                <a:solidFill>
                  <a:srgbClr val="C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dirty="0"/>
                </a:p>
              </p:txBody>
            </p:sp>
            <p:sp>
              <p:nvSpPr>
                <p:cNvPr id="149" name="Oval 41">
                  <a:extLst>
                    <a:ext uri="{FF2B5EF4-FFF2-40B4-BE49-F238E27FC236}">
                      <a16:creationId xmlns:a16="http://schemas.microsoft.com/office/drawing/2014/main" id="{55A89404-CFE8-A88F-AD43-8D4FBCC0A837}"/>
                    </a:ext>
                  </a:extLst>
                </p:cNvPr>
                <p:cNvSpPr>
                  <a:spLocks noChangeArrowheads="1"/>
                </p:cNvSpPr>
                <p:nvPr/>
              </p:nvSpPr>
              <p:spPr bwMode="auto">
                <a:xfrm>
                  <a:off x="1706563" y="1927225"/>
                  <a:ext cx="101600" cy="101600"/>
                </a:xfrm>
                <a:prstGeom prst="ellipse">
                  <a:avLst/>
                </a:prstGeom>
                <a:solidFill>
                  <a:srgbClr val="FC4AD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50" name="Oval 26">
                  <a:extLst>
                    <a:ext uri="{FF2B5EF4-FFF2-40B4-BE49-F238E27FC236}">
                      <a16:creationId xmlns:a16="http://schemas.microsoft.com/office/drawing/2014/main" id="{0CC7E884-5E7A-3144-4765-F9BD62F60EF4}"/>
                    </a:ext>
                  </a:extLst>
                </p:cNvPr>
                <p:cNvSpPr>
                  <a:spLocks noChangeArrowheads="1"/>
                </p:cNvSpPr>
                <p:nvPr/>
              </p:nvSpPr>
              <p:spPr bwMode="auto">
                <a:xfrm>
                  <a:off x="1703388" y="2074863"/>
                  <a:ext cx="101600" cy="100013"/>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51" name="テキスト ボックス 150">
                  <a:extLst>
                    <a:ext uri="{FF2B5EF4-FFF2-40B4-BE49-F238E27FC236}">
                      <a16:creationId xmlns:a16="http://schemas.microsoft.com/office/drawing/2014/main" id="{9DFDD408-3B41-52AD-DB56-F2CB221D4E5C}"/>
                    </a:ext>
                  </a:extLst>
                </p:cNvPr>
                <p:cNvSpPr txBox="1"/>
                <p:nvPr/>
              </p:nvSpPr>
              <p:spPr>
                <a:xfrm>
                  <a:off x="1911350" y="1332984"/>
                  <a:ext cx="1460500" cy="246221"/>
                </a:xfrm>
                <a:prstGeom prst="rect">
                  <a:avLst/>
                </a:prstGeom>
                <a:noFill/>
              </p:spPr>
              <p:txBody>
                <a:bodyPr wrap="square">
                  <a:spAutoFit/>
                </a:bodyPr>
                <a:lstStyle/>
                <a:p>
                  <a:r>
                    <a:rPr lang="ja-JP" altLang="en-US" sz="1000" dirty="0">
                      <a:latin typeface="Times New Roman" panose="02020603050405020304" pitchFamily="18" charset="0"/>
                      <a:cs typeface="Times New Roman" panose="02020603050405020304" pitchFamily="18" charset="0"/>
                    </a:rPr>
                    <a:t>High-income</a:t>
                  </a:r>
                  <a:endParaRPr lang="ja-JP" altLang="en-US" sz="1400" dirty="0">
                    <a:latin typeface="Times New Roman" panose="02020603050405020304" pitchFamily="18" charset="0"/>
                    <a:cs typeface="Times New Roman" panose="02020603050405020304" pitchFamily="18" charset="0"/>
                  </a:endParaRPr>
                </a:p>
              </p:txBody>
            </p:sp>
            <p:sp>
              <p:nvSpPr>
                <p:cNvPr id="152" name="テキスト ボックス 151">
                  <a:extLst>
                    <a:ext uri="{FF2B5EF4-FFF2-40B4-BE49-F238E27FC236}">
                      <a16:creationId xmlns:a16="http://schemas.microsoft.com/office/drawing/2014/main" id="{1AE24A7F-8E5F-0CCE-0918-080084FF537D}"/>
                    </a:ext>
                  </a:extLst>
                </p:cNvPr>
                <p:cNvSpPr txBox="1"/>
                <p:nvPr/>
              </p:nvSpPr>
              <p:spPr>
                <a:xfrm>
                  <a:off x="1917700" y="1485384"/>
                  <a:ext cx="2330450" cy="246221"/>
                </a:xfrm>
                <a:prstGeom prst="rect">
                  <a:avLst/>
                </a:prstGeom>
                <a:noFill/>
              </p:spPr>
              <p:txBody>
                <a:bodyPr wrap="square">
                  <a:spAutoFit/>
                </a:bodyPr>
                <a:lstStyle/>
                <a:p>
                  <a:r>
                    <a:rPr lang="en-US" altLang="ja-JP" sz="1000" dirty="0">
                      <a:latin typeface="Times New Roman" panose="02020603050405020304" pitchFamily="18" charset="0"/>
                      <a:cs typeface="Times New Roman" panose="02020603050405020304" pitchFamily="18" charset="0"/>
                    </a:rPr>
                    <a:t>Southeast Asia, East Asia, and Oceania</a:t>
                  </a:r>
                  <a:endParaRPr lang="ja-JP" altLang="en-US" dirty="0">
                    <a:latin typeface="Times New Roman" panose="02020603050405020304" pitchFamily="18" charset="0"/>
                    <a:cs typeface="Times New Roman" panose="02020603050405020304" pitchFamily="18" charset="0"/>
                  </a:endParaRPr>
                </a:p>
              </p:txBody>
            </p:sp>
            <p:sp>
              <p:nvSpPr>
                <p:cNvPr id="153" name="テキスト ボックス 152">
                  <a:extLst>
                    <a:ext uri="{FF2B5EF4-FFF2-40B4-BE49-F238E27FC236}">
                      <a16:creationId xmlns:a16="http://schemas.microsoft.com/office/drawing/2014/main" id="{5C2E94D7-E910-6C61-2405-78FB79E0E660}"/>
                    </a:ext>
                  </a:extLst>
                </p:cNvPr>
                <p:cNvSpPr txBox="1"/>
                <p:nvPr/>
              </p:nvSpPr>
              <p:spPr>
                <a:xfrm>
                  <a:off x="1924050" y="1688584"/>
                  <a:ext cx="2038350" cy="246221"/>
                </a:xfrm>
                <a:prstGeom prst="rect">
                  <a:avLst/>
                </a:prstGeom>
                <a:noFill/>
              </p:spPr>
              <p:txBody>
                <a:bodyPr wrap="square">
                  <a:spAutoFit/>
                </a:bodyPr>
                <a:lstStyle/>
                <a:p>
                  <a:r>
                    <a:rPr lang="en-US" altLang="ja-JP" sz="1000" dirty="0">
                      <a:latin typeface="Times New Roman" panose="02020603050405020304" pitchFamily="18" charset="0"/>
                      <a:cs typeface="Times New Roman" panose="02020603050405020304" pitchFamily="18" charset="0"/>
                    </a:rPr>
                    <a:t>North Africa and Middle East</a:t>
                  </a:r>
                  <a:endParaRPr lang="ja-JP" altLang="en-US" dirty="0">
                    <a:latin typeface="Times New Roman" panose="02020603050405020304" pitchFamily="18" charset="0"/>
                    <a:cs typeface="Times New Roman" panose="02020603050405020304" pitchFamily="18" charset="0"/>
                  </a:endParaRPr>
                </a:p>
              </p:txBody>
            </p:sp>
            <p:sp>
              <p:nvSpPr>
                <p:cNvPr id="154" name="テキスト ボックス 153">
                  <a:extLst>
                    <a:ext uri="{FF2B5EF4-FFF2-40B4-BE49-F238E27FC236}">
                      <a16:creationId xmlns:a16="http://schemas.microsoft.com/office/drawing/2014/main" id="{E3862325-F9B4-973A-8F89-02F61CBD0835}"/>
                    </a:ext>
                  </a:extLst>
                </p:cNvPr>
                <p:cNvSpPr txBox="1"/>
                <p:nvPr/>
              </p:nvSpPr>
              <p:spPr>
                <a:xfrm>
                  <a:off x="1930400" y="1840984"/>
                  <a:ext cx="2736850" cy="246221"/>
                </a:xfrm>
                <a:prstGeom prst="rect">
                  <a:avLst/>
                </a:prstGeom>
                <a:noFill/>
              </p:spPr>
              <p:txBody>
                <a:bodyPr wrap="square">
                  <a:spAutoFit/>
                </a:bodyPr>
                <a:lstStyle/>
                <a:p>
                  <a:r>
                    <a:rPr lang="en-US" altLang="ja-JP" sz="1000" dirty="0">
                      <a:latin typeface="Times New Roman" panose="02020603050405020304" pitchFamily="18" charset="0"/>
                      <a:cs typeface="Times New Roman" panose="02020603050405020304" pitchFamily="18" charset="0"/>
                    </a:rPr>
                    <a:t>Central Europe, Eastern Europe, and Central Asia</a:t>
                  </a:r>
                  <a:endParaRPr lang="ja-JP" altLang="en-US" dirty="0">
                    <a:latin typeface="Times New Roman" panose="02020603050405020304" pitchFamily="18" charset="0"/>
                    <a:cs typeface="Times New Roman" panose="02020603050405020304" pitchFamily="18" charset="0"/>
                  </a:endParaRPr>
                </a:p>
              </p:txBody>
            </p:sp>
            <p:sp>
              <p:nvSpPr>
                <p:cNvPr id="155" name="テキスト ボックス 154">
                  <a:extLst>
                    <a:ext uri="{FF2B5EF4-FFF2-40B4-BE49-F238E27FC236}">
                      <a16:creationId xmlns:a16="http://schemas.microsoft.com/office/drawing/2014/main" id="{0FE115AF-784F-6B3E-608E-9A6CEEE3BA6A}"/>
                    </a:ext>
                  </a:extLst>
                </p:cNvPr>
                <p:cNvSpPr txBox="1"/>
                <p:nvPr/>
              </p:nvSpPr>
              <p:spPr>
                <a:xfrm>
                  <a:off x="1936750" y="1999734"/>
                  <a:ext cx="800100" cy="246221"/>
                </a:xfrm>
                <a:prstGeom prst="rect">
                  <a:avLst/>
                </a:prstGeom>
                <a:noFill/>
              </p:spPr>
              <p:txBody>
                <a:bodyPr wrap="square">
                  <a:spAutoFit/>
                </a:bodyPr>
                <a:lstStyle/>
                <a:p>
                  <a:r>
                    <a:rPr lang="en-US" altLang="ja-JP" sz="1000" dirty="0">
                      <a:latin typeface="Times New Roman" panose="02020603050405020304" pitchFamily="18" charset="0"/>
                      <a:cs typeface="Times New Roman" panose="02020603050405020304" pitchFamily="18" charset="0"/>
                    </a:rPr>
                    <a:t>South Asia</a:t>
                  </a:r>
                  <a:endParaRPr lang="ja-JP" altLang="en-US" dirty="0">
                    <a:latin typeface="Times New Roman" panose="02020603050405020304" pitchFamily="18" charset="0"/>
                    <a:cs typeface="Times New Roman" panose="02020603050405020304" pitchFamily="18" charset="0"/>
                  </a:endParaRPr>
                </a:p>
              </p:txBody>
            </p:sp>
            <p:cxnSp>
              <p:nvCxnSpPr>
                <p:cNvPr id="156" name="直線コネクタ 155">
                  <a:extLst>
                    <a:ext uri="{FF2B5EF4-FFF2-40B4-BE49-F238E27FC236}">
                      <a16:creationId xmlns:a16="http://schemas.microsoft.com/office/drawing/2014/main" id="{EDDEC453-AE41-1822-9033-BED8AB08A49B}"/>
                    </a:ext>
                  </a:extLst>
                </p:cNvPr>
                <p:cNvCxnSpPr/>
                <p:nvPr/>
              </p:nvCxnSpPr>
              <p:spPr>
                <a:xfrm>
                  <a:off x="3587750" y="3460750"/>
                  <a:ext cx="184150" cy="368300"/>
                </a:xfrm>
                <a:prstGeom prst="line">
                  <a:avLst/>
                </a:prstGeom>
              </p:spPr>
              <p:style>
                <a:lnRef idx="1">
                  <a:schemeClr val="accent1"/>
                </a:lnRef>
                <a:fillRef idx="0">
                  <a:schemeClr val="accent1"/>
                </a:fillRef>
                <a:effectRef idx="0">
                  <a:schemeClr val="accent1"/>
                </a:effectRef>
                <a:fontRef idx="minor">
                  <a:schemeClr val="tx1"/>
                </a:fontRef>
              </p:style>
            </p:cxnSp>
            <p:sp>
              <p:nvSpPr>
                <p:cNvPr id="157" name="テキスト ボックス 156">
                  <a:extLst>
                    <a:ext uri="{FF2B5EF4-FFF2-40B4-BE49-F238E27FC236}">
                      <a16:creationId xmlns:a16="http://schemas.microsoft.com/office/drawing/2014/main" id="{52763C1B-DDAF-3F74-5626-96A4D5DEB1B9}"/>
                    </a:ext>
                  </a:extLst>
                </p:cNvPr>
                <p:cNvSpPr txBox="1"/>
                <p:nvPr/>
              </p:nvSpPr>
              <p:spPr>
                <a:xfrm>
                  <a:off x="3651250" y="3771384"/>
                  <a:ext cx="711200" cy="246221"/>
                </a:xfrm>
                <a:prstGeom prst="rect">
                  <a:avLst/>
                </a:prstGeom>
                <a:noFill/>
              </p:spPr>
              <p:txBody>
                <a:bodyPr wrap="square">
                  <a:spAutoFit/>
                </a:bodyPr>
                <a:lstStyle/>
                <a:p>
                  <a:r>
                    <a:rPr lang="en-US" altLang="ja-JP" sz="1000" dirty="0">
                      <a:latin typeface="Times New Roman" panose="02020603050405020304" pitchFamily="18" charset="0"/>
                      <a:cs typeface="Times New Roman" panose="02020603050405020304" pitchFamily="18" charset="0"/>
                    </a:rPr>
                    <a:t>Indonesia</a:t>
                  </a:r>
                  <a:endParaRPr lang="ja-JP" altLang="en-US" sz="1400" dirty="0">
                    <a:latin typeface="Times New Roman" panose="02020603050405020304" pitchFamily="18" charset="0"/>
                    <a:cs typeface="Times New Roman" panose="02020603050405020304" pitchFamily="18" charset="0"/>
                  </a:endParaRPr>
                </a:p>
              </p:txBody>
            </p:sp>
            <p:cxnSp>
              <p:nvCxnSpPr>
                <p:cNvPr id="158" name="直線コネクタ 157">
                  <a:extLst>
                    <a:ext uri="{FF2B5EF4-FFF2-40B4-BE49-F238E27FC236}">
                      <a16:creationId xmlns:a16="http://schemas.microsoft.com/office/drawing/2014/main" id="{5765B90A-E0D1-1B35-BE72-D3BECD057FBF}"/>
                    </a:ext>
                  </a:extLst>
                </p:cNvPr>
                <p:cNvCxnSpPr>
                  <a:cxnSpLocks/>
                </p:cNvCxnSpPr>
                <p:nvPr/>
              </p:nvCxnSpPr>
              <p:spPr>
                <a:xfrm>
                  <a:off x="1193800" y="4997450"/>
                  <a:ext cx="292100" cy="0"/>
                </a:xfrm>
                <a:prstGeom prst="line">
                  <a:avLst/>
                </a:prstGeom>
              </p:spPr>
              <p:style>
                <a:lnRef idx="1">
                  <a:schemeClr val="accent1"/>
                </a:lnRef>
                <a:fillRef idx="0">
                  <a:schemeClr val="accent1"/>
                </a:fillRef>
                <a:effectRef idx="0">
                  <a:schemeClr val="accent1"/>
                </a:effectRef>
                <a:fontRef idx="minor">
                  <a:schemeClr val="tx1"/>
                </a:fontRef>
              </p:style>
            </p:cxnSp>
            <p:sp>
              <p:nvSpPr>
                <p:cNvPr id="159" name="テキスト ボックス 158">
                  <a:extLst>
                    <a:ext uri="{FF2B5EF4-FFF2-40B4-BE49-F238E27FC236}">
                      <a16:creationId xmlns:a16="http://schemas.microsoft.com/office/drawing/2014/main" id="{435239D6-2928-548E-7507-CBB129C1FDF7}"/>
                    </a:ext>
                  </a:extLst>
                </p:cNvPr>
                <p:cNvSpPr txBox="1"/>
                <p:nvPr/>
              </p:nvSpPr>
              <p:spPr>
                <a:xfrm>
                  <a:off x="1416050" y="4869934"/>
                  <a:ext cx="711200" cy="246221"/>
                </a:xfrm>
                <a:prstGeom prst="rect">
                  <a:avLst/>
                </a:prstGeom>
                <a:noFill/>
              </p:spPr>
              <p:txBody>
                <a:bodyPr wrap="square">
                  <a:spAutoFit/>
                </a:bodyPr>
                <a:lstStyle/>
                <a:p>
                  <a:r>
                    <a:rPr lang="en-US" altLang="ja-JP" sz="1000" dirty="0">
                      <a:latin typeface="Times New Roman" panose="02020603050405020304" pitchFamily="18" charset="0"/>
                      <a:cs typeface="Times New Roman" panose="02020603050405020304" pitchFamily="18" charset="0"/>
                    </a:rPr>
                    <a:t>Nauru</a:t>
                  </a:r>
                  <a:endParaRPr lang="ja-JP" altLang="en-US" sz="1400" dirty="0">
                    <a:latin typeface="Times New Roman" panose="02020603050405020304" pitchFamily="18" charset="0"/>
                    <a:cs typeface="Times New Roman" panose="02020603050405020304" pitchFamily="18" charset="0"/>
                  </a:endParaRPr>
                </a:p>
              </p:txBody>
            </p:sp>
            <p:cxnSp>
              <p:nvCxnSpPr>
                <p:cNvPr id="160" name="直線コネクタ 159">
                  <a:extLst>
                    <a:ext uri="{FF2B5EF4-FFF2-40B4-BE49-F238E27FC236}">
                      <a16:creationId xmlns:a16="http://schemas.microsoft.com/office/drawing/2014/main" id="{5901F150-F033-7823-AD15-3492DB8F8282}"/>
                    </a:ext>
                  </a:extLst>
                </p:cNvPr>
                <p:cNvCxnSpPr/>
                <p:nvPr/>
              </p:nvCxnSpPr>
              <p:spPr>
                <a:xfrm>
                  <a:off x="5746750" y="2933700"/>
                  <a:ext cx="184150" cy="368300"/>
                </a:xfrm>
                <a:prstGeom prst="line">
                  <a:avLst/>
                </a:prstGeom>
              </p:spPr>
              <p:style>
                <a:lnRef idx="1">
                  <a:schemeClr val="accent1"/>
                </a:lnRef>
                <a:fillRef idx="0">
                  <a:schemeClr val="accent1"/>
                </a:fillRef>
                <a:effectRef idx="0">
                  <a:schemeClr val="accent1"/>
                </a:effectRef>
                <a:fontRef idx="minor">
                  <a:schemeClr val="tx1"/>
                </a:fontRef>
              </p:style>
            </p:cxnSp>
            <p:sp>
              <p:nvSpPr>
                <p:cNvPr id="161" name="テキスト ボックス 160">
                  <a:extLst>
                    <a:ext uri="{FF2B5EF4-FFF2-40B4-BE49-F238E27FC236}">
                      <a16:creationId xmlns:a16="http://schemas.microsoft.com/office/drawing/2014/main" id="{70D4589D-EF4B-1787-B756-87E79232AE2D}"/>
                    </a:ext>
                  </a:extLst>
                </p:cNvPr>
                <p:cNvSpPr txBox="1"/>
                <p:nvPr/>
              </p:nvSpPr>
              <p:spPr>
                <a:xfrm>
                  <a:off x="5772150" y="3237984"/>
                  <a:ext cx="711200" cy="246221"/>
                </a:xfrm>
                <a:prstGeom prst="rect">
                  <a:avLst/>
                </a:prstGeom>
                <a:noFill/>
              </p:spPr>
              <p:txBody>
                <a:bodyPr wrap="square">
                  <a:spAutoFit/>
                </a:bodyPr>
                <a:lstStyle/>
                <a:p>
                  <a:r>
                    <a:rPr lang="en-US" altLang="ja-JP" sz="1000" dirty="0">
                      <a:latin typeface="Times New Roman" panose="02020603050405020304" pitchFamily="18" charset="0"/>
                      <a:cs typeface="Times New Roman" panose="02020603050405020304" pitchFamily="18" charset="0"/>
                    </a:rPr>
                    <a:t>Armenia</a:t>
                  </a:r>
                  <a:endParaRPr lang="ja-JP" altLang="en-US" sz="1400" dirty="0">
                    <a:latin typeface="Times New Roman" panose="02020603050405020304" pitchFamily="18" charset="0"/>
                    <a:cs typeface="Times New Roman" panose="02020603050405020304" pitchFamily="18" charset="0"/>
                  </a:endParaRPr>
                </a:p>
              </p:txBody>
            </p:sp>
            <p:cxnSp>
              <p:nvCxnSpPr>
                <p:cNvPr id="162" name="直線コネクタ 161">
                  <a:extLst>
                    <a:ext uri="{FF2B5EF4-FFF2-40B4-BE49-F238E27FC236}">
                      <a16:creationId xmlns:a16="http://schemas.microsoft.com/office/drawing/2014/main" id="{DC7AFAF3-FFF0-7B23-D28E-AAE3AEF0D91A}"/>
                    </a:ext>
                  </a:extLst>
                </p:cNvPr>
                <p:cNvCxnSpPr/>
                <p:nvPr/>
              </p:nvCxnSpPr>
              <p:spPr>
                <a:xfrm>
                  <a:off x="5664200" y="2463800"/>
                  <a:ext cx="184150" cy="368300"/>
                </a:xfrm>
                <a:prstGeom prst="line">
                  <a:avLst/>
                </a:prstGeom>
              </p:spPr>
              <p:style>
                <a:lnRef idx="1">
                  <a:schemeClr val="accent1"/>
                </a:lnRef>
                <a:fillRef idx="0">
                  <a:schemeClr val="accent1"/>
                </a:fillRef>
                <a:effectRef idx="0">
                  <a:schemeClr val="accent1"/>
                </a:effectRef>
                <a:fontRef idx="minor">
                  <a:schemeClr val="tx1"/>
                </a:fontRef>
              </p:style>
            </p:cxnSp>
            <p:sp>
              <p:nvSpPr>
                <p:cNvPr id="163" name="テキスト ボックス 162">
                  <a:extLst>
                    <a:ext uri="{FF2B5EF4-FFF2-40B4-BE49-F238E27FC236}">
                      <a16:creationId xmlns:a16="http://schemas.microsoft.com/office/drawing/2014/main" id="{5EE40F72-1913-5934-2B96-5A1603048605}"/>
                    </a:ext>
                  </a:extLst>
                </p:cNvPr>
                <p:cNvSpPr txBox="1"/>
                <p:nvPr/>
              </p:nvSpPr>
              <p:spPr>
                <a:xfrm>
                  <a:off x="5213350" y="2291834"/>
                  <a:ext cx="711200" cy="246221"/>
                </a:xfrm>
                <a:prstGeom prst="rect">
                  <a:avLst/>
                </a:prstGeom>
                <a:noFill/>
              </p:spPr>
              <p:txBody>
                <a:bodyPr wrap="square">
                  <a:spAutoFit/>
                </a:bodyPr>
                <a:lstStyle/>
                <a:p>
                  <a:r>
                    <a:rPr lang="en-US" altLang="ja-JP" sz="1000" dirty="0">
                      <a:latin typeface="Times New Roman" panose="02020603050405020304" pitchFamily="18" charset="0"/>
                      <a:cs typeface="Times New Roman" panose="02020603050405020304" pitchFamily="18" charset="0"/>
                    </a:rPr>
                    <a:t>Bhutan</a:t>
                  </a:r>
                  <a:endParaRPr lang="ja-JP" altLang="en-US" sz="1400" dirty="0">
                    <a:latin typeface="Times New Roman" panose="02020603050405020304" pitchFamily="18" charset="0"/>
                    <a:cs typeface="Times New Roman" panose="02020603050405020304" pitchFamily="18" charset="0"/>
                  </a:endParaRPr>
                </a:p>
              </p:txBody>
            </p:sp>
            <p:cxnSp>
              <p:nvCxnSpPr>
                <p:cNvPr id="164" name="直線コネクタ 163">
                  <a:extLst>
                    <a:ext uri="{FF2B5EF4-FFF2-40B4-BE49-F238E27FC236}">
                      <a16:creationId xmlns:a16="http://schemas.microsoft.com/office/drawing/2014/main" id="{36478308-AFD7-A26C-C48B-B62FAE59DA33}"/>
                    </a:ext>
                  </a:extLst>
                </p:cNvPr>
                <p:cNvCxnSpPr/>
                <p:nvPr/>
              </p:nvCxnSpPr>
              <p:spPr>
                <a:xfrm>
                  <a:off x="2349500" y="3644900"/>
                  <a:ext cx="184150" cy="368300"/>
                </a:xfrm>
                <a:prstGeom prst="line">
                  <a:avLst/>
                </a:prstGeom>
              </p:spPr>
              <p:style>
                <a:lnRef idx="1">
                  <a:schemeClr val="accent1"/>
                </a:lnRef>
                <a:fillRef idx="0">
                  <a:schemeClr val="accent1"/>
                </a:fillRef>
                <a:effectRef idx="0">
                  <a:schemeClr val="accent1"/>
                </a:effectRef>
                <a:fontRef idx="minor">
                  <a:schemeClr val="tx1"/>
                </a:fontRef>
              </p:style>
            </p:cxnSp>
            <p:sp>
              <p:nvSpPr>
                <p:cNvPr id="165" name="テキスト ボックス 164">
                  <a:extLst>
                    <a:ext uri="{FF2B5EF4-FFF2-40B4-BE49-F238E27FC236}">
                      <a16:creationId xmlns:a16="http://schemas.microsoft.com/office/drawing/2014/main" id="{2B9FF1AB-5499-1A8C-247B-AAA81E961E13}"/>
                    </a:ext>
                  </a:extLst>
                </p:cNvPr>
                <p:cNvSpPr txBox="1"/>
                <p:nvPr/>
              </p:nvSpPr>
              <p:spPr>
                <a:xfrm>
                  <a:off x="2444750" y="3955534"/>
                  <a:ext cx="1231900" cy="246221"/>
                </a:xfrm>
                <a:prstGeom prst="rect">
                  <a:avLst/>
                </a:prstGeom>
                <a:noFill/>
              </p:spPr>
              <p:txBody>
                <a:bodyPr wrap="square">
                  <a:spAutoFit/>
                </a:bodyPr>
                <a:lstStyle/>
                <a:p>
                  <a:r>
                    <a:rPr lang="en-US" altLang="ja-JP" sz="1000" dirty="0">
                      <a:latin typeface="Times New Roman" panose="02020603050405020304" pitchFamily="18" charset="0"/>
                      <a:cs typeface="Times New Roman" panose="02020603050405020304" pitchFamily="18" charset="0"/>
                    </a:rPr>
                    <a:t>Papua New Guinea</a:t>
                  </a:r>
                  <a:endParaRPr lang="ja-JP" altLang="en-US" sz="1400" dirty="0">
                    <a:latin typeface="Times New Roman" panose="02020603050405020304" pitchFamily="18" charset="0"/>
                    <a:cs typeface="Times New Roman" panose="02020603050405020304" pitchFamily="18" charset="0"/>
                  </a:endParaRPr>
                </a:p>
              </p:txBody>
            </p:sp>
          </p:grpSp>
          <p:sp>
            <p:nvSpPr>
              <p:cNvPr id="644" name="テキスト ボックス 643">
                <a:extLst>
                  <a:ext uri="{FF2B5EF4-FFF2-40B4-BE49-F238E27FC236}">
                    <a16:creationId xmlns:a16="http://schemas.microsoft.com/office/drawing/2014/main" id="{7FC048F3-80A4-36AB-7492-568C7C974B65}"/>
                  </a:ext>
                </a:extLst>
              </p:cNvPr>
              <p:cNvSpPr txBox="1"/>
              <p:nvPr/>
            </p:nvSpPr>
            <p:spPr>
              <a:xfrm>
                <a:off x="7562850" y="4876800"/>
                <a:ext cx="601447" cy="338554"/>
              </a:xfrm>
              <a:prstGeom prst="rect">
                <a:avLst/>
              </a:prstGeom>
              <a:noFill/>
            </p:spPr>
            <p:txBody>
              <a:bodyPr wrap="none" rtlCol="0">
                <a:spAutoFit/>
              </a:bodyPr>
              <a:lstStyle/>
              <a:p>
                <a:r>
                  <a:rPr kumimoji="1" lang="en-US" altLang="ja-JP" sz="1600" dirty="0">
                    <a:latin typeface="Times New Roman" panose="02020603050405020304" pitchFamily="18" charset="0"/>
                    <a:cs typeface="Times New Roman" panose="02020603050405020304" pitchFamily="18" charset="0"/>
                  </a:rPr>
                  <a:t>2021</a:t>
                </a:r>
                <a:endParaRPr kumimoji="1" lang="ja-JP" altLang="en-US" dirty="0">
                  <a:latin typeface="Times New Roman" panose="02020603050405020304" pitchFamily="18" charset="0"/>
                  <a:cs typeface="Times New Roman" panose="02020603050405020304" pitchFamily="18" charset="0"/>
                </a:endParaRPr>
              </a:p>
            </p:txBody>
          </p:sp>
        </p:grpSp>
        <p:sp>
          <p:nvSpPr>
            <p:cNvPr id="478" name="テキスト ボックス 477">
              <a:extLst>
                <a:ext uri="{FF2B5EF4-FFF2-40B4-BE49-F238E27FC236}">
                  <a16:creationId xmlns:a16="http://schemas.microsoft.com/office/drawing/2014/main" id="{61C06DA0-7A75-4569-4E30-DDF1DB1A95AF}"/>
                </a:ext>
              </a:extLst>
            </p:cNvPr>
            <p:cNvSpPr txBox="1"/>
            <p:nvPr/>
          </p:nvSpPr>
          <p:spPr>
            <a:xfrm>
              <a:off x="6375400" y="3015734"/>
              <a:ext cx="946150" cy="246221"/>
            </a:xfrm>
            <a:prstGeom prst="rect">
              <a:avLst/>
            </a:prstGeom>
            <a:noFill/>
          </p:spPr>
          <p:txBody>
            <a:bodyPr wrap="square">
              <a:spAutoFit/>
            </a:bodyPr>
            <a:lstStyle/>
            <a:p>
              <a:r>
                <a:rPr lang="en-US" altLang="ja-JP" sz="1000" dirty="0">
                  <a:latin typeface="Times New Roman" panose="02020603050405020304" pitchFamily="18" charset="0"/>
                  <a:cs typeface="Times New Roman" panose="02020603050405020304" pitchFamily="18" charset="0"/>
                </a:rPr>
                <a:t>China</a:t>
              </a:r>
              <a:endParaRPr lang="ja-JP" altLang="en-US" dirty="0"/>
            </a:p>
          </p:txBody>
        </p:sp>
        <p:cxnSp>
          <p:nvCxnSpPr>
            <p:cNvPr id="484" name="直線コネクタ 483">
              <a:extLst>
                <a:ext uri="{FF2B5EF4-FFF2-40B4-BE49-F238E27FC236}">
                  <a16:creationId xmlns:a16="http://schemas.microsoft.com/office/drawing/2014/main" id="{89677BA0-8708-5AB6-A442-5485BEA64F26}"/>
                </a:ext>
              </a:extLst>
            </p:cNvPr>
            <p:cNvCxnSpPr>
              <a:cxnSpLocks/>
            </p:cNvCxnSpPr>
            <p:nvPr/>
          </p:nvCxnSpPr>
          <p:spPr>
            <a:xfrm>
              <a:off x="6286500" y="2762250"/>
              <a:ext cx="190500" cy="33655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43" name="2020青+Y">
            <a:extLst>
              <a:ext uri="{FF2B5EF4-FFF2-40B4-BE49-F238E27FC236}">
                <a16:creationId xmlns:a16="http://schemas.microsoft.com/office/drawing/2014/main" id="{E86F9B0A-2569-A626-2CEB-6EA7282E3231}"/>
              </a:ext>
            </a:extLst>
          </p:cNvPr>
          <p:cNvGrpSpPr/>
          <p:nvPr/>
        </p:nvGrpSpPr>
        <p:grpSpPr>
          <a:xfrm>
            <a:off x="1085850" y="1328838"/>
            <a:ext cx="7084797" cy="3886516"/>
            <a:chOff x="1085850" y="1328838"/>
            <a:chExt cx="7084797" cy="3886516"/>
          </a:xfrm>
        </p:grpSpPr>
        <p:grpSp>
          <p:nvGrpSpPr>
            <p:cNvPr id="732" name="2020　青">
              <a:extLst>
                <a:ext uri="{FF2B5EF4-FFF2-40B4-BE49-F238E27FC236}">
                  <a16:creationId xmlns:a16="http://schemas.microsoft.com/office/drawing/2014/main" id="{18A14D53-A793-D0E5-832A-425D89CEB562}"/>
                </a:ext>
              </a:extLst>
            </p:cNvPr>
            <p:cNvGrpSpPr/>
            <p:nvPr/>
          </p:nvGrpSpPr>
          <p:grpSpPr>
            <a:xfrm>
              <a:off x="1085850" y="1328838"/>
              <a:ext cx="6969125" cy="3729822"/>
              <a:chOff x="1085850" y="1328838"/>
              <a:chExt cx="6969125" cy="3729822"/>
            </a:xfrm>
          </p:grpSpPr>
          <p:sp>
            <p:nvSpPr>
              <p:cNvPr id="665" name="Oval 9">
                <a:extLst>
                  <a:ext uri="{FF2B5EF4-FFF2-40B4-BE49-F238E27FC236}">
                    <a16:creationId xmlns:a16="http://schemas.microsoft.com/office/drawing/2014/main" id="{C2462AA8-0158-6900-E042-504B63C5E8F2}"/>
                  </a:ext>
                </a:extLst>
              </p:cNvPr>
              <p:cNvSpPr>
                <a:spLocks noChangeArrowheads="1"/>
              </p:cNvSpPr>
              <p:nvPr/>
            </p:nvSpPr>
            <p:spPr bwMode="auto">
              <a:xfrm>
                <a:off x="1085850" y="4958073"/>
                <a:ext cx="98425" cy="100587"/>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66" name="Oval 10">
                <a:extLst>
                  <a:ext uri="{FF2B5EF4-FFF2-40B4-BE49-F238E27FC236}">
                    <a16:creationId xmlns:a16="http://schemas.microsoft.com/office/drawing/2014/main" id="{47DBBF30-BDEA-99F2-202F-4118CCC3CC47}"/>
                  </a:ext>
                </a:extLst>
              </p:cNvPr>
              <p:cNvSpPr>
                <a:spLocks noChangeArrowheads="1"/>
              </p:cNvSpPr>
              <p:nvPr/>
            </p:nvSpPr>
            <p:spPr bwMode="auto">
              <a:xfrm>
                <a:off x="1211263" y="4250721"/>
                <a:ext cx="100013" cy="100587"/>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67" name="Oval 11">
                <a:extLst>
                  <a:ext uri="{FF2B5EF4-FFF2-40B4-BE49-F238E27FC236}">
                    <a16:creationId xmlns:a16="http://schemas.microsoft.com/office/drawing/2014/main" id="{F7BE912A-583D-C65E-4FDA-BE8B908E8120}"/>
                  </a:ext>
                </a:extLst>
              </p:cNvPr>
              <p:cNvSpPr>
                <a:spLocks noChangeArrowheads="1"/>
              </p:cNvSpPr>
              <p:nvPr/>
            </p:nvSpPr>
            <p:spPr bwMode="auto">
              <a:xfrm>
                <a:off x="1352550" y="4228007"/>
                <a:ext cx="98425" cy="10221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68" name="Oval 12">
                <a:extLst>
                  <a:ext uri="{FF2B5EF4-FFF2-40B4-BE49-F238E27FC236}">
                    <a16:creationId xmlns:a16="http://schemas.microsoft.com/office/drawing/2014/main" id="{42C8566E-0093-AB7C-EC3C-4BA621FF3D88}"/>
                  </a:ext>
                </a:extLst>
              </p:cNvPr>
              <p:cNvSpPr>
                <a:spLocks noChangeArrowheads="1"/>
              </p:cNvSpPr>
              <p:nvPr/>
            </p:nvSpPr>
            <p:spPr bwMode="auto">
              <a:xfrm>
                <a:off x="1485900" y="4187449"/>
                <a:ext cx="98425" cy="10221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69" name="Oval 13">
                <a:extLst>
                  <a:ext uri="{FF2B5EF4-FFF2-40B4-BE49-F238E27FC236}">
                    <a16:creationId xmlns:a16="http://schemas.microsoft.com/office/drawing/2014/main" id="{F8E403CF-CBC6-AF97-F5D6-3AAF0A349143}"/>
                  </a:ext>
                </a:extLst>
              </p:cNvPr>
              <p:cNvSpPr>
                <a:spLocks noChangeArrowheads="1"/>
              </p:cNvSpPr>
              <p:nvPr/>
            </p:nvSpPr>
            <p:spPr bwMode="auto">
              <a:xfrm>
                <a:off x="1617663" y="4101463"/>
                <a:ext cx="100013" cy="100587"/>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70" name="Oval 14">
                <a:extLst>
                  <a:ext uri="{FF2B5EF4-FFF2-40B4-BE49-F238E27FC236}">
                    <a16:creationId xmlns:a16="http://schemas.microsoft.com/office/drawing/2014/main" id="{53BBA4CD-BB6D-4B4C-5D06-16A0F6F4A0DA}"/>
                  </a:ext>
                </a:extLst>
              </p:cNvPr>
              <p:cNvSpPr>
                <a:spLocks noChangeArrowheads="1"/>
              </p:cNvSpPr>
              <p:nvPr/>
            </p:nvSpPr>
            <p:spPr bwMode="auto">
              <a:xfrm>
                <a:off x="1752600" y="4098218"/>
                <a:ext cx="98425" cy="10221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71" name="Oval 15">
                <a:extLst>
                  <a:ext uri="{FF2B5EF4-FFF2-40B4-BE49-F238E27FC236}">
                    <a16:creationId xmlns:a16="http://schemas.microsoft.com/office/drawing/2014/main" id="{C73DAD7A-A880-B2C9-3C10-8E194FC4B231}"/>
                  </a:ext>
                </a:extLst>
              </p:cNvPr>
              <p:cNvSpPr>
                <a:spLocks noChangeArrowheads="1"/>
              </p:cNvSpPr>
              <p:nvPr/>
            </p:nvSpPr>
            <p:spPr bwMode="auto">
              <a:xfrm>
                <a:off x="1892300" y="3970052"/>
                <a:ext cx="100013" cy="10221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72" name="Oval 16">
                <a:extLst>
                  <a:ext uri="{FF2B5EF4-FFF2-40B4-BE49-F238E27FC236}">
                    <a16:creationId xmlns:a16="http://schemas.microsoft.com/office/drawing/2014/main" id="{4EA28616-5A00-DB29-D625-2B75926EB527}"/>
                  </a:ext>
                </a:extLst>
              </p:cNvPr>
              <p:cNvSpPr>
                <a:spLocks noChangeArrowheads="1"/>
              </p:cNvSpPr>
              <p:nvPr/>
            </p:nvSpPr>
            <p:spPr bwMode="auto">
              <a:xfrm>
                <a:off x="2025650" y="3924625"/>
                <a:ext cx="98425" cy="10221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73" name="Oval 17">
                <a:extLst>
                  <a:ext uri="{FF2B5EF4-FFF2-40B4-BE49-F238E27FC236}">
                    <a16:creationId xmlns:a16="http://schemas.microsoft.com/office/drawing/2014/main" id="{09219C81-8591-65B0-90E3-FD63E35BF8EF}"/>
                  </a:ext>
                </a:extLst>
              </p:cNvPr>
              <p:cNvSpPr>
                <a:spLocks noChangeArrowheads="1"/>
              </p:cNvSpPr>
              <p:nvPr/>
            </p:nvSpPr>
            <p:spPr bwMode="auto">
              <a:xfrm>
                <a:off x="2159000" y="3609886"/>
                <a:ext cx="98425" cy="10221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74" name="Oval 18">
                <a:extLst>
                  <a:ext uri="{FF2B5EF4-FFF2-40B4-BE49-F238E27FC236}">
                    <a16:creationId xmlns:a16="http://schemas.microsoft.com/office/drawing/2014/main" id="{5C13F72E-C5F9-8650-B25A-25A8BB748332}"/>
                  </a:ext>
                </a:extLst>
              </p:cNvPr>
              <p:cNvSpPr>
                <a:spLocks noChangeArrowheads="1"/>
              </p:cNvSpPr>
              <p:nvPr/>
            </p:nvSpPr>
            <p:spPr bwMode="auto">
              <a:xfrm>
                <a:off x="2298700" y="3590418"/>
                <a:ext cx="100013" cy="10221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75" name="Oval 19">
                <a:extLst>
                  <a:ext uri="{FF2B5EF4-FFF2-40B4-BE49-F238E27FC236}">
                    <a16:creationId xmlns:a16="http://schemas.microsoft.com/office/drawing/2014/main" id="{D630CCB2-155C-619C-55A7-348E00329F8F}"/>
                  </a:ext>
                </a:extLst>
              </p:cNvPr>
              <p:cNvSpPr>
                <a:spLocks noChangeArrowheads="1"/>
              </p:cNvSpPr>
              <p:nvPr/>
            </p:nvSpPr>
            <p:spPr bwMode="auto">
              <a:xfrm>
                <a:off x="2432050" y="3574194"/>
                <a:ext cx="98425" cy="10221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76" name="Oval 20">
                <a:extLst>
                  <a:ext uri="{FF2B5EF4-FFF2-40B4-BE49-F238E27FC236}">
                    <a16:creationId xmlns:a16="http://schemas.microsoft.com/office/drawing/2014/main" id="{CB6E6A3F-FEA9-2642-B4C1-C9C352A7A18E}"/>
                  </a:ext>
                </a:extLst>
              </p:cNvPr>
              <p:cNvSpPr>
                <a:spLocks noChangeArrowheads="1"/>
              </p:cNvSpPr>
              <p:nvPr/>
            </p:nvSpPr>
            <p:spPr bwMode="auto">
              <a:xfrm>
                <a:off x="2565400" y="3544992"/>
                <a:ext cx="100013" cy="10221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77" name="Oval 21">
                <a:extLst>
                  <a:ext uri="{FF2B5EF4-FFF2-40B4-BE49-F238E27FC236}">
                    <a16:creationId xmlns:a16="http://schemas.microsoft.com/office/drawing/2014/main" id="{86439E56-B478-FD98-4898-DA20EA8EE3A6}"/>
                  </a:ext>
                </a:extLst>
              </p:cNvPr>
              <p:cNvSpPr>
                <a:spLocks noChangeArrowheads="1"/>
              </p:cNvSpPr>
              <p:nvPr/>
            </p:nvSpPr>
            <p:spPr bwMode="auto">
              <a:xfrm>
                <a:off x="2700338" y="3541747"/>
                <a:ext cx="98425" cy="100587"/>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78" name="Oval 22">
                <a:extLst>
                  <a:ext uri="{FF2B5EF4-FFF2-40B4-BE49-F238E27FC236}">
                    <a16:creationId xmlns:a16="http://schemas.microsoft.com/office/drawing/2014/main" id="{E17AADB7-2D7C-52CA-3546-380BCDDA4826}"/>
                  </a:ext>
                </a:extLst>
              </p:cNvPr>
              <p:cNvSpPr>
                <a:spLocks noChangeArrowheads="1"/>
              </p:cNvSpPr>
              <p:nvPr/>
            </p:nvSpPr>
            <p:spPr bwMode="auto">
              <a:xfrm>
                <a:off x="2832100" y="3519034"/>
                <a:ext cx="100013" cy="100587"/>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79" name="Oval 23">
                <a:extLst>
                  <a:ext uri="{FF2B5EF4-FFF2-40B4-BE49-F238E27FC236}">
                    <a16:creationId xmlns:a16="http://schemas.microsoft.com/office/drawing/2014/main" id="{CD2BC1F5-5D37-5659-D87E-56108BCA2ECD}"/>
                  </a:ext>
                </a:extLst>
              </p:cNvPr>
              <p:cNvSpPr>
                <a:spLocks noChangeArrowheads="1"/>
              </p:cNvSpPr>
              <p:nvPr/>
            </p:nvSpPr>
            <p:spPr bwMode="auto">
              <a:xfrm>
                <a:off x="2965450" y="3467118"/>
                <a:ext cx="100013" cy="10221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80" name="Oval 24">
                <a:extLst>
                  <a:ext uri="{FF2B5EF4-FFF2-40B4-BE49-F238E27FC236}">
                    <a16:creationId xmlns:a16="http://schemas.microsoft.com/office/drawing/2014/main" id="{3E26235B-B0E7-F92A-BA6D-227CB869B411}"/>
                  </a:ext>
                </a:extLst>
              </p:cNvPr>
              <p:cNvSpPr>
                <a:spLocks noChangeArrowheads="1"/>
              </p:cNvSpPr>
              <p:nvPr/>
            </p:nvSpPr>
            <p:spPr bwMode="auto">
              <a:xfrm>
                <a:off x="3100388" y="3447650"/>
                <a:ext cx="98425" cy="10221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81" name="Oval 25">
                <a:extLst>
                  <a:ext uri="{FF2B5EF4-FFF2-40B4-BE49-F238E27FC236}">
                    <a16:creationId xmlns:a16="http://schemas.microsoft.com/office/drawing/2014/main" id="{66A9BE62-93B9-47E8-7695-7D31C2CF0404}"/>
                  </a:ext>
                </a:extLst>
              </p:cNvPr>
              <p:cNvSpPr>
                <a:spLocks noChangeArrowheads="1"/>
              </p:cNvSpPr>
              <p:nvPr/>
            </p:nvSpPr>
            <p:spPr bwMode="auto">
              <a:xfrm>
                <a:off x="3232150" y="3426558"/>
                <a:ext cx="100013" cy="10221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82" name="Oval 26">
                <a:extLst>
                  <a:ext uri="{FF2B5EF4-FFF2-40B4-BE49-F238E27FC236}">
                    <a16:creationId xmlns:a16="http://schemas.microsoft.com/office/drawing/2014/main" id="{E431A53C-E70E-7B89-0897-17487B85F9E9}"/>
                  </a:ext>
                </a:extLst>
              </p:cNvPr>
              <p:cNvSpPr>
                <a:spLocks noChangeArrowheads="1"/>
              </p:cNvSpPr>
              <p:nvPr/>
            </p:nvSpPr>
            <p:spPr bwMode="auto">
              <a:xfrm>
                <a:off x="3367088" y="3395734"/>
                <a:ext cx="98425" cy="100587"/>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83" name="Oval 27">
                <a:extLst>
                  <a:ext uri="{FF2B5EF4-FFF2-40B4-BE49-F238E27FC236}">
                    <a16:creationId xmlns:a16="http://schemas.microsoft.com/office/drawing/2014/main" id="{29F1F8D8-A63C-A956-BF8C-6420F0FF9C3C}"/>
                  </a:ext>
                </a:extLst>
              </p:cNvPr>
              <p:cNvSpPr>
                <a:spLocks noChangeArrowheads="1"/>
              </p:cNvSpPr>
              <p:nvPr/>
            </p:nvSpPr>
            <p:spPr bwMode="auto">
              <a:xfrm>
                <a:off x="3500438" y="3381132"/>
                <a:ext cx="98425" cy="100587"/>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84" name="Oval 28">
                <a:extLst>
                  <a:ext uri="{FF2B5EF4-FFF2-40B4-BE49-F238E27FC236}">
                    <a16:creationId xmlns:a16="http://schemas.microsoft.com/office/drawing/2014/main" id="{27E64D5A-12A9-3DF5-2003-65E7454BC837}"/>
                  </a:ext>
                </a:extLst>
              </p:cNvPr>
              <p:cNvSpPr>
                <a:spLocks noChangeArrowheads="1"/>
              </p:cNvSpPr>
              <p:nvPr/>
            </p:nvSpPr>
            <p:spPr bwMode="auto">
              <a:xfrm>
                <a:off x="3646488" y="3376265"/>
                <a:ext cx="98425" cy="10221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85" name="Oval 29">
                <a:extLst>
                  <a:ext uri="{FF2B5EF4-FFF2-40B4-BE49-F238E27FC236}">
                    <a16:creationId xmlns:a16="http://schemas.microsoft.com/office/drawing/2014/main" id="{471513F9-610D-C153-45BB-B45C9113DD26}"/>
                  </a:ext>
                </a:extLst>
              </p:cNvPr>
              <p:cNvSpPr>
                <a:spLocks noChangeArrowheads="1"/>
              </p:cNvSpPr>
              <p:nvPr/>
            </p:nvSpPr>
            <p:spPr bwMode="auto">
              <a:xfrm>
                <a:off x="3779838" y="3361664"/>
                <a:ext cx="98425" cy="100587"/>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86" name="Oval 30">
                <a:extLst>
                  <a:ext uri="{FF2B5EF4-FFF2-40B4-BE49-F238E27FC236}">
                    <a16:creationId xmlns:a16="http://schemas.microsoft.com/office/drawing/2014/main" id="{855EDC7F-BCC8-9BFA-7883-F8976CF5E567}"/>
                  </a:ext>
                </a:extLst>
              </p:cNvPr>
              <p:cNvSpPr>
                <a:spLocks noChangeArrowheads="1"/>
              </p:cNvSpPr>
              <p:nvPr/>
            </p:nvSpPr>
            <p:spPr bwMode="auto">
              <a:xfrm>
                <a:off x="3913188" y="3350308"/>
                <a:ext cx="100013" cy="100587"/>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87" name="Oval 31">
                <a:extLst>
                  <a:ext uri="{FF2B5EF4-FFF2-40B4-BE49-F238E27FC236}">
                    <a16:creationId xmlns:a16="http://schemas.microsoft.com/office/drawing/2014/main" id="{7B60302E-8023-0154-8B5C-FD4A931B9902}"/>
                  </a:ext>
                </a:extLst>
              </p:cNvPr>
              <p:cNvSpPr>
                <a:spLocks noChangeArrowheads="1"/>
              </p:cNvSpPr>
              <p:nvPr/>
            </p:nvSpPr>
            <p:spPr bwMode="auto">
              <a:xfrm>
                <a:off x="4046538" y="3329216"/>
                <a:ext cx="98425" cy="100587"/>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88" name="Oval 32">
                <a:extLst>
                  <a:ext uri="{FF2B5EF4-FFF2-40B4-BE49-F238E27FC236}">
                    <a16:creationId xmlns:a16="http://schemas.microsoft.com/office/drawing/2014/main" id="{F24A2265-FF48-ACC9-0DEF-22C15C45C161}"/>
                  </a:ext>
                </a:extLst>
              </p:cNvPr>
              <p:cNvSpPr>
                <a:spLocks noChangeArrowheads="1"/>
              </p:cNvSpPr>
              <p:nvPr/>
            </p:nvSpPr>
            <p:spPr bwMode="auto">
              <a:xfrm>
                <a:off x="4192588" y="3291902"/>
                <a:ext cx="100013" cy="100587"/>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89" name="Oval 33">
                <a:extLst>
                  <a:ext uri="{FF2B5EF4-FFF2-40B4-BE49-F238E27FC236}">
                    <a16:creationId xmlns:a16="http://schemas.microsoft.com/office/drawing/2014/main" id="{2431D4A4-E12A-6C67-D443-254CAA638CAA}"/>
                  </a:ext>
                </a:extLst>
              </p:cNvPr>
              <p:cNvSpPr>
                <a:spLocks noChangeArrowheads="1"/>
              </p:cNvSpPr>
              <p:nvPr/>
            </p:nvSpPr>
            <p:spPr bwMode="auto">
              <a:xfrm>
                <a:off x="4325938" y="3274056"/>
                <a:ext cx="100013" cy="10221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90" name="Oval 34">
                <a:extLst>
                  <a:ext uri="{FF2B5EF4-FFF2-40B4-BE49-F238E27FC236}">
                    <a16:creationId xmlns:a16="http://schemas.microsoft.com/office/drawing/2014/main" id="{C0CAB9B6-02D2-1D10-119D-37A636908195}"/>
                  </a:ext>
                </a:extLst>
              </p:cNvPr>
              <p:cNvSpPr>
                <a:spLocks noChangeArrowheads="1"/>
              </p:cNvSpPr>
              <p:nvPr/>
            </p:nvSpPr>
            <p:spPr bwMode="auto">
              <a:xfrm>
                <a:off x="4459288" y="3239987"/>
                <a:ext cx="100013" cy="10221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91" name="Oval 35">
                <a:extLst>
                  <a:ext uri="{FF2B5EF4-FFF2-40B4-BE49-F238E27FC236}">
                    <a16:creationId xmlns:a16="http://schemas.microsoft.com/office/drawing/2014/main" id="{8DCBB55F-EC2F-8726-ABE0-AFDEDA1DE3B2}"/>
                  </a:ext>
                </a:extLst>
              </p:cNvPr>
              <p:cNvSpPr>
                <a:spLocks noChangeArrowheads="1"/>
              </p:cNvSpPr>
              <p:nvPr/>
            </p:nvSpPr>
            <p:spPr bwMode="auto">
              <a:xfrm>
                <a:off x="4592638" y="3217273"/>
                <a:ext cx="100013" cy="10221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92" name="Oval 36">
                <a:extLst>
                  <a:ext uri="{FF2B5EF4-FFF2-40B4-BE49-F238E27FC236}">
                    <a16:creationId xmlns:a16="http://schemas.microsoft.com/office/drawing/2014/main" id="{99FD73FC-654F-1224-5401-37520775162B}"/>
                  </a:ext>
                </a:extLst>
              </p:cNvPr>
              <p:cNvSpPr>
                <a:spLocks noChangeArrowheads="1"/>
              </p:cNvSpPr>
              <p:nvPr/>
            </p:nvSpPr>
            <p:spPr bwMode="auto">
              <a:xfrm>
                <a:off x="4727575" y="3189693"/>
                <a:ext cx="98425" cy="10221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93" name="Oval 37">
                <a:extLst>
                  <a:ext uri="{FF2B5EF4-FFF2-40B4-BE49-F238E27FC236}">
                    <a16:creationId xmlns:a16="http://schemas.microsoft.com/office/drawing/2014/main" id="{B5EC253F-10F0-401A-E1D1-0D207889261F}"/>
                  </a:ext>
                </a:extLst>
              </p:cNvPr>
              <p:cNvSpPr>
                <a:spLocks noChangeArrowheads="1"/>
              </p:cNvSpPr>
              <p:nvPr/>
            </p:nvSpPr>
            <p:spPr bwMode="auto">
              <a:xfrm>
                <a:off x="4859338" y="3178337"/>
                <a:ext cx="100013" cy="100587"/>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94" name="Oval 38">
                <a:extLst>
                  <a:ext uri="{FF2B5EF4-FFF2-40B4-BE49-F238E27FC236}">
                    <a16:creationId xmlns:a16="http://schemas.microsoft.com/office/drawing/2014/main" id="{8B2C438F-E92B-AA0C-084C-C8F241E2DAAB}"/>
                  </a:ext>
                </a:extLst>
              </p:cNvPr>
              <p:cNvSpPr>
                <a:spLocks noChangeArrowheads="1"/>
              </p:cNvSpPr>
              <p:nvPr/>
            </p:nvSpPr>
            <p:spPr bwMode="auto">
              <a:xfrm>
                <a:off x="4994275" y="3093974"/>
                <a:ext cx="98425" cy="10221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95" name="Oval 39">
                <a:extLst>
                  <a:ext uri="{FF2B5EF4-FFF2-40B4-BE49-F238E27FC236}">
                    <a16:creationId xmlns:a16="http://schemas.microsoft.com/office/drawing/2014/main" id="{A2F5C3C4-39C3-F588-6071-E8DE7C1AECA7}"/>
                  </a:ext>
                </a:extLst>
              </p:cNvPr>
              <p:cNvSpPr>
                <a:spLocks noChangeArrowheads="1"/>
              </p:cNvSpPr>
              <p:nvPr/>
            </p:nvSpPr>
            <p:spPr bwMode="auto">
              <a:xfrm>
                <a:off x="5127625" y="3064771"/>
                <a:ext cx="98425" cy="100587"/>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96" name="Oval 40">
                <a:extLst>
                  <a:ext uri="{FF2B5EF4-FFF2-40B4-BE49-F238E27FC236}">
                    <a16:creationId xmlns:a16="http://schemas.microsoft.com/office/drawing/2014/main" id="{BCB0C499-D9D7-3096-8912-D4E60A82D893}"/>
                  </a:ext>
                </a:extLst>
              </p:cNvPr>
              <p:cNvSpPr>
                <a:spLocks noChangeArrowheads="1"/>
              </p:cNvSpPr>
              <p:nvPr/>
            </p:nvSpPr>
            <p:spPr bwMode="auto">
              <a:xfrm>
                <a:off x="5259388" y="3048547"/>
                <a:ext cx="100013" cy="100587"/>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97" name="Oval 41">
                <a:extLst>
                  <a:ext uri="{FF2B5EF4-FFF2-40B4-BE49-F238E27FC236}">
                    <a16:creationId xmlns:a16="http://schemas.microsoft.com/office/drawing/2014/main" id="{65718A10-9DFD-2ACF-A69A-C1ED81115CB1}"/>
                  </a:ext>
                </a:extLst>
              </p:cNvPr>
              <p:cNvSpPr>
                <a:spLocks noChangeArrowheads="1"/>
              </p:cNvSpPr>
              <p:nvPr/>
            </p:nvSpPr>
            <p:spPr bwMode="auto">
              <a:xfrm>
                <a:off x="5394325" y="2998253"/>
                <a:ext cx="98425" cy="100587"/>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98" name="Oval 42">
                <a:extLst>
                  <a:ext uri="{FF2B5EF4-FFF2-40B4-BE49-F238E27FC236}">
                    <a16:creationId xmlns:a16="http://schemas.microsoft.com/office/drawing/2014/main" id="{A843400E-8100-2F0F-37F5-5744176F8165}"/>
                  </a:ext>
                </a:extLst>
              </p:cNvPr>
              <p:cNvSpPr>
                <a:spLocks noChangeArrowheads="1"/>
              </p:cNvSpPr>
              <p:nvPr/>
            </p:nvSpPr>
            <p:spPr bwMode="auto">
              <a:xfrm>
                <a:off x="5527675" y="2936603"/>
                <a:ext cx="100013" cy="10221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99" name="Oval 43">
                <a:extLst>
                  <a:ext uri="{FF2B5EF4-FFF2-40B4-BE49-F238E27FC236}">
                    <a16:creationId xmlns:a16="http://schemas.microsoft.com/office/drawing/2014/main" id="{E0BE8B5F-A773-99CC-6AEA-E33FB2293BA9}"/>
                  </a:ext>
                </a:extLst>
              </p:cNvPr>
              <p:cNvSpPr>
                <a:spLocks noChangeArrowheads="1"/>
              </p:cNvSpPr>
              <p:nvPr/>
            </p:nvSpPr>
            <p:spPr bwMode="auto">
              <a:xfrm>
                <a:off x="5686425" y="2857108"/>
                <a:ext cx="100013" cy="100587"/>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00" name="Oval 44">
                <a:extLst>
                  <a:ext uri="{FF2B5EF4-FFF2-40B4-BE49-F238E27FC236}">
                    <a16:creationId xmlns:a16="http://schemas.microsoft.com/office/drawing/2014/main" id="{7718339B-997A-09E9-2E54-D9F0AB0027B0}"/>
                  </a:ext>
                </a:extLst>
              </p:cNvPr>
              <p:cNvSpPr>
                <a:spLocks noChangeArrowheads="1"/>
              </p:cNvSpPr>
              <p:nvPr/>
            </p:nvSpPr>
            <p:spPr bwMode="auto">
              <a:xfrm>
                <a:off x="5819775" y="2850619"/>
                <a:ext cx="100013" cy="100587"/>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01" name="Oval 45">
                <a:extLst>
                  <a:ext uri="{FF2B5EF4-FFF2-40B4-BE49-F238E27FC236}">
                    <a16:creationId xmlns:a16="http://schemas.microsoft.com/office/drawing/2014/main" id="{9B0A86C4-8C63-9C2C-F497-AC9336635DEA}"/>
                  </a:ext>
                </a:extLst>
              </p:cNvPr>
              <p:cNvSpPr>
                <a:spLocks noChangeArrowheads="1"/>
              </p:cNvSpPr>
              <p:nvPr/>
            </p:nvSpPr>
            <p:spPr bwMode="auto">
              <a:xfrm>
                <a:off x="5953125" y="2777612"/>
                <a:ext cx="100013" cy="10221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02" name="Oval 46">
                <a:extLst>
                  <a:ext uri="{FF2B5EF4-FFF2-40B4-BE49-F238E27FC236}">
                    <a16:creationId xmlns:a16="http://schemas.microsoft.com/office/drawing/2014/main" id="{62C7AD83-FAB7-ED24-914D-52B9430605BF}"/>
                  </a:ext>
                </a:extLst>
              </p:cNvPr>
              <p:cNvSpPr>
                <a:spLocks noChangeArrowheads="1"/>
              </p:cNvSpPr>
              <p:nvPr/>
            </p:nvSpPr>
            <p:spPr bwMode="auto">
              <a:xfrm>
                <a:off x="6088063" y="2728940"/>
                <a:ext cx="98425" cy="100587"/>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03" name="Oval 47">
                <a:extLst>
                  <a:ext uri="{FF2B5EF4-FFF2-40B4-BE49-F238E27FC236}">
                    <a16:creationId xmlns:a16="http://schemas.microsoft.com/office/drawing/2014/main" id="{8EC44762-7146-8146-8FD3-712054BF29D6}"/>
                  </a:ext>
                </a:extLst>
              </p:cNvPr>
              <p:cNvSpPr>
                <a:spLocks noChangeArrowheads="1"/>
              </p:cNvSpPr>
              <p:nvPr/>
            </p:nvSpPr>
            <p:spPr bwMode="auto">
              <a:xfrm>
                <a:off x="6219825" y="2683514"/>
                <a:ext cx="100013" cy="100587"/>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04" name="Oval 48">
                <a:extLst>
                  <a:ext uri="{FF2B5EF4-FFF2-40B4-BE49-F238E27FC236}">
                    <a16:creationId xmlns:a16="http://schemas.microsoft.com/office/drawing/2014/main" id="{77BC88DD-20DB-6533-588F-E7737E1CDC97}"/>
                  </a:ext>
                </a:extLst>
              </p:cNvPr>
              <p:cNvSpPr>
                <a:spLocks noChangeArrowheads="1"/>
              </p:cNvSpPr>
              <p:nvPr/>
            </p:nvSpPr>
            <p:spPr bwMode="auto">
              <a:xfrm>
                <a:off x="6354763" y="2480719"/>
                <a:ext cx="98425" cy="10221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05" name="Oval 49">
                <a:extLst>
                  <a:ext uri="{FF2B5EF4-FFF2-40B4-BE49-F238E27FC236}">
                    <a16:creationId xmlns:a16="http://schemas.microsoft.com/office/drawing/2014/main" id="{4FAA8D34-8677-E8D9-6389-EB8003CCBB85}"/>
                  </a:ext>
                </a:extLst>
              </p:cNvPr>
              <p:cNvSpPr>
                <a:spLocks noChangeArrowheads="1"/>
              </p:cNvSpPr>
              <p:nvPr/>
            </p:nvSpPr>
            <p:spPr bwMode="auto">
              <a:xfrm>
                <a:off x="6488113" y="2372020"/>
                <a:ext cx="98425" cy="100587"/>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06" name="Oval 50">
                <a:extLst>
                  <a:ext uri="{FF2B5EF4-FFF2-40B4-BE49-F238E27FC236}">
                    <a16:creationId xmlns:a16="http://schemas.microsoft.com/office/drawing/2014/main" id="{EE545F70-8AEE-946D-A45E-1953889BA7B6}"/>
                  </a:ext>
                </a:extLst>
              </p:cNvPr>
              <p:cNvSpPr>
                <a:spLocks noChangeArrowheads="1"/>
              </p:cNvSpPr>
              <p:nvPr/>
            </p:nvSpPr>
            <p:spPr bwMode="auto">
              <a:xfrm>
                <a:off x="6621463" y="2357419"/>
                <a:ext cx="98425" cy="100587"/>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07" name="Oval 51">
                <a:extLst>
                  <a:ext uri="{FF2B5EF4-FFF2-40B4-BE49-F238E27FC236}">
                    <a16:creationId xmlns:a16="http://schemas.microsoft.com/office/drawing/2014/main" id="{B8479C3D-7924-0FF3-89DE-C41938A258ED}"/>
                  </a:ext>
                </a:extLst>
              </p:cNvPr>
              <p:cNvSpPr>
                <a:spLocks noChangeArrowheads="1"/>
              </p:cNvSpPr>
              <p:nvPr/>
            </p:nvSpPr>
            <p:spPr bwMode="auto">
              <a:xfrm>
                <a:off x="6754813" y="2337951"/>
                <a:ext cx="98425" cy="100587"/>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08" name="Oval 52">
                <a:extLst>
                  <a:ext uri="{FF2B5EF4-FFF2-40B4-BE49-F238E27FC236}">
                    <a16:creationId xmlns:a16="http://schemas.microsoft.com/office/drawing/2014/main" id="{D7964F2B-E612-B9FA-CCD9-B53052327C22}"/>
                  </a:ext>
                </a:extLst>
              </p:cNvPr>
              <p:cNvSpPr>
                <a:spLocks noChangeArrowheads="1"/>
              </p:cNvSpPr>
              <p:nvPr/>
            </p:nvSpPr>
            <p:spPr bwMode="auto">
              <a:xfrm>
                <a:off x="6888163" y="2217895"/>
                <a:ext cx="100013" cy="100587"/>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09" name="Oval 53">
                <a:extLst>
                  <a:ext uri="{FF2B5EF4-FFF2-40B4-BE49-F238E27FC236}">
                    <a16:creationId xmlns:a16="http://schemas.microsoft.com/office/drawing/2014/main" id="{63CB5B68-5095-3641-A61A-A399303C95F3}"/>
                  </a:ext>
                </a:extLst>
              </p:cNvPr>
              <p:cNvSpPr>
                <a:spLocks noChangeArrowheads="1"/>
              </p:cNvSpPr>
              <p:nvPr/>
            </p:nvSpPr>
            <p:spPr bwMode="auto">
              <a:xfrm>
                <a:off x="7021513" y="2125420"/>
                <a:ext cx="98425" cy="100587"/>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10" name="Oval 54">
                <a:extLst>
                  <a:ext uri="{FF2B5EF4-FFF2-40B4-BE49-F238E27FC236}">
                    <a16:creationId xmlns:a16="http://schemas.microsoft.com/office/drawing/2014/main" id="{717375C6-FD61-699E-A0D5-53E5F3DA3CD3}"/>
                  </a:ext>
                </a:extLst>
              </p:cNvPr>
              <p:cNvSpPr>
                <a:spLocks noChangeArrowheads="1"/>
              </p:cNvSpPr>
              <p:nvPr/>
            </p:nvSpPr>
            <p:spPr bwMode="auto">
              <a:xfrm>
                <a:off x="7154863" y="1878820"/>
                <a:ext cx="100013" cy="10221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11" name="Oval 55">
                <a:extLst>
                  <a:ext uri="{FF2B5EF4-FFF2-40B4-BE49-F238E27FC236}">
                    <a16:creationId xmlns:a16="http://schemas.microsoft.com/office/drawing/2014/main" id="{907F0C16-5CE2-D9C3-BF0D-C7BB09BA9BBD}"/>
                  </a:ext>
                </a:extLst>
              </p:cNvPr>
              <p:cNvSpPr>
                <a:spLocks noChangeArrowheads="1"/>
              </p:cNvSpPr>
              <p:nvPr/>
            </p:nvSpPr>
            <p:spPr bwMode="auto">
              <a:xfrm>
                <a:off x="7288213" y="1753899"/>
                <a:ext cx="100013" cy="100587"/>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12" name="Oval 56">
                <a:extLst>
                  <a:ext uri="{FF2B5EF4-FFF2-40B4-BE49-F238E27FC236}">
                    <a16:creationId xmlns:a16="http://schemas.microsoft.com/office/drawing/2014/main" id="{36447C81-4B7B-8358-9FF5-698A8E12F0AB}"/>
                  </a:ext>
                </a:extLst>
              </p:cNvPr>
              <p:cNvSpPr>
                <a:spLocks noChangeArrowheads="1"/>
              </p:cNvSpPr>
              <p:nvPr/>
            </p:nvSpPr>
            <p:spPr bwMode="auto">
              <a:xfrm>
                <a:off x="7421563" y="1713339"/>
                <a:ext cx="98425" cy="100587"/>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13" name="Oval 57">
                <a:extLst>
                  <a:ext uri="{FF2B5EF4-FFF2-40B4-BE49-F238E27FC236}">
                    <a16:creationId xmlns:a16="http://schemas.microsoft.com/office/drawing/2014/main" id="{616D030F-D029-B840-B6AA-64A83458C2F3}"/>
                  </a:ext>
                </a:extLst>
              </p:cNvPr>
              <p:cNvSpPr>
                <a:spLocks noChangeArrowheads="1"/>
              </p:cNvSpPr>
              <p:nvPr/>
            </p:nvSpPr>
            <p:spPr bwMode="auto">
              <a:xfrm>
                <a:off x="7554913" y="1664668"/>
                <a:ext cx="100013" cy="100587"/>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14" name="Oval 58">
                <a:extLst>
                  <a:ext uri="{FF2B5EF4-FFF2-40B4-BE49-F238E27FC236}">
                    <a16:creationId xmlns:a16="http://schemas.microsoft.com/office/drawing/2014/main" id="{451756DF-2C28-02FC-10F4-AAB390587FB1}"/>
                  </a:ext>
                </a:extLst>
              </p:cNvPr>
              <p:cNvSpPr>
                <a:spLocks noChangeArrowheads="1"/>
              </p:cNvSpPr>
              <p:nvPr/>
            </p:nvSpPr>
            <p:spPr bwMode="auto">
              <a:xfrm>
                <a:off x="7689850" y="1620864"/>
                <a:ext cx="98425" cy="102210"/>
              </a:xfrm>
              <a:prstGeom prst="ellipse">
                <a:avLst/>
              </a:pr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15" name="Oval 59">
                <a:extLst>
                  <a:ext uri="{FF2B5EF4-FFF2-40B4-BE49-F238E27FC236}">
                    <a16:creationId xmlns:a16="http://schemas.microsoft.com/office/drawing/2014/main" id="{F3DEA11B-4003-8A3C-4C98-DE6E9032BAF2}"/>
                  </a:ext>
                </a:extLst>
              </p:cNvPr>
              <p:cNvSpPr>
                <a:spLocks noChangeArrowheads="1"/>
              </p:cNvSpPr>
              <p:nvPr/>
            </p:nvSpPr>
            <p:spPr bwMode="auto">
              <a:xfrm>
                <a:off x="7821613" y="1471607"/>
                <a:ext cx="100013" cy="100587"/>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16" name="Oval 60">
                <a:extLst>
                  <a:ext uri="{FF2B5EF4-FFF2-40B4-BE49-F238E27FC236}">
                    <a16:creationId xmlns:a16="http://schemas.microsoft.com/office/drawing/2014/main" id="{3F49865F-8BCE-F59F-5568-58B4CE54C08D}"/>
                  </a:ext>
                </a:extLst>
              </p:cNvPr>
              <p:cNvSpPr>
                <a:spLocks noChangeArrowheads="1"/>
              </p:cNvSpPr>
              <p:nvPr/>
            </p:nvSpPr>
            <p:spPr bwMode="auto">
              <a:xfrm>
                <a:off x="7956550" y="1328838"/>
                <a:ext cx="98425" cy="10221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27" name="Oval 38">
                <a:extLst>
                  <a:ext uri="{FF2B5EF4-FFF2-40B4-BE49-F238E27FC236}">
                    <a16:creationId xmlns:a16="http://schemas.microsoft.com/office/drawing/2014/main" id="{62AC60B1-848F-B1E0-E366-C35C35544283}"/>
                  </a:ext>
                </a:extLst>
              </p:cNvPr>
              <p:cNvSpPr>
                <a:spLocks noChangeArrowheads="1"/>
              </p:cNvSpPr>
              <p:nvPr/>
            </p:nvSpPr>
            <p:spPr bwMode="auto">
              <a:xfrm>
                <a:off x="7026275" y="3113024"/>
                <a:ext cx="98425" cy="102210"/>
              </a:xfrm>
              <a:prstGeom prst="ellipse">
                <a:avLst/>
              </a:prstGeom>
              <a:noFill/>
              <a:ln w="127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28" name="Oval 38">
                <a:extLst>
                  <a:ext uri="{FF2B5EF4-FFF2-40B4-BE49-F238E27FC236}">
                    <a16:creationId xmlns:a16="http://schemas.microsoft.com/office/drawing/2014/main" id="{B8FE8A92-0ED4-613E-AD90-5D8D76576CD9}"/>
                  </a:ext>
                </a:extLst>
              </p:cNvPr>
              <p:cNvSpPr>
                <a:spLocks noChangeArrowheads="1"/>
              </p:cNvSpPr>
              <p:nvPr/>
            </p:nvSpPr>
            <p:spPr bwMode="auto">
              <a:xfrm>
                <a:off x="7426325" y="2554224"/>
                <a:ext cx="98425" cy="102210"/>
              </a:xfrm>
              <a:prstGeom prst="ellipse">
                <a:avLst/>
              </a:prstGeom>
              <a:noFill/>
              <a:ln w="1905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29" name="Oval 38">
                <a:extLst>
                  <a:ext uri="{FF2B5EF4-FFF2-40B4-BE49-F238E27FC236}">
                    <a16:creationId xmlns:a16="http://schemas.microsoft.com/office/drawing/2014/main" id="{82324A36-2009-2F70-DA63-E3D82AC04122}"/>
                  </a:ext>
                </a:extLst>
              </p:cNvPr>
              <p:cNvSpPr>
                <a:spLocks noChangeArrowheads="1"/>
              </p:cNvSpPr>
              <p:nvPr/>
            </p:nvSpPr>
            <p:spPr bwMode="auto">
              <a:xfrm>
                <a:off x="7699375" y="2027174"/>
                <a:ext cx="98425" cy="102210"/>
              </a:xfrm>
              <a:prstGeom prst="ellips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30" name="Oval 38">
                <a:extLst>
                  <a:ext uri="{FF2B5EF4-FFF2-40B4-BE49-F238E27FC236}">
                    <a16:creationId xmlns:a16="http://schemas.microsoft.com/office/drawing/2014/main" id="{E14D53A3-8769-72CA-A10B-1ECE45FBCD44}"/>
                  </a:ext>
                </a:extLst>
              </p:cNvPr>
              <p:cNvSpPr>
                <a:spLocks noChangeArrowheads="1"/>
              </p:cNvSpPr>
              <p:nvPr/>
            </p:nvSpPr>
            <p:spPr bwMode="auto">
              <a:xfrm>
                <a:off x="7832725" y="1747774"/>
                <a:ext cx="98425" cy="102210"/>
              </a:xfrm>
              <a:prstGeom prst="ellips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sp>
          <p:nvSpPr>
            <p:cNvPr id="642" name="テキスト ボックス 641">
              <a:extLst>
                <a:ext uri="{FF2B5EF4-FFF2-40B4-BE49-F238E27FC236}">
                  <a16:creationId xmlns:a16="http://schemas.microsoft.com/office/drawing/2014/main" id="{3F42C86E-7B18-F57D-CF63-BACA432815CE}"/>
                </a:ext>
              </a:extLst>
            </p:cNvPr>
            <p:cNvSpPr txBox="1"/>
            <p:nvPr/>
          </p:nvSpPr>
          <p:spPr>
            <a:xfrm>
              <a:off x="7569200" y="4876800"/>
              <a:ext cx="601447" cy="338554"/>
            </a:xfrm>
            <a:prstGeom prst="rect">
              <a:avLst/>
            </a:prstGeom>
            <a:noFill/>
          </p:spPr>
          <p:txBody>
            <a:bodyPr wrap="none" rtlCol="0">
              <a:spAutoFit/>
            </a:bodyPr>
            <a:lstStyle/>
            <a:p>
              <a:r>
                <a:rPr kumimoji="1" lang="en-US" altLang="ja-JP" sz="1600" dirty="0">
                  <a:latin typeface="Times New Roman" panose="02020603050405020304" pitchFamily="18" charset="0"/>
                  <a:cs typeface="Times New Roman" panose="02020603050405020304" pitchFamily="18" charset="0"/>
                </a:rPr>
                <a:t>2020</a:t>
              </a:r>
              <a:endParaRPr kumimoji="1" lang="ja-JP" altLang="en-US" dirty="0">
                <a:latin typeface="Times New Roman" panose="02020603050405020304" pitchFamily="18" charset="0"/>
                <a:cs typeface="Times New Roman" panose="02020603050405020304" pitchFamily="18" charset="0"/>
              </a:endParaRPr>
            </a:p>
          </p:txBody>
        </p:sp>
      </p:grpSp>
      <p:grpSp>
        <p:nvGrpSpPr>
          <p:cNvPr id="641" name="2019青+Y">
            <a:extLst>
              <a:ext uri="{FF2B5EF4-FFF2-40B4-BE49-F238E27FC236}">
                <a16:creationId xmlns:a16="http://schemas.microsoft.com/office/drawing/2014/main" id="{F8A03278-376C-C514-EAB3-859109726858}"/>
              </a:ext>
            </a:extLst>
          </p:cNvPr>
          <p:cNvGrpSpPr/>
          <p:nvPr/>
        </p:nvGrpSpPr>
        <p:grpSpPr>
          <a:xfrm>
            <a:off x="1087438" y="1527175"/>
            <a:ext cx="7076859" cy="3688179"/>
            <a:chOff x="1087438" y="1527175"/>
            <a:chExt cx="7076859" cy="3688179"/>
          </a:xfrm>
        </p:grpSpPr>
        <p:grpSp>
          <p:nvGrpSpPr>
            <p:cNvPr id="492" name="2019　青">
              <a:extLst>
                <a:ext uri="{FF2B5EF4-FFF2-40B4-BE49-F238E27FC236}">
                  <a16:creationId xmlns:a16="http://schemas.microsoft.com/office/drawing/2014/main" id="{B3234F3F-DFB1-6B66-AC6D-F18FCA102590}"/>
                </a:ext>
              </a:extLst>
            </p:cNvPr>
            <p:cNvGrpSpPr/>
            <p:nvPr/>
          </p:nvGrpSpPr>
          <p:grpSpPr>
            <a:xfrm>
              <a:off x="1087438" y="1527175"/>
              <a:ext cx="6983412" cy="3560763"/>
              <a:chOff x="1087438" y="1527175"/>
              <a:chExt cx="6983412" cy="3560763"/>
            </a:xfrm>
          </p:grpSpPr>
          <p:sp>
            <p:nvSpPr>
              <p:cNvPr id="424" name="Oval 77">
                <a:extLst>
                  <a:ext uri="{FF2B5EF4-FFF2-40B4-BE49-F238E27FC236}">
                    <a16:creationId xmlns:a16="http://schemas.microsoft.com/office/drawing/2014/main" id="{06697EDC-A8C3-B483-16D5-596CAB708716}"/>
                  </a:ext>
                </a:extLst>
              </p:cNvPr>
              <p:cNvSpPr>
                <a:spLocks noChangeArrowheads="1"/>
              </p:cNvSpPr>
              <p:nvPr/>
            </p:nvSpPr>
            <p:spPr bwMode="auto">
              <a:xfrm>
                <a:off x="1087438" y="4986338"/>
                <a:ext cx="99875"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5" name="Oval 78">
                <a:extLst>
                  <a:ext uri="{FF2B5EF4-FFF2-40B4-BE49-F238E27FC236}">
                    <a16:creationId xmlns:a16="http://schemas.microsoft.com/office/drawing/2014/main" id="{E485558D-1DF8-63D1-EDCD-EB22ECD1DC24}"/>
                  </a:ext>
                </a:extLst>
              </p:cNvPr>
              <p:cNvSpPr>
                <a:spLocks noChangeArrowheads="1"/>
              </p:cNvSpPr>
              <p:nvPr/>
            </p:nvSpPr>
            <p:spPr bwMode="auto">
              <a:xfrm>
                <a:off x="1223204" y="4257675"/>
                <a:ext cx="99875"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6" name="Oval 79">
                <a:extLst>
                  <a:ext uri="{FF2B5EF4-FFF2-40B4-BE49-F238E27FC236}">
                    <a16:creationId xmlns:a16="http://schemas.microsoft.com/office/drawing/2014/main" id="{6EEBA508-8489-4734-04DF-0EBF24945D17}"/>
                  </a:ext>
                </a:extLst>
              </p:cNvPr>
              <p:cNvSpPr>
                <a:spLocks noChangeArrowheads="1"/>
              </p:cNvSpPr>
              <p:nvPr/>
            </p:nvSpPr>
            <p:spPr bwMode="auto">
              <a:xfrm>
                <a:off x="1357411" y="4254500"/>
                <a:ext cx="99875"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7" name="Oval 80">
                <a:extLst>
                  <a:ext uri="{FF2B5EF4-FFF2-40B4-BE49-F238E27FC236}">
                    <a16:creationId xmlns:a16="http://schemas.microsoft.com/office/drawing/2014/main" id="{594391A0-761A-4253-8B81-5BA4F297F0B9}"/>
                  </a:ext>
                </a:extLst>
              </p:cNvPr>
              <p:cNvSpPr>
                <a:spLocks noChangeArrowheads="1"/>
              </p:cNvSpPr>
              <p:nvPr/>
            </p:nvSpPr>
            <p:spPr bwMode="auto">
              <a:xfrm>
                <a:off x="1493178" y="4211638"/>
                <a:ext cx="99875"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8" name="Oval 81">
                <a:extLst>
                  <a:ext uri="{FF2B5EF4-FFF2-40B4-BE49-F238E27FC236}">
                    <a16:creationId xmlns:a16="http://schemas.microsoft.com/office/drawing/2014/main" id="{32D7C3D9-962D-CB79-8A5B-C98F5A652741}"/>
                  </a:ext>
                </a:extLst>
              </p:cNvPr>
              <p:cNvSpPr>
                <a:spLocks noChangeArrowheads="1"/>
              </p:cNvSpPr>
              <p:nvPr/>
            </p:nvSpPr>
            <p:spPr bwMode="auto">
              <a:xfrm>
                <a:off x="1627385" y="4100513"/>
                <a:ext cx="101435"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9" name="Oval 82">
                <a:extLst>
                  <a:ext uri="{FF2B5EF4-FFF2-40B4-BE49-F238E27FC236}">
                    <a16:creationId xmlns:a16="http://schemas.microsoft.com/office/drawing/2014/main" id="{1927C22E-1E58-9527-BA62-33E8A87A8039}"/>
                  </a:ext>
                </a:extLst>
              </p:cNvPr>
              <p:cNvSpPr>
                <a:spLocks noChangeArrowheads="1"/>
              </p:cNvSpPr>
              <p:nvPr/>
            </p:nvSpPr>
            <p:spPr bwMode="auto">
              <a:xfrm>
                <a:off x="1761591" y="4078288"/>
                <a:ext cx="101435"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30" name="Oval 83">
                <a:extLst>
                  <a:ext uri="{FF2B5EF4-FFF2-40B4-BE49-F238E27FC236}">
                    <a16:creationId xmlns:a16="http://schemas.microsoft.com/office/drawing/2014/main" id="{5A93DD78-3288-6543-E54F-1F0C30AD8F07}"/>
                  </a:ext>
                </a:extLst>
              </p:cNvPr>
              <p:cNvSpPr>
                <a:spLocks noChangeArrowheads="1"/>
              </p:cNvSpPr>
              <p:nvPr/>
            </p:nvSpPr>
            <p:spPr bwMode="auto">
              <a:xfrm>
                <a:off x="1897357" y="3998913"/>
                <a:ext cx="99875"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31" name="Oval 84">
                <a:extLst>
                  <a:ext uri="{FF2B5EF4-FFF2-40B4-BE49-F238E27FC236}">
                    <a16:creationId xmlns:a16="http://schemas.microsoft.com/office/drawing/2014/main" id="{417009B3-2D9E-0B93-0EF3-CAE54743A858}"/>
                  </a:ext>
                </a:extLst>
              </p:cNvPr>
              <p:cNvSpPr>
                <a:spLocks noChangeArrowheads="1"/>
              </p:cNvSpPr>
              <p:nvPr/>
            </p:nvSpPr>
            <p:spPr bwMode="auto">
              <a:xfrm>
                <a:off x="2033125" y="3963988"/>
                <a:ext cx="99875"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32" name="Oval 85">
                <a:extLst>
                  <a:ext uri="{FF2B5EF4-FFF2-40B4-BE49-F238E27FC236}">
                    <a16:creationId xmlns:a16="http://schemas.microsoft.com/office/drawing/2014/main" id="{E1F845AE-C08E-56C6-2578-6F190CABA175}"/>
                  </a:ext>
                </a:extLst>
              </p:cNvPr>
              <p:cNvSpPr>
                <a:spLocks noChangeArrowheads="1"/>
              </p:cNvSpPr>
              <p:nvPr/>
            </p:nvSpPr>
            <p:spPr bwMode="auto">
              <a:xfrm>
                <a:off x="2167331" y="3783013"/>
                <a:ext cx="99875"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33" name="Oval 86">
                <a:extLst>
                  <a:ext uri="{FF2B5EF4-FFF2-40B4-BE49-F238E27FC236}">
                    <a16:creationId xmlns:a16="http://schemas.microsoft.com/office/drawing/2014/main" id="{BBE2AD0F-269E-1681-EC40-0DAD4BB30C8E}"/>
                  </a:ext>
                </a:extLst>
              </p:cNvPr>
              <p:cNvSpPr>
                <a:spLocks noChangeArrowheads="1"/>
              </p:cNvSpPr>
              <p:nvPr/>
            </p:nvSpPr>
            <p:spPr bwMode="auto">
              <a:xfrm>
                <a:off x="2303097" y="3627438"/>
                <a:ext cx="99875"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34" name="Oval 87">
                <a:extLst>
                  <a:ext uri="{FF2B5EF4-FFF2-40B4-BE49-F238E27FC236}">
                    <a16:creationId xmlns:a16="http://schemas.microsoft.com/office/drawing/2014/main" id="{EE7A7A3A-DCE3-F840-8C82-9BC974F35EAE}"/>
                  </a:ext>
                </a:extLst>
              </p:cNvPr>
              <p:cNvSpPr>
                <a:spLocks noChangeArrowheads="1"/>
              </p:cNvSpPr>
              <p:nvPr/>
            </p:nvSpPr>
            <p:spPr bwMode="auto">
              <a:xfrm>
                <a:off x="2437304" y="3597275"/>
                <a:ext cx="101435"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35" name="Oval 88">
                <a:extLst>
                  <a:ext uri="{FF2B5EF4-FFF2-40B4-BE49-F238E27FC236}">
                    <a16:creationId xmlns:a16="http://schemas.microsoft.com/office/drawing/2014/main" id="{14D0AA4F-3A25-9FF6-62EC-2A98AE2723D1}"/>
                  </a:ext>
                </a:extLst>
              </p:cNvPr>
              <p:cNvSpPr>
                <a:spLocks noChangeArrowheads="1"/>
              </p:cNvSpPr>
              <p:nvPr/>
            </p:nvSpPr>
            <p:spPr bwMode="auto">
              <a:xfrm>
                <a:off x="2571510" y="3567113"/>
                <a:ext cx="101435"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36" name="Oval 89">
                <a:extLst>
                  <a:ext uri="{FF2B5EF4-FFF2-40B4-BE49-F238E27FC236}">
                    <a16:creationId xmlns:a16="http://schemas.microsoft.com/office/drawing/2014/main" id="{3C051B5E-AA7C-897E-7833-175A493D57D0}"/>
                  </a:ext>
                </a:extLst>
              </p:cNvPr>
              <p:cNvSpPr>
                <a:spLocks noChangeArrowheads="1"/>
              </p:cNvSpPr>
              <p:nvPr/>
            </p:nvSpPr>
            <p:spPr bwMode="auto">
              <a:xfrm>
                <a:off x="2707278" y="3565525"/>
                <a:ext cx="99875"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37" name="Oval 90">
                <a:extLst>
                  <a:ext uri="{FF2B5EF4-FFF2-40B4-BE49-F238E27FC236}">
                    <a16:creationId xmlns:a16="http://schemas.microsoft.com/office/drawing/2014/main" id="{856A0F5B-9754-D44B-1C6B-4E29FF518A82}"/>
                  </a:ext>
                </a:extLst>
              </p:cNvPr>
              <p:cNvSpPr>
                <a:spLocks noChangeArrowheads="1"/>
              </p:cNvSpPr>
              <p:nvPr/>
            </p:nvSpPr>
            <p:spPr bwMode="auto">
              <a:xfrm>
                <a:off x="2843044" y="3540125"/>
                <a:ext cx="99875"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38" name="Oval 91">
                <a:extLst>
                  <a:ext uri="{FF2B5EF4-FFF2-40B4-BE49-F238E27FC236}">
                    <a16:creationId xmlns:a16="http://schemas.microsoft.com/office/drawing/2014/main" id="{8053E359-18B9-DED5-1982-8D3FB6FAE31F}"/>
                  </a:ext>
                </a:extLst>
              </p:cNvPr>
              <p:cNvSpPr>
                <a:spLocks noChangeArrowheads="1"/>
              </p:cNvSpPr>
              <p:nvPr/>
            </p:nvSpPr>
            <p:spPr bwMode="auto">
              <a:xfrm>
                <a:off x="2977250" y="3497263"/>
                <a:ext cx="99875"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39" name="Oval 92">
                <a:extLst>
                  <a:ext uri="{FF2B5EF4-FFF2-40B4-BE49-F238E27FC236}">
                    <a16:creationId xmlns:a16="http://schemas.microsoft.com/office/drawing/2014/main" id="{D24076BC-163F-FF9F-675C-AEDD58EC0894}"/>
                  </a:ext>
                </a:extLst>
              </p:cNvPr>
              <p:cNvSpPr>
                <a:spLocks noChangeArrowheads="1"/>
              </p:cNvSpPr>
              <p:nvPr/>
            </p:nvSpPr>
            <p:spPr bwMode="auto">
              <a:xfrm>
                <a:off x="3111457" y="3455988"/>
                <a:ext cx="101435"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40" name="Oval 93">
                <a:extLst>
                  <a:ext uri="{FF2B5EF4-FFF2-40B4-BE49-F238E27FC236}">
                    <a16:creationId xmlns:a16="http://schemas.microsoft.com/office/drawing/2014/main" id="{4746F160-C62D-8EC5-4148-E50CE545551F}"/>
                  </a:ext>
                </a:extLst>
              </p:cNvPr>
              <p:cNvSpPr>
                <a:spLocks noChangeArrowheads="1"/>
              </p:cNvSpPr>
              <p:nvPr/>
            </p:nvSpPr>
            <p:spPr bwMode="auto">
              <a:xfrm>
                <a:off x="3247224" y="3454400"/>
                <a:ext cx="99875"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41" name="Oval 94">
                <a:extLst>
                  <a:ext uri="{FF2B5EF4-FFF2-40B4-BE49-F238E27FC236}">
                    <a16:creationId xmlns:a16="http://schemas.microsoft.com/office/drawing/2014/main" id="{CE16A8C3-091D-338B-E181-B84A1CE035BD}"/>
                  </a:ext>
                </a:extLst>
              </p:cNvPr>
              <p:cNvSpPr>
                <a:spLocks noChangeArrowheads="1"/>
              </p:cNvSpPr>
              <p:nvPr/>
            </p:nvSpPr>
            <p:spPr bwMode="auto">
              <a:xfrm>
                <a:off x="3381430" y="3440113"/>
                <a:ext cx="99875"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42" name="Oval 95">
                <a:extLst>
                  <a:ext uri="{FF2B5EF4-FFF2-40B4-BE49-F238E27FC236}">
                    <a16:creationId xmlns:a16="http://schemas.microsoft.com/office/drawing/2014/main" id="{9C75423A-B7E2-6F75-29C1-5DAB11B7B761}"/>
                  </a:ext>
                </a:extLst>
              </p:cNvPr>
              <p:cNvSpPr>
                <a:spLocks noChangeArrowheads="1"/>
              </p:cNvSpPr>
              <p:nvPr/>
            </p:nvSpPr>
            <p:spPr bwMode="auto">
              <a:xfrm>
                <a:off x="3517197" y="3422650"/>
                <a:ext cx="99875"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43" name="Oval 96">
                <a:extLst>
                  <a:ext uri="{FF2B5EF4-FFF2-40B4-BE49-F238E27FC236}">
                    <a16:creationId xmlns:a16="http://schemas.microsoft.com/office/drawing/2014/main" id="{2776159E-AE99-9C52-D867-34C9826CFFCF}"/>
                  </a:ext>
                </a:extLst>
              </p:cNvPr>
              <p:cNvSpPr>
                <a:spLocks noChangeArrowheads="1"/>
              </p:cNvSpPr>
              <p:nvPr/>
            </p:nvSpPr>
            <p:spPr bwMode="auto">
              <a:xfrm>
                <a:off x="3652964" y="3400425"/>
                <a:ext cx="99875"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44" name="Oval 97">
                <a:extLst>
                  <a:ext uri="{FF2B5EF4-FFF2-40B4-BE49-F238E27FC236}">
                    <a16:creationId xmlns:a16="http://schemas.microsoft.com/office/drawing/2014/main" id="{A8AE86E6-8B3C-4681-0E17-AD0B38B69B1D}"/>
                  </a:ext>
                </a:extLst>
              </p:cNvPr>
              <p:cNvSpPr>
                <a:spLocks noChangeArrowheads="1"/>
              </p:cNvSpPr>
              <p:nvPr/>
            </p:nvSpPr>
            <p:spPr bwMode="auto">
              <a:xfrm>
                <a:off x="3787171" y="3390900"/>
                <a:ext cx="99875"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45" name="Oval 98">
                <a:extLst>
                  <a:ext uri="{FF2B5EF4-FFF2-40B4-BE49-F238E27FC236}">
                    <a16:creationId xmlns:a16="http://schemas.microsoft.com/office/drawing/2014/main" id="{B1EF62DA-30AC-3327-2339-A6F37B417E4E}"/>
                  </a:ext>
                </a:extLst>
              </p:cNvPr>
              <p:cNvSpPr>
                <a:spLocks noChangeArrowheads="1"/>
              </p:cNvSpPr>
              <p:nvPr/>
            </p:nvSpPr>
            <p:spPr bwMode="auto">
              <a:xfrm>
                <a:off x="3921377" y="3381375"/>
                <a:ext cx="101435"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46" name="Oval 99">
                <a:extLst>
                  <a:ext uri="{FF2B5EF4-FFF2-40B4-BE49-F238E27FC236}">
                    <a16:creationId xmlns:a16="http://schemas.microsoft.com/office/drawing/2014/main" id="{D8E37C67-B35A-A3EA-376D-CFE523F7C48A}"/>
                  </a:ext>
                </a:extLst>
              </p:cNvPr>
              <p:cNvSpPr>
                <a:spLocks noChangeArrowheads="1"/>
              </p:cNvSpPr>
              <p:nvPr/>
            </p:nvSpPr>
            <p:spPr bwMode="auto">
              <a:xfrm>
                <a:off x="4057143" y="3378200"/>
                <a:ext cx="99875"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47" name="Oval 100">
                <a:extLst>
                  <a:ext uri="{FF2B5EF4-FFF2-40B4-BE49-F238E27FC236}">
                    <a16:creationId xmlns:a16="http://schemas.microsoft.com/office/drawing/2014/main" id="{2CD8FE5F-256F-E948-A691-C55A932BDF3C}"/>
                  </a:ext>
                </a:extLst>
              </p:cNvPr>
              <p:cNvSpPr>
                <a:spLocks noChangeArrowheads="1"/>
              </p:cNvSpPr>
              <p:nvPr/>
            </p:nvSpPr>
            <p:spPr bwMode="auto">
              <a:xfrm>
                <a:off x="4191350" y="3332163"/>
                <a:ext cx="99875"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48" name="Oval 101">
                <a:extLst>
                  <a:ext uri="{FF2B5EF4-FFF2-40B4-BE49-F238E27FC236}">
                    <a16:creationId xmlns:a16="http://schemas.microsoft.com/office/drawing/2014/main" id="{38D8A6B4-7AE3-8608-F210-7F10BAA7A0DB}"/>
                  </a:ext>
                </a:extLst>
              </p:cNvPr>
              <p:cNvSpPr>
                <a:spLocks noChangeArrowheads="1"/>
              </p:cNvSpPr>
              <p:nvPr/>
            </p:nvSpPr>
            <p:spPr bwMode="auto">
              <a:xfrm>
                <a:off x="4327117" y="3260725"/>
                <a:ext cx="99875"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49" name="Oval 102">
                <a:extLst>
                  <a:ext uri="{FF2B5EF4-FFF2-40B4-BE49-F238E27FC236}">
                    <a16:creationId xmlns:a16="http://schemas.microsoft.com/office/drawing/2014/main" id="{5EF2E935-8040-EB09-AD8D-71C6C77C3656}"/>
                  </a:ext>
                </a:extLst>
              </p:cNvPr>
              <p:cNvSpPr>
                <a:spLocks noChangeArrowheads="1"/>
              </p:cNvSpPr>
              <p:nvPr/>
            </p:nvSpPr>
            <p:spPr bwMode="auto">
              <a:xfrm>
                <a:off x="4462884" y="3257550"/>
                <a:ext cx="99875"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50" name="Oval 103">
                <a:extLst>
                  <a:ext uri="{FF2B5EF4-FFF2-40B4-BE49-F238E27FC236}">
                    <a16:creationId xmlns:a16="http://schemas.microsoft.com/office/drawing/2014/main" id="{9C86E813-8130-AEB6-2124-F909E1EA5C44}"/>
                  </a:ext>
                </a:extLst>
              </p:cNvPr>
              <p:cNvSpPr>
                <a:spLocks noChangeArrowheads="1"/>
              </p:cNvSpPr>
              <p:nvPr/>
            </p:nvSpPr>
            <p:spPr bwMode="auto">
              <a:xfrm>
                <a:off x="4597090" y="3251200"/>
                <a:ext cx="99875"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51" name="Oval 104">
                <a:extLst>
                  <a:ext uri="{FF2B5EF4-FFF2-40B4-BE49-F238E27FC236}">
                    <a16:creationId xmlns:a16="http://schemas.microsoft.com/office/drawing/2014/main" id="{AD46B4D3-CB26-6566-055E-A7ED61B7FCF2}"/>
                  </a:ext>
                </a:extLst>
              </p:cNvPr>
              <p:cNvSpPr>
                <a:spLocks noChangeArrowheads="1"/>
              </p:cNvSpPr>
              <p:nvPr/>
            </p:nvSpPr>
            <p:spPr bwMode="auto">
              <a:xfrm>
                <a:off x="4731296" y="3238500"/>
                <a:ext cx="101435"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52" name="Oval 105">
                <a:extLst>
                  <a:ext uri="{FF2B5EF4-FFF2-40B4-BE49-F238E27FC236}">
                    <a16:creationId xmlns:a16="http://schemas.microsoft.com/office/drawing/2014/main" id="{11686CD3-95C7-E193-2973-A2074A53F120}"/>
                  </a:ext>
                </a:extLst>
              </p:cNvPr>
              <p:cNvSpPr>
                <a:spLocks noChangeArrowheads="1"/>
              </p:cNvSpPr>
              <p:nvPr/>
            </p:nvSpPr>
            <p:spPr bwMode="auto">
              <a:xfrm>
                <a:off x="4867064" y="3203575"/>
                <a:ext cx="99875"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53" name="Oval 106">
                <a:extLst>
                  <a:ext uri="{FF2B5EF4-FFF2-40B4-BE49-F238E27FC236}">
                    <a16:creationId xmlns:a16="http://schemas.microsoft.com/office/drawing/2014/main" id="{4AC8B883-974F-9DA3-77F2-B5EAAEC23DE9}"/>
                  </a:ext>
                </a:extLst>
              </p:cNvPr>
              <p:cNvSpPr>
                <a:spLocks noChangeArrowheads="1"/>
              </p:cNvSpPr>
              <p:nvPr/>
            </p:nvSpPr>
            <p:spPr bwMode="auto">
              <a:xfrm>
                <a:off x="5001270" y="3103563"/>
                <a:ext cx="99875" cy="100013"/>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54" name="Oval 107">
                <a:extLst>
                  <a:ext uri="{FF2B5EF4-FFF2-40B4-BE49-F238E27FC236}">
                    <a16:creationId xmlns:a16="http://schemas.microsoft.com/office/drawing/2014/main" id="{339EFE9F-500D-70E8-1C69-D39879479AC8}"/>
                  </a:ext>
                </a:extLst>
              </p:cNvPr>
              <p:cNvSpPr>
                <a:spLocks noChangeArrowheads="1"/>
              </p:cNvSpPr>
              <p:nvPr/>
            </p:nvSpPr>
            <p:spPr bwMode="auto">
              <a:xfrm>
                <a:off x="5137036" y="3067050"/>
                <a:ext cx="99875"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55" name="Oval 108">
                <a:extLst>
                  <a:ext uri="{FF2B5EF4-FFF2-40B4-BE49-F238E27FC236}">
                    <a16:creationId xmlns:a16="http://schemas.microsoft.com/office/drawing/2014/main" id="{27CD3FF7-35AC-59B5-D162-E50EC135C49C}"/>
                  </a:ext>
                </a:extLst>
              </p:cNvPr>
              <p:cNvSpPr>
                <a:spLocks noChangeArrowheads="1"/>
              </p:cNvSpPr>
              <p:nvPr/>
            </p:nvSpPr>
            <p:spPr bwMode="auto">
              <a:xfrm>
                <a:off x="5272804" y="3051175"/>
                <a:ext cx="99875"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56" name="Oval 109">
                <a:extLst>
                  <a:ext uri="{FF2B5EF4-FFF2-40B4-BE49-F238E27FC236}">
                    <a16:creationId xmlns:a16="http://schemas.microsoft.com/office/drawing/2014/main" id="{D07ADDDD-232D-8681-1514-282328E36056}"/>
                  </a:ext>
                </a:extLst>
              </p:cNvPr>
              <p:cNvSpPr>
                <a:spLocks noChangeArrowheads="1"/>
              </p:cNvSpPr>
              <p:nvPr/>
            </p:nvSpPr>
            <p:spPr bwMode="auto">
              <a:xfrm>
                <a:off x="5405449" y="3009900"/>
                <a:ext cx="101435"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57" name="Oval 110">
                <a:extLst>
                  <a:ext uri="{FF2B5EF4-FFF2-40B4-BE49-F238E27FC236}">
                    <a16:creationId xmlns:a16="http://schemas.microsoft.com/office/drawing/2014/main" id="{61284632-BE5F-88B0-26B8-344FBCD6933D}"/>
                  </a:ext>
                </a:extLst>
              </p:cNvPr>
              <p:cNvSpPr>
                <a:spLocks noChangeArrowheads="1"/>
              </p:cNvSpPr>
              <p:nvPr/>
            </p:nvSpPr>
            <p:spPr bwMode="auto">
              <a:xfrm>
                <a:off x="5541217" y="2986088"/>
                <a:ext cx="101435"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58" name="Oval 111">
                <a:extLst>
                  <a:ext uri="{FF2B5EF4-FFF2-40B4-BE49-F238E27FC236}">
                    <a16:creationId xmlns:a16="http://schemas.microsoft.com/office/drawing/2014/main" id="{15D49007-0E7C-0FCE-676E-9E0D329C80E8}"/>
                  </a:ext>
                </a:extLst>
              </p:cNvPr>
              <p:cNvSpPr>
                <a:spLocks noChangeArrowheads="1"/>
              </p:cNvSpPr>
              <p:nvPr/>
            </p:nvSpPr>
            <p:spPr bwMode="auto">
              <a:xfrm>
                <a:off x="5676983" y="2879725"/>
                <a:ext cx="99875"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59" name="Oval 112">
                <a:extLst>
                  <a:ext uri="{FF2B5EF4-FFF2-40B4-BE49-F238E27FC236}">
                    <a16:creationId xmlns:a16="http://schemas.microsoft.com/office/drawing/2014/main" id="{BE8248BB-E427-49C6-BD89-8B13F8C19F49}"/>
                  </a:ext>
                </a:extLst>
              </p:cNvPr>
              <p:cNvSpPr>
                <a:spLocks noChangeArrowheads="1"/>
              </p:cNvSpPr>
              <p:nvPr/>
            </p:nvSpPr>
            <p:spPr bwMode="auto">
              <a:xfrm>
                <a:off x="5812750" y="2868613"/>
                <a:ext cx="99875"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60" name="Oval 113">
                <a:extLst>
                  <a:ext uri="{FF2B5EF4-FFF2-40B4-BE49-F238E27FC236}">
                    <a16:creationId xmlns:a16="http://schemas.microsoft.com/office/drawing/2014/main" id="{F3C20CB2-DD85-2E7A-A07A-5D5B46FBD9D9}"/>
                  </a:ext>
                </a:extLst>
              </p:cNvPr>
              <p:cNvSpPr>
                <a:spLocks noChangeArrowheads="1"/>
              </p:cNvSpPr>
              <p:nvPr/>
            </p:nvSpPr>
            <p:spPr bwMode="auto">
              <a:xfrm>
                <a:off x="5946957" y="2854325"/>
                <a:ext cx="99875"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61" name="Oval 114">
                <a:extLst>
                  <a:ext uri="{FF2B5EF4-FFF2-40B4-BE49-F238E27FC236}">
                    <a16:creationId xmlns:a16="http://schemas.microsoft.com/office/drawing/2014/main" id="{9B383675-4945-C290-7531-423F0C2D24FA}"/>
                  </a:ext>
                </a:extLst>
              </p:cNvPr>
              <p:cNvSpPr>
                <a:spLocks noChangeArrowheads="1"/>
              </p:cNvSpPr>
              <p:nvPr/>
            </p:nvSpPr>
            <p:spPr bwMode="auto">
              <a:xfrm>
                <a:off x="6081163" y="2843213"/>
                <a:ext cx="101435"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62" name="Oval 115">
                <a:extLst>
                  <a:ext uri="{FF2B5EF4-FFF2-40B4-BE49-F238E27FC236}">
                    <a16:creationId xmlns:a16="http://schemas.microsoft.com/office/drawing/2014/main" id="{B9B8D435-543E-675E-569B-0655ABE72075}"/>
                  </a:ext>
                </a:extLst>
              </p:cNvPr>
              <p:cNvSpPr>
                <a:spLocks noChangeArrowheads="1"/>
              </p:cNvSpPr>
              <p:nvPr/>
            </p:nvSpPr>
            <p:spPr bwMode="auto">
              <a:xfrm>
                <a:off x="6216930" y="2678113"/>
                <a:ext cx="99875"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63" name="Oval 116">
                <a:extLst>
                  <a:ext uri="{FF2B5EF4-FFF2-40B4-BE49-F238E27FC236}">
                    <a16:creationId xmlns:a16="http://schemas.microsoft.com/office/drawing/2014/main" id="{F54E65BA-051C-15E5-9334-66E08AB07FB7}"/>
                  </a:ext>
                </a:extLst>
              </p:cNvPr>
              <p:cNvSpPr>
                <a:spLocks noChangeArrowheads="1"/>
              </p:cNvSpPr>
              <p:nvPr/>
            </p:nvSpPr>
            <p:spPr bwMode="auto">
              <a:xfrm>
                <a:off x="6351136" y="2562225"/>
                <a:ext cx="99875"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64" name="Oval 117">
                <a:extLst>
                  <a:ext uri="{FF2B5EF4-FFF2-40B4-BE49-F238E27FC236}">
                    <a16:creationId xmlns:a16="http://schemas.microsoft.com/office/drawing/2014/main" id="{22EC93F7-47BF-C2DC-BD05-2FF4B1B39316}"/>
                  </a:ext>
                </a:extLst>
              </p:cNvPr>
              <p:cNvSpPr>
                <a:spLocks noChangeArrowheads="1"/>
              </p:cNvSpPr>
              <p:nvPr/>
            </p:nvSpPr>
            <p:spPr bwMode="auto">
              <a:xfrm>
                <a:off x="6486903" y="2522538"/>
                <a:ext cx="99875"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65" name="Oval 118">
                <a:extLst>
                  <a:ext uri="{FF2B5EF4-FFF2-40B4-BE49-F238E27FC236}">
                    <a16:creationId xmlns:a16="http://schemas.microsoft.com/office/drawing/2014/main" id="{3C7E307D-2570-05CF-5065-B1EA127B9D71}"/>
                  </a:ext>
                </a:extLst>
              </p:cNvPr>
              <p:cNvSpPr>
                <a:spLocks noChangeArrowheads="1"/>
              </p:cNvSpPr>
              <p:nvPr/>
            </p:nvSpPr>
            <p:spPr bwMode="auto">
              <a:xfrm>
                <a:off x="6622670" y="2487613"/>
                <a:ext cx="99875"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66" name="Oval 119">
                <a:extLst>
                  <a:ext uri="{FF2B5EF4-FFF2-40B4-BE49-F238E27FC236}">
                    <a16:creationId xmlns:a16="http://schemas.microsoft.com/office/drawing/2014/main" id="{AF69F2C9-C269-16EA-3AD4-489DD199B7B4}"/>
                  </a:ext>
                </a:extLst>
              </p:cNvPr>
              <p:cNvSpPr>
                <a:spLocks noChangeArrowheads="1"/>
              </p:cNvSpPr>
              <p:nvPr/>
            </p:nvSpPr>
            <p:spPr bwMode="auto">
              <a:xfrm>
                <a:off x="6756876" y="2359025"/>
                <a:ext cx="99875"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67" name="Oval 120">
                <a:extLst>
                  <a:ext uri="{FF2B5EF4-FFF2-40B4-BE49-F238E27FC236}">
                    <a16:creationId xmlns:a16="http://schemas.microsoft.com/office/drawing/2014/main" id="{FDAB7B5F-AF12-3AE3-338B-32E373090ABB}"/>
                  </a:ext>
                </a:extLst>
              </p:cNvPr>
              <p:cNvSpPr>
                <a:spLocks noChangeArrowheads="1"/>
              </p:cNvSpPr>
              <p:nvPr/>
            </p:nvSpPr>
            <p:spPr bwMode="auto">
              <a:xfrm>
                <a:off x="6891082" y="2297113"/>
                <a:ext cx="101435"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68" name="Oval 121">
                <a:extLst>
                  <a:ext uri="{FF2B5EF4-FFF2-40B4-BE49-F238E27FC236}">
                    <a16:creationId xmlns:a16="http://schemas.microsoft.com/office/drawing/2014/main" id="{C8C5A4CE-D411-A998-53A7-E28204AC8FE2}"/>
                  </a:ext>
                </a:extLst>
              </p:cNvPr>
              <p:cNvSpPr>
                <a:spLocks noChangeArrowheads="1"/>
              </p:cNvSpPr>
              <p:nvPr/>
            </p:nvSpPr>
            <p:spPr bwMode="auto">
              <a:xfrm>
                <a:off x="7026850" y="2168525"/>
                <a:ext cx="99875"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69" name="Oval 122">
                <a:extLst>
                  <a:ext uri="{FF2B5EF4-FFF2-40B4-BE49-F238E27FC236}">
                    <a16:creationId xmlns:a16="http://schemas.microsoft.com/office/drawing/2014/main" id="{4EB12CE0-813F-6150-121B-469F4A016CA8}"/>
                  </a:ext>
                </a:extLst>
              </p:cNvPr>
              <p:cNvSpPr>
                <a:spLocks noChangeArrowheads="1"/>
              </p:cNvSpPr>
              <p:nvPr/>
            </p:nvSpPr>
            <p:spPr bwMode="auto">
              <a:xfrm>
                <a:off x="7161056" y="1981200"/>
                <a:ext cx="99875"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70" name="Oval 123">
                <a:extLst>
                  <a:ext uri="{FF2B5EF4-FFF2-40B4-BE49-F238E27FC236}">
                    <a16:creationId xmlns:a16="http://schemas.microsoft.com/office/drawing/2014/main" id="{61D2D186-B464-D4B9-DAB1-A725050D6DEC}"/>
                  </a:ext>
                </a:extLst>
              </p:cNvPr>
              <p:cNvSpPr>
                <a:spLocks noChangeArrowheads="1"/>
              </p:cNvSpPr>
              <p:nvPr/>
            </p:nvSpPr>
            <p:spPr bwMode="auto">
              <a:xfrm>
                <a:off x="7296823" y="1884363"/>
                <a:ext cx="99875"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71" name="Oval 124">
                <a:extLst>
                  <a:ext uri="{FF2B5EF4-FFF2-40B4-BE49-F238E27FC236}">
                    <a16:creationId xmlns:a16="http://schemas.microsoft.com/office/drawing/2014/main" id="{04900ACA-FA52-F681-4665-B117651F7BFB}"/>
                  </a:ext>
                </a:extLst>
              </p:cNvPr>
              <p:cNvSpPr>
                <a:spLocks noChangeArrowheads="1"/>
              </p:cNvSpPr>
              <p:nvPr/>
            </p:nvSpPr>
            <p:spPr bwMode="auto">
              <a:xfrm>
                <a:off x="7432590" y="1819275"/>
                <a:ext cx="99875"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72" name="Oval 125">
                <a:extLst>
                  <a:ext uri="{FF2B5EF4-FFF2-40B4-BE49-F238E27FC236}">
                    <a16:creationId xmlns:a16="http://schemas.microsoft.com/office/drawing/2014/main" id="{AB8CD3AA-B4CC-F0F3-AF5F-A9ABAB253660}"/>
                  </a:ext>
                </a:extLst>
              </p:cNvPr>
              <p:cNvSpPr>
                <a:spLocks noChangeArrowheads="1"/>
              </p:cNvSpPr>
              <p:nvPr/>
            </p:nvSpPr>
            <p:spPr bwMode="auto">
              <a:xfrm>
                <a:off x="7566796" y="1790700"/>
                <a:ext cx="99875"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73" name="Oval 126">
                <a:extLst>
                  <a:ext uri="{FF2B5EF4-FFF2-40B4-BE49-F238E27FC236}">
                    <a16:creationId xmlns:a16="http://schemas.microsoft.com/office/drawing/2014/main" id="{FDF7697B-6726-9CDC-3ACB-B80B61291DAC}"/>
                  </a:ext>
                </a:extLst>
              </p:cNvPr>
              <p:cNvSpPr>
                <a:spLocks noChangeArrowheads="1"/>
              </p:cNvSpPr>
              <p:nvPr/>
            </p:nvSpPr>
            <p:spPr bwMode="auto">
              <a:xfrm>
                <a:off x="7701003" y="1787525"/>
                <a:ext cx="101435"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74" name="Oval 127">
                <a:extLst>
                  <a:ext uri="{FF2B5EF4-FFF2-40B4-BE49-F238E27FC236}">
                    <a16:creationId xmlns:a16="http://schemas.microsoft.com/office/drawing/2014/main" id="{A75DE672-4035-471E-102E-FD45073859FC}"/>
                  </a:ext>
                </a:extLst>
              </p:cNvPr>
              <p:cNvSpPr>
                <a:spLocks noChangeArrowheads="1"/>
              </p:cNvSpPr>
              <p:nvPr/>
            </p:nvSpPr>
            <p:spPr bwMode="auto">
              <a:xfrm>
                <a:off x="7836769" y="1741488"/>
                <a:ext cx="99875" cy="101600"/>
              </a:xfrm>
              <a:prstGeom prst="ellipse">
                <a:avLst/>
              </a:pr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75" name="Oval 128">
                <a:extLst>
                  <a:ext uri="{FF2B5EF4-FFF2-40B4-BE49-F238E27FC236}">
                    <a16:creationId xmlns:a16="http://schemas.microsoft.com/office/drawing/2014/main" id="{B2140E6E-CC6B-43CB-A873-55CD67AD0649}"/>
                  </a:ext>
                </a:extLst>
              </p:cNvPr>
              <p:cNvSpPr>
                <a:spLocks noChangeArrowheads="1"/>
              </p:cNvSpPr>
              <p:nvPr/>
            </p:nvSpPr>
            <p:spPr bwMode="auto">
              <a:xfrm>
                <a:off x="7970975" y="1527175"/>
                <a:ext cx="99875"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85" name="Oval 77">
                <a:extLst>
                  <a:ext uri="{FF2B5EF4-FFF2-40B4-BE49-F238E27FC236}">
                    <a16:creationId xmlns:a16="http://schemas.microsoft.com/office/drawing/2014/main" id="{C7452206-1776-7552-E8CD-B9B8ED50780A}"/>
                  </a:ext>
                </a:extLst>
              </p:cNvPr>
              <p:cNvSpPr>
                <a:spLocks noChangeArrowheads="1"/>
              </p:cNvSpPr>
              <p:nvPr/>
            </p:nvSpPr>
            <p:spPr bwMode="auto">
              <a:xfrm>
                <a:off x="7417200" y="2547938"/>
                <a:ext cx="99875" cy="101600"/>
              </a:xfrm>
              <a:prstGeom prst="ellips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86" name="Oval 77">
                <a:extLst>
                  <a:ext uri="{FF2B5EF4-FFF2-40B4-BE49-F238E27FC236}">
                    <a16:creationId xmlns:a16="http://schemas.microsoft.com/office/drawing/2014/main" id="{5CDC9C86-A57F-E701-9C08-5C2E7F6D3DC9}"/>
                  </a:ext>
                </a:extLst>
              </p:cNvPr>
              <p:cNvSpPr>
                <a:spLocks noChangeArrowheads="1"/>
              </p:cNvSpPr>
              <p:nvPr/>
            </p:nvSpPr>
            <p:spPr bwMode="auto">
              <a:xfrm>
                <a:off x="7017702" y="3106738"/>
                <a:ext cx="99875" cy="101600"/>
              </a:xfrm>
              <a:prstGeom prst="ellipse">
                <a:avLst/>
              </a:prstGeom>
              <a:noFill/>
              <a:ln w="127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87" name="Oval 77">
                <a:extLst>
                  <a:ext uri="{FF2B5EF4-FFF2-40B4-BE49-F238E27FC236}">
                    <a16:creationId xmlns:a16="http://schemas.microsoft.com/office/drawing/2014/main" id="{82E06DFC-6C46-B3DC-DA99-FD9F48AC71FE}"/>
                  </a:ext>
                </a:extLst>
              </p:cNvPr>
              <p:cNvSpPr>
                <a:spLocks noChangeArrowheads="1"/>
              </p:cNvSpPr>
              <p:nvPr/>
            </p:nvSpPr>
            <p:spPr bwMode="auto">
              <a:xfrm>
                <a:off x="7698529" y="2020888"/>
                <a:ext cx="99875" cy="101600"/>
              </a:xfrm>
              <a:prstGeom prst="ellips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sp>
          <p:nvSpPr>
            <p:cNvPr id="640" name="テキスト ボックス 639">
              <a:extLst>
                <a:ext uri="{FF2B5EF4-FFF2-40B4-BE49-F238E27FC236}">
                  <a16:creationId xmlns:a16="http://schemas.microsoft.com/office/drawing/2014/main" id="{696A41E3-19C4-1A81-4115-94414550A42E}"/>
                </a:ext>
              </a:extLst>
            </p:cNvPr>
            <p:cNvSpPr txBox="1"/>
            <p:nvPr/>
          </p:nvSpPr>
          <p:spPr>
            <a:xfrm>
              <a:off x="7562850" y="4876800"/>
              <a:ext cx="601447" cy="338554"/>
            </a:xfrm>
            <a:prstGeom prst="rect">
              <a:avLst/>
            </a:prstGeom>
            <a:noFill/>
          </p:spPr>
          <p:txBody>
            <a:bodyPr wrap="none" rtlCol="0">
              <a:spAutoFit/>
            </a:bodyPr>
            <a:lstStyle/>
            <a:p>
              <a:r>
                <a:rPr kumimoji="1" lang="en-US" altLang="ja-JP" sz="1600" dirty="0">
                  <a:latin typeface="Times New Roman" panose="02020603050405020304" pitchFamily="18" charset="0"/>
                  <a:cs typeface="Times New Roman" panose="02020603050405020304" pitchFamily="18" charset="0"/>
                </a:rPr>
                <a:t>2019</a:t>
              </a:r>
              <a:endParaRPr kumimoji="1" lang="ja-JP" altLang="en-US" dirty="0">
                <a:latin typeface="Times New Roman" panose="02020603050405020304" pitchFamily="18" charset="0"/>
                <a:cs typeface="Times New Roman" panose="02020603050405020304" pitchFamily="18" charset="0"/>
              </a:endParaRPr>
            </a:p>
          </p:txBody>
        </p:sp>
      </p:grpSp>
      <p:grpSp>
        <p:nvGrpSpPr>
          <p:cNvPr id="511" name="2010青+Y">
            <a:extLst>
              <a:ext uri="{FF2B5EF4-FFF2-40B4-BE49-F238E27FC236}">
                <a16:creationId xmlns:a16="http://schemas.microsoft.com/office/drawing/2014/main" id="{16D7AE35-FB74-D734-ADCF-42C63AA4F0D8}"/>
              </a:ext>
            </a:extLst>
          </p:cNvPr>
          <p:cNvGrpSpPr/>
          <p:nvPr/>
        </p:nvGrpSpPr>
        <p:grpSpPr>
          <a:xfrm>
            <a:off x="1066800" y="1144588"/>
            <a:ext cx="7103847" cy="4638675"/>
            <a:chOff x="1066800" y="1144588"/>
            <a:chExt cx="7103847" cy="4638675"/>
          </a:xfrm>
        </p:grpSpPr>
        <p:grpSp>
          <p:nvGrpSpPr>
            <p:cNvPr id="416" name="2010　青">
              <a:extLst>
                <a:ext uri="{FF2B5EF4-FFF2-40B4-BE49-F238E27FC236}">
                  <a16:creationId xmlns:a16="http://schemas.microsoft.com/office/drawing/2014/main" id="{10A45F85-34A6-46A3-2679-6B4586E041A4}"/>
                </a:ext>
              </a:extLst>
            </p:cNvPr>
            <p:cNvGrpSpPr/>
            <p:nvPr/>
          </p:nvGrpSpPr>
          <p:grpSpPr>
            <a:xfrm>
              <a:off x="1066800" y="1144588"/>
              <a:ext cx="7002463" cy="4638675"/>
              <a:chOff x="1066800" y="1144588"/>
              <a:chExt cx="7002463" cy="4638675"/>
            </a:xfrm>
          </p:grpSpPr>
          <p:sp>
            <p:nvSpPr>
              <p:cNvPr id="40" name="Freeform 6">
                <a:extLst>
                  <a:ext uri="{FF2B5EF4-FFF2-40B4-BE49-F238E27FC236}">
                    <a16:creationId xmlns:a16="http://schemas.microsoft.com/office/drawing/2014/main" id="{15028FF1-48CC-05A4-19BC-E8CBB32C8BE8}"/>
                  </a:ext>
                </a:extLst>
              </p:cNvPr>
              <p:cNvSpPr>
                <a:spLocks noEditPoints="1"/>
              </p:cNvSpPr>
              <p:nvPr/>
            </p:nvSpPr>
            <p:spPr bwMode="auto">
              <a:xfrm>
                <a:off x="1066800" y="1144588"/>
                <a:ext cx="7002463" cy="4059238"/>
              </a:xfrm>
              <a:custGeom>
                <a:avLst/>
                <a:gdLst>
                  <a:gd name="T0" fmla="*/ 0 w 4411"/>
                  <a:gd name="T1" fmla="*/ 2557 h 2557"/>
                  <a:gd name="T2" fmla="*/ 4411 w 4411"/>
                  <a:gd name="T3" fmla="*/ 2557 h 2557"/>
                  <a:gd name="T4" fmla="*/ 0 w 4411"/>
                  <a:gd name="T5" fmla="*/ 2192 h 2557"/>
                  <a:gd name="T6" fmla="*/ 4411 w 4411"/>
                  <a:gd name="T7" fmla="*/ 2192 h 2557"/>
                  <a:gd name="T8" fmla="*/ 0 w 4411"/>
                  <a:gd name="T9" fmla="*/ 1827 h 2557"/>
                  <a:gd name="T10" fmla="*/ 4411 w 4411"/>
                  <a:gd name="T11" fmla="*/ 1827 h 2557"/>
                  <a:gd name="T12" fmla="*/ 0 w 4411"/>
                  <a:gd name="T13" fmla="*/ 1461 h 2557"/>
                  <a:gd name="T14" fmla="*/ 4411 w 4411"/>
                  <a:gd name="T15" fmla="*/ 1461 h 2557"/>
                  <a:gd name="T16" fmla="*/ 0 w 4411"/>
                  <a:gd name="T17" fmla="*/ 1096 h 2557"/>
                  <a:gd name="T18" fmla="*/ 4411 w 4411"/>
                  <a:gd name="T19" fmla="*/ 1096 h 2557"/>
                  <a:gd name="T20" fmla="*/ 0 w 4411"/>
                  <a:gd name="T21" fmla="*/ 730 h 2557"/>
                  <a:gd name="T22" fmla="*/ 4411 w 4411"/>
                  <a:gd name="T23" fmla="*/ 730 h 2557"/>
                  <a:gd name="T24" fmla="*/ 0 w 4411"/>
                  <a:gd name="T25" fmla="*/ 365 h 2557"/>
                  <a:gd name="T26" fmla="*/ 4411 w 4411"/>
                  <a:gd name="T27" fmla="*/ 365 h 2557"/>
                  <a:gd name="T28" fmla="*/ 0 w 4411"/>
                  <a:gd name="T29" fmla="*/ 0 h 2557"/>
                  <a:gd name="T30" fmla="*/ 4411 w 4411"/>
                  <a:gd name="T31" fmla="*/ 0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1" h="2557">
                    <a:moveTo>
                      <a:pt x="0" y="2557"/>
                    </a:moveTo>
                    <a:lnTo>
                      <a:pt x="4411" y="2557"/>
                    </a:lnTo>
                    <a:moveTo>
                      <a:pt x="0" y="2192"/>
                    </a:moveTo>
                    <a:lnTo>
                      <a:pt x="4411" y="2192"/>
                    </a:lnTo>
                    <a:moveTo>
                      <a:pt x="0" y="1827"/>
                    </a:moveTo>
                    <a:lnTo>
                      <a:pt x="4411" y="1827"/>
                    </a:lnTo>
                    <a:moveTo>
                      <a:pt x="0" y="1461"/>
                    </a:moveTo>
                    <a:lnTo>
                      <a:pt x="4411" y="1461"/>
                    </a:lnTo>
                    <a:moveTo>
                      <a:pt x="0" y="1096"/>
                    </a:moveTo>
                    <a:lnTo>
                      <a:pt x="4411" y="1096"/>
                    </a:lnTo>
                    <a:moveTo>
                      <a:pt x="0" y="730"/>
                    </a:moveTo>
                    <a:lnTo>
                      <a:pt x="4411" y="730"/>
                    </a:lnTo>
                    <a:moveTo>
                      <a:pt x="0" y="365"/>
                    </a:moveTo>
                    <a:lnTo>
                      <a:pt x="4411" y="365"/>
                    </a:lnTo>
                    <a:moveTo>
                      <a:pt x="0" y="0"/>
                    </a:moveTo>
                    <a:lnTo>
                      <a:pt x="4411" y="0"/>
                    </a:lnTo>
                  </a:path>
                </a:pathLst>
              </a:custGeom>
              <a:noFill/>
              <a:ln w="6350" cap="flat">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43" name="Line 8">
                <a:extLst>
                  <a:ext uri="{FF2B5EF4-FFF2-40B4-BE49-F238E27FC236}">
                    <a16:creationId xmlns:a16="http://schemas.microsoft.com/office/drawing/2014/main" id="{F1F41006-7217-C683-A25B-E9C5BB640EB7}"/>
                  </a:ext>
                </a:extLst>
              </p:cNvPr>
              <p:cNvSpPr>
                <a:spLocks noChangeShapeType="1"/>
              </p:cNvSpPr>
              <p:nvPr/>
            </p:nvSpPr>
            <p:spPr bwMode="auto">
              <a:xfrm>
                <a:off x="1066800" y="5783263"/>
                <a:ext cx="7002463" cy="0"/>
              </a:xfrm>
              <a:prstGeom prst="line">
                <a:avLst/>
              </a:prstGeom>
              <a:noFill/>
              <a:ln w="4763" cap="flat">
                <a:no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44" name="Oval 9">
                <a:extLst>
                  <a:ext uri="{FF2B5EF4-FFF2-40B4-BE49-F238E27FC236}">
                    <a16:creationId xmlns:a16="http://schemas.microsoft.com/office/drawing/2014/main" id="{F5CC4288-0A1E-AC78-2E58-16BC5CDE3DFF}"/>
                  </a:ext>
                </a:extLst>
              </p:cNvPr>
              <p:cNvSpPr>
                <a:spLocks noChangeArrowheads="1"/>
              </p:cNvSpPr>
              <p:nvPr/>
            </p:nvSpPr>
            <p:spPr bwMode="auto">
              <a:xfrm>
                <a:off x="1084263" y="5260975"/>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45" name="Oval 10">
                <a:extLst>
                  <a:ext uri="{FF2B5EF4-FFF2-40B4-BE49-F238E27FC236}">
                    <a16:creationId xmlns:a16="http://schemas.microsoft.com/office/drawing/2014/main" id="{4F97A365-45E4-A4B3-71FD-86C41AB01425}"/>
                  </a:ext>
                </a:extLst>
              </p:cNvPr>
              <p:cNvSpPr>
                <a:spLocks noChangeArrowheads="1"/>
              </p:cNvSpPr>
              <p:nvPr/>
            </p:nvSpPr>
            <p:spPr bwMode="auto">
              <a:xfrm>
                <a:off x="1217613" y="4451350"/>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46" name="Oval 11">
                <a:extLst>
                  <a:ext uri="{FF2B5EF4-FFF2-40B4-BE49-F238E27FC236}">
                    <a16:creationId xmlns:a16="http://schemas.microsoft.com/office/drawing/2014/main" id="{F048D2C7-8166-0526-9FB8-4143C48E02C0}"/>
                  </a:ext>
                </a:extLst>
              </p:cNvPr>
              <p:cNvSpPr>
                <a:spLocks noChangeArrowheads="1"/>
              </p:cNvSpPr>
              <p:nvPr/>
            </p:nvSpPr>
            <p:spPr bwMode="auto">
              <a:xfrm>
                <a:off x="1352550" y="4314825"/>
                <a:ext cx="100013" cy="100013"/>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47" name="Oval 12">
                <a:extLst>
                  <a:ext uri="{FF2B5EF4-FFF2-40B4-BE49-F238E27FC236}">
                    <a16:creationId xmlns:a16="http://schemas.microsoft.com/office/drawing/2014/main" id="{333033F9-9466-F87B-56D3-A0084FB0C41B}"/>
                  </a:ext>
                </a:extLst>
              </p:cNvPr>
              <p:cNvSpPr>
                <a:spLocks noChangeArrowheads="1"/>
              </p:cNvSpPr>
              <p:nvPr/>
            </p:nvSpPr>
            <p:spPr bwMode="auto">
              <a:xfrm>
                <a:off x="1487488" y="4260850"/>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48" name="Oval 13">
                <a:extLst>
                  <a:ext uri="{FF2B5EF4-FFF2-40B4-BE49-F238E27FC236}">
                    <a16:creationId xmlns:a16="http://schemas.microsoft.com/office/drawing/2014/main" id="{B143F87A-DC0D-EB93-50A9-7FB81B35521F}"/>
                  </a:ext>
                </a:extLst>
              </p:cNvPr>
              <p:cNvSpPr>
                <a:spLocks noChangeArrowheads="1"/>
              </p:cNvSpPr>
              <p:nvPr/>
            </p:nvSpPr>
            <p:spPr bwMode="auto">
              <a:xfrm>
                <a:off x="1622425" y="4168775"/>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49" name="Oval 14">
                <a:extLst>
                  <a:ext uri="{FF2B5EF4-FFF2-40B4-BE49-F238E27FC236}">
                    <a16:creationId xmlns:a16="http://schemas.microsoft.com/office/drawing/2014/main" id="{B2F81096-1172-91CE-5D77-B05409F01A31}"/>
                  </a:ext>
                </a:extLst>
              </p:cNvPr>
              <p:cNvSpPr>
                <a:spLocks noChangeArrowheads="1"/>
              </p:cNvSpPr>
              <p:nvPr/>
            </p:nvSpPr>
            <p:spPr bwMode="auto">
              <a:xfrm>
                <a:off x="1757363" y="4137025"/>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50" name="Oval 15">
                <a:extLst>
                  <a:ext uri="{FF2B5EF4-FFF2-40B4-BE49-F238E27FC236}">
                    <a16:creationId xmlns:a16="http://schemas.microsoft.com/office/drawing/2014/main" id="{EADFDFFC-CCC4-8AC2-073F-F6C338C7D22E}"/>
                  </a:ext>
                </a:extLst>
              </p:cNvPr>
              <p:cNvSpPr>
                <a:spLocks noChangeArrowheads="1"/>
              </p:cNvSpPr>
              <p:nvPr/>
            </p:nvSpPr>
            <p:spPr bwMode="auto">
              <a:xfrm>
                <a:off x="1892300" y="4122738"/>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51" name="Oval 16">
                <a:extLst>
                  <a:ext uri="{FF2B5EF4-FFF2-40B4-BE49-F238E27FC236}">
                    <a16:creationId xmlns:a16="http://schemas.microsoft.com/office/drawing/2014/main" id="{0D41C750-4418-6473-9BD4-1154C399E42F}"/>
                  </a:ext>
                </a:extLst>
              </p:cNvPr>
              <p:cNvSpPr>
                <a:spLocks noChangeArrowheads="1"/>
              </p:cNvSpPr>
              <p:nvPr/>
            </p:nvSpPr>
            <p:spPr bwMode="auto">
              <a:xfrm>
                <a:off x="2025650" y="4073525"/>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52" name="Oval 17">
                <a:extLst>
                  <a:ext uri="{FF2B5EF4-FFF2-40B4-BE49-F238E27FC236}">
                    <a16:creationId xmlns:a16="http://schemas.microsoft.com/office/drawing/2014/main" id="{B2F8FA32-C6C8-394D-6D7E-D587E80B065D}"/>
                  </a:ext>
                </a:extLst>
              </p:cNvPr>
              <p:cNvSpPr>
                <a:spLocks noChangeArrowheads="1"/>
              </p:cNvSpPr>
              <p:nvPr/>
            </p:nvSpPr>
            <p:spPr bwMode="auto">
              <a:xfrm>
                <a:off x="2160588" y="4052888"/>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53" name="Oval 18">
                <a:extLst>
                  <a:ext uri="{FF2B5EF4-FFF2-40B4-BE49-F238E27FC236}">
                    <a16:creationId xmlns:a16="http://schemas.microsoft.com/office/drawing/2014/main" id="{46E79004-EEE4-B1DC-7135-45386B49F9F3}"/>
                  </a:ext>
                </a:extLst>
              </p:cNvPr>
              <p:cNvSpPr>
                <a:spLocks noChangeArrowheads="1"/>
              </p:cNvSpPr>
              <p:nvPr/>
            </p:nvSpPr>
            <p:spPr bwMode="auto">
              <a:xfrm>
                <a:off x="2295525" y="3990975"/>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54" name="Oval 19">
                <a:extLst>
                  <a:ext uri="{FF2B5EF4-FFF2-40B4-BE49-F238E27FC236}">
                    <a16:creationId xmlns:a16="http://schemas.microsoft.com/office/drawing/2014/main" id="{3FDB96B6-33C6-CED4-16A4-A9580B503B7F}"/>
                  </a:ext>
                </a:extLst>
              </p:cNvPr>
              <p:cNvSpPr>
                <a:spLocks noChangeArrowheads="1"/>
              </p:cNvSpPr>
              <p:nvPr/>
            </p:nvSpPr>
            <p:spPr bwMode="auto">
              <a:xfrm>
                <a:off x="2428875" y="3762375"/>
                <a:ext cx="101600"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55" name="Oval 20">
                <a:extLst>
                  <a:ext uri="{FF2B5EF4-FFF2-40B4-BE49-F238E27FC236}">
                    <a16:creationId xmlns:a16="http://schemas.microsoft.com/office/drawing/2014/main" id="{D975D96F-E8D4-6146-8C2C-D58E2C400D1D}"/>
                  </a:ext>
                </a:extLst>
              </p:cNvPr>
              <p:cNvSpPr>
                <a:spLocks noChangeArrowheads="1"/>
              </p:cNvSpPr>
              <p:nvPr/>
            </p:nvSpPr>
            <p:spPr bwMode="auto">
              <a:xfrm>
                <a:off x="2565400" y="3735388"/>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56" name="Oval 21">
                <a:extLst>
                  <a:ext uri="{FF2B5EF4-FFF2-40B4-BE49-F238E27FC236}">
                    <a16:creationId xmlns:a16="http://schemas.microsoft.com/office/drawing/2014/main" id="{37AB7B3C-43A1-C635-505F-A9D3113CB356}"/>
                  </a:ext>
                </a:extLst>
              </p:cNvPr>
              <p:cNvSpPr>
                <a:spLocks noChangeArrowheads="1"/>
              </p:cNvSpPr>
              <p:nvPr/>
            </p:nvSpPr>
            <p:spPr bwMode="auto">
              <a:xfrm>
                <a:off x="2700338" y="3702050"/>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57" name="Oval 22">
                <a:extLst>
                  <a:ext uri="{FF2B5EF4-FFF2-40B4-BE49-F238E27FC236}">
                    <a16:creationId xmlns:a16="http://schemas.microsoft.com/office/drawing/2014/main" id="{55B7DE9E-06A6-49CF-BD62-EE33F39ACB2A}"/>
                  </a:ext>
                </a:extLst>
              </p:cNvPr>
              <p:cNvSpPr>
                <a:spLocks noChangeArrowheads="1"/>
              </p:cNvSpPr>
              <p:nvPr/>
            </p:nvSpPr>
            <p:spPr bwMode="auto">
              <a:xfrm>
                <a:off x="2833688" y="3690938"/>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58" name="Oval 23">
                <a:extLst>
                  <a:ext uri="{FF2B5EF4-FFF2-40B4-BE49-F238E27FC236}">
                    <a16:creationId xmlns:a16="http://schemas.microsoft.com/office/drawing/2014/main" id="{EA0BDC80-966D-81E0-3D5F-03500EA7A608}"/>
                  </a:ext>
                </a:extLst>
              </p:cNvPr>
              <p:cNvSpPr>
                <a:spLocks noChangeArrowheads="1"/>
              </p:cNvSpPr>
              <p:nvPr/>
            </p:nvSpPr>
            <p:spPr bwMode="auto">
              <a:xfrm>
                <a:off x="2968625" y="3652838"/>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59" name="Oval 24">
                <a:extLst>
                  <a:ext uri="{FF2B5EF4-FFF2-40B4-BE49-F238E27FC236}">
                    <a16:creationId xmlns:a16="http://schemas.microsoft.com/office/drawing/2014/main" id="{B34FB184-FF31-E544-A3BE-0406078C35E6}"/>
                  </a:ext>
                </a:extLst>
              </p:cNvPr>
              <p:cNvSpPr>
                <a:spLocks noChangeArrowheads="1"/>
              </p:cNvSpPr>
              <p:nvPr/>
            </p:nvSpPr>
            <p:spPr bwMode="auto">
              <a:xfrm>
                <a:off x="3103563" y="3648075"/>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62" name="Oval 25">
                <a:extLst>
                  <a:ext uri="{FF2B5EF4-FFF2-40B4-BE49-F238E27FC236}">
                    <a16:creationId xmlns:a16="http://schemas.microsoft.com/office/drawing/2014/main" id="{3171D719-7472-963D-081F-A9F9096A1170}"/>
                  </a:ext>
                </a:extLst>
              </p:cNvPr>
              <p:cNvSpPr>
                <a:spLocks noChangeArrowheads="1"/>
              </p:cNvSpPr>
              <p:nvPr/>
            </p:nvSpPr>
            <p:spPr bwMode="auto">
              <a:xfrm>
                <a:off x="3236913" y="3635375"/>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63" name="Oval 26">
                <a:extLst>
                  <a:ext uri="{FF2B5EF4-FFF2-40B4-BE49-F238E27FC236}">
                    <a16:creationId xmlns:a16="http://schemas.microsoft.com/office/drawing/2014/main" id="{D58D4F19-D4E4-5B2B-ED7E-6472223987A4}"/>
                  </a:ext>
                </a:extLst>
              </p:cNvPr>
              <p:cNvSpPr>
                <a:spLocks noChangeArrowheads="1"/>
              </p:cNvSpPr>
              <p:nvPr/>
            </p:nvSpPr>
            <p:spPr bwMode="auto">
              <a:xfrm>
                <a:off x="3371850" y="3538538"/>
                <a:ext cx="101600"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64" name="Oval 27">
                <a:extLst>
                  <a:ext uri="{FF2B5EF4-FFF2-40B4-BE49-F238E27FC236}">
                    <a16:creationId xmlns:a16="http://schemas.microsoft.com/office/drawing/2014/main" id="{B5189387-1145-FA31-061B-B6025CB2477B}"/>
                  </a:ext>
                </a:extLst>
              </p:cNvPr>
              <p:cNvSpPr>
                <a:spLocks noChangeArrowheads="1"/>
              </p:cNvSpPr>
              <p:nvPr/>
            </p:nvSpPr>
            <p:spPr bwMode="auto">
              <a:xfrm>
                <a:off x="3508375" y="3522663"/>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65" name="Oval 28">
                <a:extLst>
                  <a:ext uri="{FF2B5EF4-FFF2-40B4-BE49-F238E27FC236}">
                    <a16:creationId xmlns:a16="http://schemas.microsoft.com/office/drawing/2014/main" id="{8F881DE5-5678-8387-FF6E-FF9F26DF8468}"/>
                  </a:ext>
                </a:extLst>
              </p:cNvPr>
              <p:cNvSpPr>
                <a:spLocks noChangeArrowheads="1"/>
              </p:cNvSpPr>
              <p:nvPr/>
            </p:nvSpPr>
            <p:spPr bwMode="auto">
              <a:xfrm>
                <a:off x="3641725" y="3503613"/>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66" name="Oval 29">
                <a:extLst>
                  <a:ext uri="{FF2B5EF4-FFF2-40B4-BE49-F238E27FC236}">
                    <a16:creationId xmlns:a16="http://schemas.microsoft.com/office/drawing/2014/main" id="{EC9AB815-62F5-2890-44C9-971BA1546295}"/>
                  </a:ext>
                </a:extLst>
              </p:cNvPr>
              <p:cNvSpPr>
                <a:spLocks noChangeArrowheads="1"/>
              </p:cNvSpPr>
              <p:nvPr/>
            </p:nvSpPr>
            <p:spPr bwMode="auto">
              <a:xfrm>
                <a:off x="3776663" y="3502025"/>
                <a:ext cx="100013" cy="100013"/>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67" name="Oval 30">
                <a:extLst>
                  <a:ext uri="{FF2B5EF4-FFF2-40B4-BE49-F238E27FC236}">
                    <a16:creationId xmlns:a16="http://schemas.microsoft.com/office/drawing/2014/main" id="{AA8EB710-D401-93D5-A35C-2F3C10436793}"/>
                  </a:ext>
                </a:extLst>
              </p:cNvPr>
              <p:cNvSpPr>
                <a:spLocks noChangeArrowheads="1"/>
              </p:cNvSpPr>
              <p:nvPr/>
            </p:nvSpPr>
            <p:spPr bwMode="auto">
              <a:xfrm>
                <a:off x="3911600" y="3495675"/>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68" name="Oval 31">
                <a:extLst>
                  <a:ext uri="{FF2B5EF4-FFF2-40B4-BE49-F238E27FC236}">
                    <a16:creationId xmlns:a16="http://schemas.microsoft.com/office/drawing/2014/main" id="{F4BCD659-4373-4A39-7D5A-88BD3A014E80}"/>
                  </a:ext>
                </a:extLst>
              </p:cNvPr>
              <p:cNvSpPr>
                <a:spLocks noChangeArrowheads="1"/>
              </p:cNvSpPr>
              <p:nvPr/>
            </p:nvSpPr>
            <p:spPr bwMode="auto">
              <a:xfrm>
                <a:off x="4044950" y="3478213"/>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69" name="Oval 32">
                <a:extLst>
                  <a:ext uri="{FF2B5EF4-FFF2-40B4-BE49-F238E27FC236}">
                    <a16:creationId xmlns:a16="http://schemas.microsoft.com/office/drawing/2014/main" id="{F1BD7DAD-BDC1-9555-7EF4-F4A158BE5C45}"/>
                  </a:ext>
                </a:extLst>
              </p:cNvPr>
              <p:cNvSpPr>
                <a:spLocks noChangeArrowheads="1"/>
              </p:cNvSpPr>
              <p:nvPr/>
            </p:nvSpPr>
            <p:spPr bwMode="auto">
              <a:xfrm>
                <a:off x="4179888" y="3457575"/>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70" name="Oval 33">
                <a:extLst>
                  <a:ext uri="{FF2B5EF4-FFF2-40B4-BE49-F238E27FC236}">
                    <a16:creationId xmlns:a16="http://schemas.microsoft.com/office/drawing/2014/main" id="{E7D8A6D2-8401-0534-2D44-730D916BD7F6}"/>
                  </a:ext>
                </a:extLst>
              </p:cNvPr>
              <p:cNvSpPr>
                <a:spLocks noChangeArrowheads="1"/>
              </p:cNvSpPr>
              <p:nvPr/>
            </p:nvSpPr>
            <p:spPr bwMode="auto">
              <a:xfrm>
                <a:off x="4314825" y="3413125"/>
                <a:ext cx="101600"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71" name="Oval 34">
                <a:extLst>
                  <a:ext uri="{FF2B5EF4-FFF2-40B4-BE49-F238E27FC236}">
                    <a16:creationId xmlns:a16="http://schemas.microsoft.com/office/drawing/2014/main" id="{9879246A-50C2-9633-CD55-EC8AE72CC3BD}"/>
                  </a:ext>
                </a:extLst>
              </p:cNvPr>
              <p:cNvSpPr>
                <a:spLocks noChangeArrowheads="1"/>
              </p:cNvSpPr>
              <p:nvPr/>
            </p:nvSpPr>
            <p:spPr bwMode="auto">
              <a:xfrm>
                <a:off x="4449763" y="3386138"/>
                <a:ext cx="100013" cy="100013"/>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72" name="Oval 35">
                <a:extLst>
                  <a:ext uri="{FF2B5EF4-FFF2-40B4-BE49-F238E27FC236}">
                    <a16:creationId xmlns:a16="http://schemas.microsoft.com/office/drawing/2014/main" id="{B3869D01-9CCF-C934-67F1-840AB60AAF63}"/>
                  </a:ext>
                </a:extLst>
              </p:cNvPr>
              <p:cNvSpPr>
                <a:spLocks noChangeArrowheads="1"/>
              </p:cNvSpPr>
              <p:nvPr/>
            </p:nvSpPr>
            <p:spPr bwMode="auto">
              <a:xfrm>
                <a:off x="4584700" y="3328988"/>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73" name="Oval 36">
                <a:extLst>
                  <a:ext uri="{FF2B5EF4-FFF2-40B4-BE49-F238E27FC236}">
                    <a16:creationId xmlns:a16="http://schemas.microsoft.com/office/drawing/2014/main" id="{D79E83C6-77FE-6089-7DCB-8690B0FE4F51}"/>
                  </a:ext>
                </a:extLst>
              </p:cNvPr>
              <p:cNvSpPr>
                <a:spLocks noChangeArrowheads="1"/>
              </p:cNvSpPr>
              <p:nvPr/>
            </p:nvSpPr>
            <p:spPr bwMode="auto">
              <a:xfrm>
                <a:off x="4719638" y="3306763"/>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74" name="Oval 37">
                <a:extLst>
                  <a:ext uri="{FF2B5EF4-FFF2-40B4-BE49-F238E27FC236}">
                    <a16:creationId xmlns:a16="http://schemas.microsoft.com/office/drawing/2014/main" id="{F78B3DFA-74B3-1F36-2721-92CC250E4158}"/>
                  </a:ext>
                </a:extLst>
              </p:cNvPr>
              <p:cNvSpPr>
                <a:spLocks noChangeArrowheads="1"/>
              </p:cNvSpPr>
              <p:nvPr/>
            </p:nvSpPr>
            <p:spPr bwMode="auto">
              <a:xfrm>
                <a:off x="4852988" y="3306763"/>
                <a:ext cx="100013" cy="100013"/>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75" name="Oval 38">
                <a:extLst>
                  <a:ext uri="{FF2B5EF4-FFF2-40B4-BE49-F238E27FC236}">
                    <a16:creationId xmlns:a16="http://schemas.microsoft.com/office/drawing/2014/main" id="{3674EE02-76A4-B69A-9451-67B5D710FD08}"/>
                  </a:ext>
                </a:extLst>
              </p:cNvPr>
              <p:cNvSpPr>
                <a:spLocks noChangeArrowheads="1"/>
              </p:cNvSpPr>
              <p:nvPr/>
            </p:nvSpPr>
            <p:spPr bwMode="auto">
              <a:xfrm>
                <a:off x="4987925" y="3251200"/>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76" name="Oval 39">
                <a:extLst>
                  <a:ext uri="{FF2B5EF4-FFF2-40B4-BE49-F238E27FC236}">
                    <a16:creationId xmlns:a16="http://schemas.microsoft.com/office/drawing/2014/main" id="{450350CB-E51C-70D1-A5FD-7F6C6DE3CEB8}"/>
                  </a:ext>
                </a:extLst>
              </p:cNvPr>
              <p:cNvSpPr>
                <a:spLocks noChangeArrowheads="1"/>
              </p:cNvSpPr>
              <p:nvPr/>
            </p:nvSpPr>
            <p:spPr bwMode="auto">
              <a:xfrm>
                <a:off x="5122863" y="3160713"/>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77" name="Oval 40">
                <a:extLst>
                  <a:ext uri="{FF2B5EF4-FFF2-40B4-BE49-F238E27FC236}">
                    <a16:creationId xmlns:a16="http://schemas.microsoft.com/office/drawing/2014/main" id="{E1FD444B-C41C-3636-9572-9681DDF19FDF}"/>
                  </a:ext>
                </a:extLst>
              </p:cNvPr>
              <p:cNvSpPr>
                <a:spLocks noChangeArrowheads="1"/>
              </p:cNvSpPr>
              <p:nvPr/>
            </p:nvSpPr>
            <p:spPr bwMode="auto">
              <a:xfrm>
                <a:off x="5257800" y="3136900"/>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78" name="Oval 41">
                <a:extLst>
                  <a:ext uri="{FF2B5EF4-FFF2-40B4-BE49-F238E27FC236}">
                    <a16:creationId xmlns:a16="http://schemas.microsoft.com/office/drawing/2014/main" id="{E3C43CB5-B952-5B2F-83FA-3976E24CAE40}"/>
                  </a:ext>
                </a:extLst>
              </p:cNvPr>
              <p:cNvSpPr>
                <a:spLocks noChangeArrowheads="1"/>
              </p:cNvSpPr>
              <p:nvPr/>
            </p:nvSpPr>
            <p:spPr bwMode="auto">
              <a:xfrm>
                <a:off x="5392738" y="3119438"/>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79" name="Oval 42">
                <a:extLst>
                  <a:ext uri="{FF2B5EF4-FFF2-40B4-BE49-F238E27FC236}">
                    <a16:creationId xmlns:a16="http://schemas.microsoft.com/office/drawing/2014/main" id="{ED4D8B29-3A00-4022-E1F5-CBAD1AA9D8F6}"/>
                  </a:ext>
                </a:extLst>
              </p:cNvPr>
              <p:cNvSpPr>
                <a:spLocks noChangeArrowheads="1"/>
              </p:cNvSpPr>
              <p:nvPr/>
            </p:nvSpPr>
            <p:spPr bwMode="auto">
              <a:xfrm>
                <a:off x="5527675" y="3114675"/>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80" name="Oval 43">
                <a:extLst>
                  <a:ext uri="{FF2B5EF4-FFF2-40B4-BE49-F238E27FC236}">
                    <a16:creationId xmlns:a16="http://schemas.microsoft.com/office/drawing/2014/main" id="{5BF49FCB-3861-88D5-F869-36893E6BD6EA}"/>
                  </a:ext>
                </a:extLst>
              </p:cNvPr>
              <p:cNvSpPr>
                <a:spLocks noChangeArrowheads="1"/>
              </p:cNvSpPr>
              <p:nvPr/>
            </p:nvSpPr>
            <p:spPr bwMode="auto">
              <a:xfrm>
                <a:off x="5662613" y="3098800"/>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81" name="Oval 44">
                <a:extLst>
                  <a:ext uri="{FF2B5EF4-FFF2-40B4-BE49-F238E27FC236}">
                    <a16:creationId xmlns:a16="http://schemas.microsoft.com/office/drawing/2014/main" id="{456C698B-2CCE-BBF8-4D92-0E451DC682B5}"/>
                  </a:ext>
                </a:extLst>
              </p:cNvPr>
              <p:cNvSpPr>
                <a:spLocks noChangeArrowheads="1"/>
              </p:cNvSpPr>
              <p:nvPr/>
            </p:nvSpPr>
            <p:spPr bwMode="auto">
              <a:xfrm>
                <a:off x="5795963" y="3073400"/>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82" name="Oval 45">
                <a:extLst>
                  <a:ext uri="{FF2B5EF4-FFF2-40B4-BE49-F238E27FC236}">
                    <a16:creationId xmlns:a16="http://schemas.microsoft.com/office/drawing/2014/main" id="{D2E2ABBC-3746-A426-3301-1C29E7EFA8EF}"/>
                  </a:ext>
                </a:extLst>
              </p:cNvPr>
              <p:cNvSpPr>
                <a:spLocks noChangeArrowheads="1"/>
              </p:cNvSpPr>
              <p:nvPr/>
            </p:nvSpPr>
            <p:spPr bwMode="auto">
              <a:xfrm>
                <a:off x="5943600" y="3059113"/>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83" name="Oval 46">
                <a:extLst>
                  <a:ext uri="{FF2B5EF4-FFF2-40B4-BE49-F238E27FC236}">
                    <a16:creationId xmlns:a16="http://schemas.microsoft.com/office/drawing/2014/main" id="{489E403F-CDBB-FEF5-3D26-203DEE2C8F46}"/>
                  </a:ext>
                </a:extLst>
              </p:cNvPr>
              <p:cNvSpPr>
                <a:spLocks noChangeArrowheads="1"/>
              </p:cNvSpPr>
              <p:nvPr/>
            </p:nvSpPr>
            <p:spPr bwMode="auto">
              <a:xfrm>
                <a:off x="6078538" y="2921000"/>
                <a:ext cx="100013" cy="100013"/>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84" name="Oval 47">
                <a:extLst>
                  <a:ext uri="{FF2B5EF4-FFF2-40B4-BE49-F238E27FC236}">
                    <a16:creationId xmlns:a16="http://schemas.microsoft.com/office/drawing/2014/main" id="{1F0AC810-3216-57C0-B5E5-E68BBA8B9651}"/>
                  </a:ext>
                </a:extLst>
              </p:cNvPr>
              <p:cNvSpPr>
                <a:spLocks noChangeArrowheads="1"/>
              </p:cNvSpPr>
              <p:nvPr/>
            </p:nvSpPr>
            <p:spPr bwMode="auto">
              <a:xfrm>
                <a:off x="6213475" y="2881313"/>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85" name="Oval 48">
                <a:extLst>
                  <a:ext uri="{FF2B5EF4-FFF2-40B4-BE49-F238E27FC236}">
                    <a16:creationId xmlns:a16="http://schemas.microsoft.com/office/drawing/2014/main" id="{A94C7112-011D-3E03-BBA0-9A31E570EA18}"/>
                  </a:ext>
                </a:extLst>
              </p:cNvPr>
              <p:cNvSpPr>
                <a:spLocks noChangeArrowheads="1"/>
              </p:cNvSpPr>
              <p:nvPr/>
            </p:nvSpPr>
            <p:spPr bwMode="auto">
              <a:xfrm>
                <a:off x="6335713" y="2741613"/>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86" name="Oval 49">
                <a:extLst>
                  <a:ext uri="{FF2B5EF4-FFF2-40B4-BE49-F238E27FC236}">
                    <a16:creationId xmlns:a16="http://schemas.microsoft.com/office/drawing/2014/main" id="{32A3EC8D-DFBC-37FA-1D77-7E9BA6B2D6EC}"/>
                  </a:ext>
                </a:extLst>
              </p:cNvPr>
              <p:cNvSpPr>
                <a:spLocks noChangeArrowheads="1"/>
              </p:cNvSpPr>
              <p:nvPr/>
            </p:nvSpPr>
            <p:spPr bwMode="auto">
              <a:xfrm>
                <a:off x="6470650" y="2693988"/>
                <a:ext cx="100013" cy="100013"/>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87" name="Oval 50">
                <a:extLst>
                  <a:ext uri="{FF2B5EF4-FFF2-40B4-BE49-F238E27FC236}">
                    <a16:creationId xmlns:a16="http://schemas.microsoft.com/office/drawing/2014/main" id="{2683439A-96D2-EF91-A21B-3E911FC430AB}"/>
                  </a:ext>
                </a:extLst>
              </p:cNvPr>
              <p:cNvSpPr>
                <a:spLocks noChangeArrowheads="1"/>
              </p:cNvSpPr>
              <p:nvPr/>
            </p:nvSpPr>
            <p:spPr bwMode="auto">
              <a:xfrm>
                <a:off x="6604000" y="2573338"/>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88" name="Oval 51">
                <a:extLst>
                  <a:ext uri="{FF2B5EF4-FFF2-40B4-BE49-F238E27FC236}">
                    <a16:creationId xmlns:a16="http://schemas.microsoft.com/office/drawing/2014/main" id="{951EDAD6-716F-AD22-CC65-84A2179D4ABB}"/>
                  </a:ext>
                </a:extLst>
              </p:cNvPr>
              <p:cNvSpPr>
                <a:spLocks noChangeArrowheads="1"/>
              </p:cNvSpPr>
              <p:nvPr/>
            </p:nvSpPr>
            <p:spPr bwMode="auto">
              <a:xfrm>
                <a:off x="6738938" y="2557463"/>
                <a:ext cx="100013" cy="100013"/>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89" name="Oval 52">
                <a:extLst>
                  <a:ext uri="{FF2B5EF4-FFF2-40B4-BE49-F238E27FC236}">
                    <a16:creationId xmlns:a16="http://schemas.microsoft.com/office/drawing/2014/main" id="{99DA096E-E06C-37BA-1F9D-62F4B147B467}"/>
                  </a:ext>
                </a:extLst>
              </p:cNvPr>
              <p:cNvSpPr>
                <a:spLocks noChangeArrowheads="1"/>
              </p:cNvSpPr>
              <p:nvPr/>
            </p:nvSpPr>
            <p:spPr bwMode="auto">
              <a:xfrm>
                <a:off x="6886575" y="2543175"/>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90" name="Oval 53">
                <a:extLst>
                  <a:ext uri="{FF2B5EF4-FFF2-40B4-BE49-F238E27FC236}">
                    <a16:creationId xmlns:a16="http://schemas.microsoft.com/office/drawing/2014/main" id="{4B8DDC09-F5D8-F428-AE02-686364C4EF5E}"/>
                  </a:ext>
                </a:extLst>
              </p:cNvPr>
              <p:cNvSpPr>
                <a:spLocks noChangeArrowheads="1"/>
              </p:cNvSpPr>
              <p:nvPr/>
            </p:nvSpPr>
            <p:spPr bwMode="auto">
              <a:xfrm>
                <a:off x="7021513" y="2411413"/>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91" name="Oval 54">
                <a:extLst>
                  <a:ext uri="{FF2B5EF4-FFF2-40B4-BE49-F238E27FC236}">
                    <a16:creationId xmlns:a16="http://schemas.microsoft.com/office/drawing/2014/main" id="{BD97CB36-2AF1-B3CF-F309-EE059C95CC53}"/>
                  </a:ext>
                </a:extLst>
              </p:cNvPr>
              <p:cNvSpPr>
                <a:spLocks noChangeArrowheads="1"/>
              </p:cNvSpPr>
              <p:nvPr/>
            </p:nvSpPr>
            <p:spPr bwMode="auto">
              <a:xfrm>
                <a:off x="7156450" y="2108200"/>
                <a:ext cx="100013" cy="100013"/>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92" name="Oval 55">
                <a:extLst>
                  <a:ext uri="{FF2B5EF4-FFF2-40B4-BE49-F238E27FC236}">
                    <a16:creationId xmlns:a16="http://schemas.microsoft.com/office/drawing/2014/main" id="{CCCD7AC7-08DF-CDA8-2A3B-4517D052572F}"/>
                  </a:ext>
                </a:extLst>
              </p:cNvPr>
              <p:cNvSpPr>
                <a:spLocks noChangeArrowheads="1"/>
              </p:cNvSpPr>
              <p:nvPr/>
            </p:nvSpPr>
            <p:spPr bwMode="auto">
              <a:xfrm>
                <a:off x="7291388" y="2081213"/>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93" name="Oval 56">
                <a:extLst>
                  <a:ext uri="{FF2B5EF4-FFF2-40B4-BE49-F238E27FC236}">
                    <a16:creationId xmlns:a16="http://schemas.microsoft.com/office/drawing/2014/main" id="{6A514152-1788-2628-EAD9-2326A7431731}"/>
                  </a:ext>
                </a:extLst>
              </p:cNvPr>
              <p:cNvSpPr>
                <a:spLocks noChangeArrowheads="1"/>
              </p:cNvSpPr>
              <p:nvPr/>
            </p:nvSpPr>
            <p:spPr bwMode="auto">
              <a:xfrm>
                <a:off x="7424738" y="2070100"/>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94" name="Oval 57">
                <a:extLst>
                  <a:ext uri="{FF2B5EF4-FFF2-40B4-BE49-F238E27FC236}">
                    <a16:creationId xmlns:a16="http://schemas.microsoft.com/office/drawing/2014/main" id="{59CB7AF2-60B2-F83E-EA20-63A161DFEB43}"/>
                  </a:ext>
                </a:extLst>
              </p:cNvPr>
              <p:cNvSpPr>
                <a:spLocks noChangeArrowheads="1"/>
              </p:cNvSpPr>
              <p:nvPr/>
            </p:nvSpPr>
            <p:spPr bwMode="auto">
              <a:xfrm>
                <a:off x="7559675" y="2032000"/>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95" name="Oval 58">
                <a:extLst>
                  <a:ext uri="{FF2B5EF4-FFF2-40B4-BE49-F238E27FC236}">
                    <a16:creationId xmlns:a16="http://schemas.microsoft.com/office/drawing/2014/main" id="{2B6EC78D-A542-1AD3-4625-A53E1063C965}"/>
                  </a:ext>
                </a:extLst>
              </p:cNvPr>
              <p:cNvSpPr>
                <a:spLocks noChangeArrowheads="1"/>
              </p:cNvSpPr>
              <p:nvPr/>
            </p:nvSpPr>
            <p:spPr bwMode="auto">
              <a:xfrm>
                <a:off x="7694613" y="2020888"/>
                <a:ext cx="100013" cy="101600"/>
              </a:xfrm>
              <a:prstGeom prst="ellipse">
                <a:avLst/>
              </a:pr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96" name="Oval 59">
                <a:extLst>
                  <a:ext uri="{FF2B5EF4-FFF2-40B4-BE49-F238E27FC236}">
                    <a16:creationId xmlns:a16="http://schemas.microsoft.com/office/drawing/2014/main" id="{D93151E5-A26D-5A93-6CF8-E8CA6DD489C8}"/>
                  </a:ext>
                </a:extLst>
              </p:cNvPr>
              <p:cNvSpPr>
                <a:spLocks noChangeArrowheads="1"/>
              </p:cNvSpPr>
              <p:nvPr/>
            </p:nvSpPr>
            <p:spPr bwMode="auto">
              <a:xfrm>
                <a:off x="7829550" y="1847850"/>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97" name="Oval 60">
                <a:extLst>
                  <a:ext uri="{FF2B5EF4-FFF2-40B4-BE49-F238E27FC236}">
                    <a16:creationId xmlns:a16="http://schemas.microsoft.com/office/drawing/2014/main" id="{11908EEE-4FC8-C7C9-FC8E-8D65A873BD30}"/>
                  </a:ext>
                </a:extLst>
              </p:cNvPr>
              <p:cNvSpPr>
                <a:spLocks noChangeArrowheads="1"/>
              </p:cNvSpPr>
              <p:nvPr/>
            </p:nvSpPr>
            <p:spPr bwMode="auto">
              <a:xfrm>
                <a:off x="7964488" y="1724025"/>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4" name="Oval 30">
                <a:extLst>
                  <a:ext uri="{FF2B5EF4-FFF2-40B4-BE49-F238E27FC236}">
                    <a16:creationId xmlns:a16="http://schemas.microsoft.com/office/drawing/2014/main" id="{BC467953-8C47-68E3-9D09-14830CF62C3D}"/>
                  </a:ext>
                </a:extLst>
              </p:cNvPr>
              <p:cNvSpPr>
                <a:spLocks noChangeArrowheads="1"/>
              </p:cNvSpPr>
              <p:nvPr/>
            </p:nvSpPr>
            <p:spPr bwMode="auto">
              <a:xfrm>
                <a:off x="7029450" y="3101975"/>
                <a:ext cx="100013" cy="101600"/>
              </a:xfrm>
              <a:prstGeom prst="ellipse">
                <a:avLst/>
              </a:prstGeom>
              <a:noFill/>
              <a:ln w="127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5" name="Oval 30">
                <a:extLst>
                  <a:ext uri="{FF2B5EF4-FFF2-40B4-BE49-F238E27FC236}">
                    <a16:creationId xmlns:a16="http://schemas.microsoft.com/office/drawing/2014/main" id="{D52E18B1-21E6-E485-7782-EDF83E1E8070}"/>
                  </a:ext>
                </a:extLst>
              </p:cNvPr>
              <p:cNvSpPr>
                <a:spLocks noChangeArrowheads="1"/>
              </p:cNvSpPr>
              <p:nvPr/>
            </p:nvSpPr>
            <p:spPr bwMode="auto">
              <a:xfrm>
                <a:off x="7429500" y="2543175"/>
                <a:ext cx="100013" cy="101600"/>
              </a:xfrm>
              <a:prstGeom prst="ellipse">
                <a:avLst/>
              </a:prstGeom>
              <a:noFill/>
              <a:ln w="1905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sp>
          <p:nvSpPr>
            <p:cNvPr id="510" name="テキスト ボックス 509">
              <a:extLst>
                <a:ext uri="{FF2B5EF4-FFF2-40B4-BE49-F238E27FC236}">
                  <a16:creationId xmlns:a16="http://schemas.microsoft.com/office/drawing/2014/main" id="{366836C6-AE5A-42FB-8C12-5495C48D6950}"/>
                </a:ext>
              </a:extLst>
            </p:cNvPr>
            <p:cNvSpPr txBox="1"/>
            <p:nvPr/>
          </p:nvSpPr>
          <p:spPr>
            <a:xfrm>
              <a:off x="7569200" y="4876800"/>
              <a:ext cx="601447" cy="338554"/>
            </a:xfrm>
            <a:prstGeom prst="rect">
              <a:avLst/>
            </a:prstGeom>
            <a:noFill/>
          </p:spPr>
          <p:txBody>
            <a:bodyPr wrap="none" rtlCol="0">
              <a:spAutoFit/>
            </a:bodyPr>
            <a:lstStyle/>
            <a:p>
              <a:r>
                <a:rPr kumimoji="1" lang="en-US" altLang="ja-JP" sz="1600" dirty="0">
                  <a:latin typeface="Times New Roman" panose="02020603050405020304" pitchFamily="18" charset="0"/>
                  <a:cs typeface="Times New Roman" panose="02020603050405020304" pitchFamily="18" charset="0"/>
                </a:rPr>
                <a:t>2010</a:t>
              </a:r>
              <a:endParaRPr kumimoji="1" lang="ja-JP" altLang="en-US" dirty="0">
                <a:latin typeface="Times New Roman" panose="02020603050405020304" pitchFamily="18" charset="0"/>
                <a:cs typeface="Times New Roman" panose="02020603050405020304" pitchFamily="18" charset="0"/>
              </a:endParaRPr>
            </a:p>
          </p:txBody>
        </p:sp>
      </p:grpSp>
      <p:grpSp>
        <p:nvGrpSpPr>
          <p:cNvPr id="508" name="2000青+Y">
            <a:extLst>
              <a:ext uri="{FF2B5EF4-FFF2-40B4-BE49-F238E27FC236}">
                <a16:creationId xmlns:a16="http://schemas.microsoft.com/office/drawing/2014/main" id="{3C0C2E75-C605-6202-BEC1-E3246E2791BF}"/>
              </a:ext>
            </a:extLst>
          </p:cNvPr>
          <p:cNvGrpSpPr/>
          <p:nvPr/>
        </p:nvGrpSpPr>
        <p:grpSpPr>
          <a:xfrm>
            <a:off x="1082675" y="2176463"/>
            <a:ext cx="7081622" cy="3230562"/>
            <a:chOff x="1082675" y="2176463"/>
            <a:chExt cx="7081622" cy="3230562"/>
          </a:xfrm>
        </p:grpSpPr>
        <p:grpSp>
          <p:nvGrpSpPr>
            <p:cNvPr id="361" name="2000　青">
              <a:extLst>
                <a:ext uri="{FF2B5EF4-FFF2-40B4-BE49-F238E27FC236}">
                  <a16:creationId xmlns:a16="http://schemas.microsoft.com/office/drawing/2014/main" id="{E49998B1-0312-B396-40F6-8D69B741AB46}"/>
                </a:ext>
              </a:extLst>
            </p:cNvPr>
            <p:cNvGrpSpPr/>
            <p:nvPr/>
          </p:nvGrpSpPr>
          <p:grpSpPr>
            <a:xfrm>
              <a:off x="1082675" y="2176463"/>
              <a:ext cx="6989763" cy="3230562"/>
              <a:chOff x="1082675" y="2176463"/>
              <a:chExt cx="6989763" cy="3230562"/>
            </a:xfrm>
          </p:grpSpPr>
          <p:sp>
            <p:nvSpPr>
              <p:cNvPr id="85" name="Oval 9">
                <a:extLst>
                  <a:ext uri="{FF2B5EF4-FFF2-40B4-BE49-F238E27FC236}">
                    <a16:creationId xmlns:a16="http://schemas.microsoft.com/office/drawing/2014/main" id="{C9BF32F8-FFD1-78DB-808E-E37B9EC97048}"/>
                  </a:ext>
                </a:extLst>
              </p:cNvPr>
              <p:cNvSpPr>
                <a:spLocks noChangeArrowheads="1"/>
              </p:cNvSpPr>
              <p:nvPr/>
            </p:nvSpPr>
            <p:spPr bwMode="auto">
              <a:xfrm>
                <a:off x="1082675" y="5305425"/>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9" name="Oval 10">
                <a:extLst>
                  <a:ext uri="{FF2B5EF4-FFF2-40B4-BE49-F238E27FC236}">
                    <a16:creationId xmlns:a16="http://schemas.microsoft.com/office/drawing/2014/main" id="{21E56F54-8462-9B85-FE18-AA3F441BB84B}"/>
                  </a:ext>
                </a:extLst>
              </p:cNvPr>
              <p:cNvSpPr>
                <a:spLocks noChangeArrowheads="1"/>
              </p:cNvSpPr>
              <p:nvPr/>
            </p:nvSpPr>
            <p:spPr bwMode="auto">
              <a:xfrm>
                <a:off x="1216025" y="4533900"/>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00" name="Oval 11">
                <a:extLst>
                  <a:ext uri="{FF2B5EF4-FFF2-40B4-BE49-F238E27FC236}">
                    <a16:creationId xmlns:a16="http://schemas.microsoft.com/office/drawing/2014/main" id="{89D4314C-8363-96EF-4B83-C67DCC1730B9}"/>
                  </a:ext>
                </a:extLst>
              </p:cNvPr>
              <p:cNvSpPr>
                <a:spLocks noChangeArrowheads="1"/>
              </p:cNvSpPr>
              <p:nvPr/>
            </p:nvSpPr>
            <p:spPr bwMode="auto">
              <a:xfrm>
                <a:off x="1352550" y="4518025"/>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03" name="Oval 12">
                <a:extLst>
                  <a:ext uri="{FF2B5EF4-FFF2-40B4-BE49-F238E27FC236}">
                    <a16:creationId xmlns:a16="http://schemas.microsoft.com/office/drawing/2014/main" id="{E343E21D-F730-CB4C-BD7B-F6BD966BA347}"/>
                  </a:ext>
                </a:extLst>
              </p:cNvPr>
              <p:cNvSpPr>
                <a:spLocks noChangeArrowheads="1"/>
              </p:cNvSpPr>
              <p:nvPr/>
            </p:nvSpPr>
            <p:spPr bwMode="auto">
              <a:xfrm>
                <a:off x="1487488" y="4416425"/>
                <a:ext cx="100013" cy="103188"/>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04" name="Oval 13">
                <a:extLst>
                  <a:ext uri="{FF2B5EF4-FFF2-40B4-BE49-F238E27FC236}">
                    <a16:creationId xmlns:a16="http://schemas.microsoft.com/office/drawing/2014/main" id="{21F6A274-C978-1B50-BCED-97152135C669}"/>
                  </a:ext>
                </a:extLst>
              </p:cNvPr>
              <p:cNvSpPr>
                <a:spLocks noChangeArrowheads="1"/>
              </p:cNvSpPr>
              <p:nvPr/>
            </p:nvSpPr>
            <p:spPr bwMode="auto">
              <a:xfrm>
                <a:off x="1620838" y="4289425"/>
                <a:ext cx="101600"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5" name="Oval 14">
                <a:extLst>
                  <a:ext uri="{FF2B5EF4-FFF2-40B4-BE49-F238E27FC236}">
                    <a16:creationId xmlns:a16="http://schemas.microsoft.com/office/drawing/2014/main" id="{26A5DD05-8564-9127-F89C-497E7C628499}"/>
                  </a:ext>
                </a:extLst>
              </p:cNvPr>
              <p:cNvSpPr>
                <a:spLocks noChangeArrowheads="1"/>
              </p:cNvSpPr>
              <p:nvPr/>
            </p:nvSpPr>
            <p:spPr bwMode="auto">
              <a:xfrm>
                <a:off x="1757363" y="4268788"/>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6" name="Oval 15">
                <a:extLst>
                  <a:ext uri="{FF2B5EF4-FFF2-40B4-BE49-F238E27FC236}">
                    <a16:creationId xmlns:a16="http://schemas.microsoft.com/office/drawing/2014/main" id="{90E2F3B1-0F29-FD68-EF6E-C4EF7028525D}"/>
                  </a:ext>
                </a:extLst>
              </p:cNvPr>
              <p:cNvSpPr>
                <a:spLocks noChangeArrowheads="1"/>
              </p:cNvSpPr>
              <p:nvPr/>
            </p:nvSpPr>
            <p:spPr bwMode="auto">
              <a:xfrm>
                <a:off x="1892300" y="4260850"/>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7" name="Oval 16">
                <a:extLst>
                  <a:ext uri="{FF2B5EF4-FFF2-40B4-BE49-F238E27FC236}">
                    <a16:creationId xmlns:a16="http://schemas.microsoft.com/office/drawing/2014/main" id="{443B3D77-7141-BEE3-B235-85782BF0884D}"/>
                  </a:ext>
                </a:extLst>
              </p:cNvPr>
              <p:cNvSpPr>
                <a:spLocks noChangeArrowheads="1"/>
              </p:cNvSpPr>
              <p:nvPr/>
            </p:nvSpPr>
            <p:spPr bwMode="auto">
              <a:xfrm>
                <a:off x="2027238" y="4257675"/>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26" name="Oval 17">
                <a:extLst>
                  <a:ext uri="{FF2B5EF4-FFF2-40B4-BE49-F238E27FC236}">
                    <a16:creationId xmlns:a16="http://schemas.microsoft.com/office/drawing/2014/main" id="{4F54C2E5-6F0E-A825-5AC0-93D8DDA3CF9C}"/>
                  </a:ext>
                </a:extLst>
              </p:cNvPr>
              <p:cNvSpPr>
                <a:spLocks noChangeArrowheads="1"/>
              </p:cNvSpPr>
              <p:nvPr/>
            </p:nvSpPr>
            <p:spPr bwMode="auto">
              <a:xfrm>
                <a:off x="2162175" y="4221163"/>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37" name="Oval 18">
                <a:extLst>
                  <a:ext uri="{FF2B5EF4-FFF2-40B4-BE49-F238E27FC236}">
                    <a16:creationId xmlns:a16="http://schemas.microsoft.com/office/drawing/2014/main" id="{EE4612E4-2606-43D1-F310-06E5142966B7}"/>
                  </a:ext>
                </a:extLst>
              </p:cNvPr>
              <p:cNvSpPr>
                <a:spLocks noChangeArrowheads="1"/>
              </p:cNvSpPr>
              <p:nvPr/>
            </p:nvSpPr>
            <p:spPr bwMode="auto">
              <a:xfrm>
                <a:off x="2298700" y="4189413"/>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38" name="Oval 19">
                <a:extLst>
                  <a:ext uri="{FF2B5EF4-FFF2-40B4-BE49-F238E27FC236}">
                    <a16:creationId xmlns:a16="http://schemas.microsoft.com/office/drawing/2014/main" id="{7B4C593C-6BDA-C219-0312-775919F6C95D}"/>
                  </a:ext>
                </a:extLst>
              </p:cNvPr>
              <p:cNvSpPr>
                <a:spLocks noChangeArrowheads="1"/>
              </p:cNvSpPr>
              <p:nvPr/>
            </p:nvSpPr>
            <p:spPr bwMode="auto">
              <a:xfrm>
                <a:off x="2432050" y="4168775"/>
                <a:ext cx="100013" cy="103188"/>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39" name="Oval 20">
                <a:extLst>
                  <a:ext uri="{FF2B5EF4-FFF2-40B4-BE49-F238E27FC236}">
                    <a16:creationId xmlns:a16="http://schemas.microsoft.com/office/drawing/2014/main" id="{F5EE6D86-0309-75E8-C690-7B5EEFF72ECF}"/>
                  </a:ext>
                </a:extLst>
              </p:cNvPr>
              <p:cNvSpPr>
                <a:spLocks noChangeArrowheads="1"/>
              </p:cNvSpPr>
              <p:nvPr/>
            </p:nvSpPr>
            <p:spPr bwMode="auto">
              <a:xfrm>
                <a:off x="2566988" y="4137025"/>
                <a:ext cx="101600"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5" name="Oval 21">
                <a:extLst>
                  <a:ext uri="{FF2B5EF4-FFF2-40B4-BE49-F238E27FC236}">
                    <a16:creationId xmlns:a16="http://schemas.microsoft.com/office/drawing/2014/main" id="{4C944716-B462-0E93-79D9-E1B6D60C009B}"/>
                  </a:ext>
                </a:extLst>
              </p:cNvPr>
              <p:cNvSpPr>
                <a:spLocks noChangeArrowheads="1"/>
              </p:cNvSpPr>
              <p:nvPr/>
            </p:nvSpPr>
            <p:spPr bwMode="auto">
              <a:xfrm>
                <a:off x="2703513" y="4041775"/>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6" name="Oval 22">
                <a:extLst>
                  <a:ext uri="{FF2B5EF4-FFF2-40B4-BE49-F238E27FC236}">
                    <a16:creationId xmlns:a16="http://schemas.microsoft.com/office/drawing/2014/main" id="{2F5C20D5-5228-B8B1-EF7D-24F3DCAA8484}"/>
                  </a:ext>
                </a:extLst>
              </p:cNvPr>
              <p:cNvSpPr>
                <a:spLocks noChangeArrowheads="1"/>
              </p:cNvSpPr>
              <p:nvPr/>
            </p:nvSpPr>
            <p:spPr bwMode="auto">
              <a:xfrm>
                <a:off x="2836863" y="4040188"/>
                <a:ext cx="101600"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7" name="Oval 23">
                <a:extLst>
                  <a:ext uri="{FF2B5EF4-FFF2-40B4-BE49-F238E27FC236}">
                    <a16:creationId xmlns:a16="http://schemas.microsoft.com/office/drawing/2014/main" id="{764E28D5-DEF7-1848-34C7-CCED407A072F}"/>
                  </a:ext>
                </a:extLst>
              </p:cNvPr>
              <p:cNvSpPr>
                <a:spLocks noChangeArrowheads="1"/>
              </p:cNvSpPr>
              <p:nvPr/>
            </p:nvSpPr>
            <p:spPr bwMode="auto">
              <a:xfrm>
                <a:off x="2973388" y="3967163"/>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00" name="Oval 24">
                <a:extLst>
                  <a:ext uri="{FF2B5EF4-FFF2-40B4-BE49-F238E27FC236}">
                    <a16:creationId xmlns:a16="http://schemas.microsoft.com/office/drawing/2014/main" id="{C10A891F-711A-F78C-8A76-19B090703A84}"/>
                  </a:ext>
                </a:extLst>
              </p:cNvPr>
              <p:cNvSpPr>
                <a:spLocks noChangeArrowheads="1"/>
              </p:cNvSpPr>
              <p:nvPr/>
            </p:nvSpPr>
            <p:spPr bwMode="auto">
              <a:xfrm>
                <a:off x="3108325" y="3925888"/>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01" name="Oval 25">
                <a:extLst>
                  <a:ext uri="{FF2B5EF4-FFF2-40B4-BE49-F238E27FC236}">
                    <a16:creationId xmlns:a16="http://schemas.microsoft.com/office/drawing/2014/main" id="{38E63D3B-B43C-F464-91FA-109AFF300896}"/>
                  </a:ext>
                </a:extLst>
              </p:cNvPr>
              <p:cNvSpPr>
                <a:spLocks noChangeArrowheads="1"/>
              </p:cNvSpPr>
              <p:nvPr/>
            </p:nvSpPr>
            <p:spPr bwMode="auto">
              <a:xfrm>
                <a:off x="3243263" y="3900488"/>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02" name="Oval 26">
                <a:extLst>
                  <a:ext uri="{FF2B5EF4-FFF2-40B4-BE49-F238E27FC236}">
                    <a16:creationId xmlns:a16="http://schemas.microsoft.com/office/drawing/2014/main" id="{C792DE46-C0C2-DCF6-6388-D2590251890D}"/>
                  </a:ext>
                </a:extLst>
              </p:cNvPr>
              <p:cNvSpPr>
                <a:spLocks noChangeArrowheads="1"/>
              </p:cNvSpPr>
              <p:nvPr/>
            </p:nvSpPr>
            <p:spPr bwMode="auto">
              <a:xfrm>
                <a:off x="3378200" y="3813175"/>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03" name="Oval 27">
                <a:extLst>
                  <a:ext uri="{FF2B5EF4-FFF2-40B4-BE49-F238E27FC236}">
                    <a16:creationId xmlns:a16="http://schemas.microsoft.com/office/drawing/2014/main" id="{839276D1-842D-0BE9-6534-24506367FB5C}"/>
                  </a:ext>
                </a:extLst>
              </p:cNvPr>
              <p:cNvSpPr>
                <a:spLocks noChangeArrowheads="1"/>
              </p:cNvSpPr>
              <p:nvPr/>
            </p:nvSpPr>
            <p:spPr bwMode="auto">
              <a:xfrm>
                <a:off x="3513138" y="3722688"/>
                <a:ext cx="101600"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05" name="Oval 28">
                <a:extLst>
                  <a:ext uri="{FF2B5EF4-FFF2-40B4-BE49-F238E27FC236}">
                    <a16:creationId xmlns:a16="http://schemas.microsoft.com/office/drawing/2014/main" id="{DD7F2600-B6DB-1883-84E6-5BD04A962718}"/>
                  </a:ext>
                </a:extLst>
              </p:cNvPr>
              <p:cNvSpPr>
                <a:spLocks noChangeArrowheads="1"/>
              </p:cNvSpPr>
              <p:nvPr/>
            </p:nvSpPr>
            <p:spPr bwMode="auto">
              <a:xfrm>
                <a:off x="3648075" y="3717925"/>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07" name="Oval 29">
                <a:extLst>
                  <a:ext uri="{FF2B5EF4-FFF2-40B4-BE49-F238E27FC236}">
                    <a16:creationId xmlns:a16="http://schemas.microsoft.com/office/drawing/2014/main" id="{78453EE9-AB23-3AED-A651-4C73B846FB2E}"/>
                  </a:ext>
                </a:extLst>
              </p:cNvPr>
              <p:cNvSpPr>
                <a:spLocks noChangeArrowheads="1"/>
              </p:cNvSpPr>
              <p:nvPr/>
            </p:nvSpPr>
            <p:spPr bwMode="auto">
              <a:xfrm>
                <a:off x="3783013" y="3709988"/>
                <a:ext cx="101600" cy="103188"/>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09" name="Oval 30">
                <a:extLst>
                  <a:ext uri="{FF2B5EF4-FFF2-40B4-BE49-F238E27FC236}">
                    <a16:creationId xmlns:a16="http://schemas.microsoft.com/office/drawing/2014/main" id="{052C4012-3D3D-B49F-AD2A-A4F4EB1FCF2E}"/>
                  </a:ext>
                </a:extLst>
              </p:cNvPr>
              <p:cNvSpPr>
                <a:spLocks noChangeArrowheads="1"/>
              </p:cNvSpPr>
              <p:nvPr/>
            </p:nvSpPr>
            <p:spPr bwMode="auto">
              <a:xfrm>
                <a:off x="3919538" y="3709988"/>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11" name="Oval 31">
                <a:extLst>
                  <a:ext uri="{FF2B5EF4-FFF2-40B4-BE49-F238E27FC236}">
                    <a16:creationId xmlns:a16="http://schemas.microsoft.com/office/drawing/2014/main" id="{8B8D7D84-FCCC-6E5B-4A6C-E53204109403}"/>
                  </a:ext>
                </a:extLst>
              </p:cNvPr>
              <p:cNvSpPr>
                <a:spLocks noChangeArrowheads="1"/>
              </p:cNvSpPr>
              <p:nvPr/>
            </p:nvSpPr>
            <p:spPr bwMode="auto">
              <a:xfrm>
                <a:off x="4052888" y="3683000"/>
                <a:ext cx="101600" cy="103188"/>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12" name="Oval 32">
                <a:extLst>
                  <a:ext uri="{FF2B5EF4-FFF2-40B4-BE49-F238E27FC236}">
                    <a16:creationId xmlns:a16="http://schemas.microsoft.com/office/drawing/2014/main" id="{4D2AEA19-DB3C-7083-E74C-B45E0DCF3A22}"/>
                  </a:ext>
                </a:extLst>
              </p:cNvPr>
              <p:cNvSpPr>
                <a:spLocks noChangeArrowheads="1"/>
              </p:cNvSpPr>
              <p:nvPr/>
            </p:nvSpPr>
            <p:spPr bwMode="auto">
              <a:xfrm>
                <a:off x="4189413" y="3662363"/>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13" name="Oval 33">
                <a:extLst>
                  <a:ext uri="{FF2B5EF4-FFF2-40B4-BE49-F238E27FC236}">
                    <a16:creationId xmlns:a16="http://schemas.microsoft.com/office/drawing/2014/main" id="{82C47126-34B3-EC08-B485-BA512998DD86}"/>
                  </a:ext>
                </a:extLst>
              </p:cNvPr>
              <p:cNvSpPr>
                <a:spLocks noChangeArrowheads="1"/>
              </p:cNvSpPr>
              <p:nvPr/>
            </p:nvSpPr>
            <p:spPr bwMode="auto">
              <a:xfrm>
                <a:off x="4324350" y="3624263"/>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14" name="Oval 34">
                <a:extLst>
                  <a:ext uri="{FF2B5EF4-FFF2-40B4-BE49-F238E27FC236}">
                    <a16:creationId xmlns:a16="http://schemas.microsoft.com/office/drawing/2014/main" id="{F5ACE2D4-4EFF-A3E5-F6BB-114BE01BF0C0}"/>
                  </a:ext>
                </a:extLst>
              </p:cNvPr>
              <p:cNvSpPr>
                <a:spLocks noChangeArrowheads="1"/>
              </p:cNvSpPr>
              <p:nvPr/>
            </p:nvSpPr>
            <p:spPr bwMode="auto">
              <a:xfrm>
                <a:off x="4459288" y="3616325"/>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17" name="Oval 35">
                <a:extLst>
                  <a:ext uri="{FF2B5EF4-FFF2-40B4-BE49-F238E27FC236}">
                    <a16:creationId xmlns:a16="http://schemas.microsoft.com/office/drawing/2014/main" id="{ACE80D50-6BC6-5E34-7728-D7DCCB107600}"/>
                  </a:ext>
                </a:extLst>
              </p:cNvPr>
              <p:cNvSpPr>
                <a:spLocks noChangeArrowheads="1"/>
              </p:cNvSpPr>
              <p:nvPr/>
            </p:nvSpPr>
            <p:spPr bwMode="auto">
              <a:xfrm>
                <a:off x="4594225" y="3613150"/>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18" name="Oval 36">
                <a:extLst>
                  <a:ext uri="{FF2B5EF4-FFF2-40B4-BE49-F238E27FC236}">
                    <a16:creationId xmlns:a16="http://schemas.microsoft.com/office/drawing/2014/main" id="{562FCEDF-5BF1-8F12-C8DC-FBE4D566867B}"/>
                  </a:ext>
                </a:extLst>
              </p:cNvPr>
              <p:cNvSpPr>
                <a:spLocks noChangeArrowheads="1"/>
              </p:cNvSpPr>
              <p:nvPr/>
            </p:nvSpPr>
            <p:spPr bwMode="auto">
              <a:xfrm>
                <a:off x="4729163" y="3552825"/>
                <a:ext cx="101600"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19" name="Oval 37">
                <a:extLst>
                  <a:ext uri="{FF2B5EF4-FFF2-40B4-BE49-F238E27FC236}">
                    <a16:creationId xmlns:a16="http://schemas.microsoft.com/office/drawing/2014/main" id="{D6498C63-4298-F9F1-A57D-C5FD0DADCC25}"/>
                  </a:ext>
                </a:extLst>
              </p:cNvPr>
              <p:cNvSpPr>
                <a:spLocks noChangeArrowheads="1"/>
              </p:cNvSpPr>
              <p:nvPr/>
            </p:nvSpPr>
            <p:spPr bwMode="auto">
              <a:xfrm>
                <a:off x="4864100" y="3532188"/>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20" name="Oval 38">
                <a:extLst>
                  <a:ext uri="{FF2B5EF4-FFF2-40B4-BE49-F238E27FC236}">
                    <a16:creationId xmlns:a16="http://schemas.microsoft.com/office/drawing/2014/main" id="{AC8175EE-4A69-95AD-3AE5-AF4F257B200D}"/>
                  </a:ext>
                </a:extLst>
              </p:cNvPr>
              <p:cNvSpPr>
                <a:spLocks noChangeArrowheads="1"/>
              </p:cNvSpPr>
              <p:nvPr/>
            </p:nvSpPr>
            <p:spPr bwMode="auto">
              <a:xfrm>
                <a:off x="4999038" y="3517900"/>
                <a:ext cx="101600"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21" name="Oval 39">
                <a:extLst>
                  <a:ext uri="{FF2B5EF4-FFF2-40B4-BE49-F238E27FC236}">
                    <a16:creationId xmlns:a16="http://schemas.microsoft.com/office/drawing/2014/main" id="{5EC7D93E-727C-3C0B-7380-4E426CA90850}"/>
                  </a:ext>
                </a:extLst>
              </p:cNvPr>
              <p:cNvSpPr>
                <a:spLocks noChangeArrowheads="1"/>
              </p:cNvSpPr>
              <p:nvPr/>
            </p:nvSpPr>
            <p:spPr bwMode="auto">
              <a:xfrm>
                <a:off x="5135563" y="3505200"/>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22" name="Oval 40">
                <a:extLst>
                  <a:ext uri="{FF2B5EF4-FFF2-40B4-BE49-F238E27FC236}">
                    <a16:creationId xmlns:a16="http://schemas.microsoft.com/office/drawing/2014/main" id="{48232F16-81C3-4511-9474-C5E28A2E168E}"/>
                  </a:ext>
                </a:extLst>
              </p:cNvPr>
              <p:cNvSpPr>
                <a:spLocks noChangeArrowheads="1"/>
              </p:cNvSpPr>
              <p:nvPr/>
            </p:nvSpPr>
            <p:spPr bwMode="auto">
              <a:xfrm>
                <a:off x="5268913" y="3482975"/>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23" name="Oval 41">
                <a:extLst>
                  <a:ext uri="{FF2B5EF4-FFF2-40B4-BE49-F238E27FC236}">
                    <a16:creationId xmlns:a16="http://schemas.microsoft.com/office/drawing/2014/main" id="{8A04D40F-167E-2201-EB35-31FB3A29CB28}"/>
                  </a:ext>
                </a:extLst>
              </p:cNvPr>
              <p:cNvSpPr>
                <a:spLocks noChangeArrowheads="1"/>
              </p:cNvSpPr>
              <p:nvPr/>
            </p:nvSpPr>
            <p:spPr bwMode="auto">
              <a:xfrm>
                <a:off x="5405438" y="3452813"/>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24" name="Oval 42">
                <a:extLst>
                  <a:ext uri="{FF2B5EF4-FFF2-40B4-BE49-F238E27FC236}">
                    <a16:creationId xmlns:a16="http://schemas.microsoft.com/office/drawing/2014/main" id="{525627DB-EDF6-17BE-BBAC-CDDA768D01F7}"/>
                  </a:ext>
                </a:extLst>
              </p:cNvPr>
              <p:cNvSpPr>
                <a:spLocks noChangeArrowheads="1"/>
              </p:cNvSpPr>
              <p:nvPr/>
            </p:nvSpPr>
            <p:spPr bwMode="auto">
              <a:xfrm>
                <a:off x="5540375" y="3394075"/>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25" name="Oval 43">
                <a:extLst>
                  <a:ext uri="{FF2B5EF4-FFF2-40B4-BE49-F238E27FC236}">
                    <a16:creationId xmlns:a16="http://schemas.microsoft.com/office/drawing/2014/main" id="{34BE8CF7-6976-A228-5B26-4EB0B324638E}"/>
                  </a:ext>
                </a:extLst>
              </p:cNvPr>
              <p:cNvSpPr>
                <a:spLocks noChangeArrowheads="1"/>
              </p:cNvSpPr>
              <p:nvPr/>
            </p:nvSpPr>
            <p:spPr bwMode="auto">
              <a:xfrm>
                <a:off x="5675313" y="3354388"/>
                <a:ext cx="101600"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26" name="Oval 44">
                <a:extLst>
                  <a:ext uri="{FF2B5EF4-FFF2-40B4-BE49-F238E27FC236}">
                    <a16:creationId xmlns:a16="http://schemas.microsoft.com/office/drawing/2014/main" id="{260867A3-4FA6-FB8D-01B2-4748406A68A8}"/>
                  </a:ext>
                </a:extLst>
              </p:cNvPr>
              <p:cNvSpPr>
                <a:spLocks noChangeArrowheads="1"/>
              </p:cNvSpPr>
              <p:nvPr/>
            </p:nvSpPr>
            <p:spPr bwMode="auto">
              <a:xfrm>
                <a:off x="5810250" y="3349625"/>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27" name="Oval 45">
                <a:extLst>
                  <a:ext uri="{FF2B5EF4-FFF2-40B4-BE49-F238E27FC236}">
                    <a16:creationId xmlns:a16="http://schemas.microsoft.com/office/drawing/2014/main" id="{F7C71598-F998-516F-691D-204FF73BC02C}"/>
                  </a:ext>
                </a:extLst>
              </p:cNvPr>
              <p:cNvSpPr>
                <a:spLocks noChangeArrowheads="1"/>
              </p:cNvSpPr>
              <p:nvPr/>
            </p:nvSpPr>
            <p:spPr bwMode="auto">
              <a:xfrm>
                <a:off x="5945188" y="3336925"/>
                <a:ext cx="101600"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28" name="Oval 46">
                <a:extLst>
                  <a:ext uri="{FF2B5EF4-FFF2-40B4-BE49-F238E27FC236}">
                    <a16:creationId xmlns:a16="http://schemas.microsoft.com/office/drawing/2014/main" id="{3186A1E9-FED4-1A1B-E86A-3005301AAC0D}"/>
                  </a:ext>
                </a:extLst>
              </p:cNvPr>
              <p:cNvSpPr>
                <a:spLocks noChangeArrowheads="1"/>
              </p:cNvSpPr>
              <p:nvPr/>
            </p:nvSpPr>
            <p:spPr bwMode="auto">
              <a:xfrm>
                <a:off x="6081713" y="3246438"/>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29" name="Oval 47">
                <a:extLst>
                  <a:ext uri="{FF2B5EF4-FFF2-40B4-BE49-F238E27FC236}">
                    <a16:creationId xmlns:a16="http://schemas.microsoft.com/office/drawing/2014/main" id="{08933483-1ADE-1A55-417B-8B22A17C5A24}"/>
                  </a:ext>
                </a:extLst>
              </p:cNvPr>
              <p:cNvSpPr>
                <a:spLocks noChangeArrowheads="1"/>
              </p:cNvSpPr>
              <p:nvPr/>
            </p:nvSpPr>
            <p:spPr bwMode="auto">
              <a:xfrm>
                <a:off x="6215063" y="3206750"/>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30" name="Oval 48">
                <a:extLst>
                  <a:ext uri="{FF2B5EF4-FFF2-40B4-BE49-F238E27FC236}">
                    <a16:creationId xmlns:a16="http://schemas.microsoft.com/office/drawing/2014/main" id="{2B910AAC-F828-AF09-1DEA-4AB919D67AF6}"/>
                  </a:ext>
                </a:extLst>
              </p:cNvPr>
              <p:cNvSpPr>
                <a:spLocks noChangeArrowheads="1"/>
              </p:cNvSpPr>
              <p:nvPr/>
            </p:nvSpPr>
            <p:spPr bwMode="auto">
              <a:xfrm>
                <a:off x="6351588" y="3040063"/>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31" name="Oval 49">
                <a:extLst>
                  <a:ext uri="{FF2B5EF4-FFF2-40B4-BE49-F238E27FC236}">
                    <a16:creationId xmlns:a16="http://schemas.microsoft.com/office/drawing/2014/main" id="{84C45267-A7B8-D7BA-3813-E7B7C19BF6C1}"/>
                  </a:ext>
                </a:extLst>
              </p:cNvPr>
              <p:cNvSpPr>
                <a:spLocks noChangeArrowheads="1"/>
              </p:cNvSpPr>
              <p:nvPr/>
            </p:nvSpPr>
            <p:spPr bwMode="auto">
              <a:xfrm>
                <a:off x="6486525" y="3017838"/>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32" name="Oval 50">
                <a:extLst>
                  <a:ext uri="{FF2B5EF4-FFF2-40B4-BE49-F238E27FC236}">
                    <a16:creationId xmlns:a16="http://schemas.microsoft.com/office/drawing/2014/main" id="{825C1FAA-A7E7-D7C5-0F4B-7CE718BD04EC}"/>
                  </a:ext>
                </a:extLst>
              </p:cNvPr>
              <p:cNvSpPr>
                <a:spLocks noChangeArrowheads="1"/>
              </p:cNvSpPr>
              <p:nvPr/>
            </p:nvSpPr>
            <p:spPr bwMode="auto">
              <a:xfrm>
                <a:off x="6619875" y="2974975"/>
                <a:ext cx="101600"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33" name="Oval 51">
                <a:extLst>
                  <a:ext uri="{FF2B5EF4-FFF2-40B4-BE49-F238E27FC236}">
                    <a16:creationId xmlns:a16="http://schemas.microsoft.com/office/drawing/2014/main" id="{2998AA7B-DF66-236E-BA66-76CD6AB85921}"/>
                  </a:ext>
                </a:extLst>
              </p:cNvPr>
              <p:cNvSpPr>
                <a:spLocks noChangeArrowheads="1"/>
              </p:cNvSpPr>
              <p:nvPr/>
            </p:nvSpPr>
            <p:spPr bwMode="auto">
              <a:xfrm>
                <a:off x="6756400" y="2930525"/>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34" name="Oval 52">
                <a:extLst>
                  <a:ext uri="{FF2B5EF4-FFF2-40B4-BE49-F238E27FC236}">
                    <a16:creationId xmlns:a16="http://schemas.microsoft.com/office/drawing/2014/main" id="{0E629177-972D-65F0-8B8C-43A099D85554}"/>
                  </a:ext>
                </a:extLst>
              </p:cNvPr>
              <p:cNvSpPr>
                <a:spLocks noChangeArrowheads="1"/>
              </p:cNvSpPr>
              <p:nvPr/>
            </p:nvSpPr>
            <p:spPr bwMode="auto">
              <a:xfrm>
                <a:off x="6891338" y="2884488"/>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35" name="Oval 53">
                <a:extLst>
                  <a:ext uri="{FF2B5EF4-FFF2-40B4-BE49-F238E27FC236}">
                    <a16:creationId xmlns:a16="http://schemas.microsoft.com/office/drawing/2014/main" id="{77A57E1F-2926-AAAE-F47B-71C3C0F5DFE9}"/>
                  </a:ext>
                </a:extLst>
              </p:cNvPr>
              <p:cNvSpPr>
                <a:spLocks noChangeArrowheads="1"/>
              </p:cNvSpPr>
              <p:nvPr/>
            </p:nvSpPr>
            <p:spPr bwMode="auto">
              <a:xfrm>
                <a:off x="7026275" y="2803525"/>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36" name="Oval 54">
                <a:extLst>
                  <a:ext uri="{FF2B5EF4-FFF2-40B4-BE49-F238E27FC236}">
                    <a16:creationId xmlns:a16="http://schemas.microsoft.com/office/drawing/2014/main" id="{780A8DFA-939E-E22D-5746-33686E830475}"/>
                  </a:ext>
                </a:extLst>
              </p:cNvPr>
              <p:cNvSpPr>
                <a:spLocks noChangeArrowheads="1"/>
              </p:cNvSpPr>
              <p:nvPr/>
            </p:nvSpPr>
            <p:spPr bwMode="auto">
              <a:xfrm>
                <a:off x="7161213" y="2754313"/>
                <a:ext cx="100013" cy="103188"/>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37" name="Oval 55">
                <a:extLst>
                  <a:ext uri="{FF2B5EF4-FFF2-40B4-BE49-F238E27FC236}">
                    <a16:creationId xmlns:a16="http://schemas.microsoft.com/office/drawing/2014/main" id="{157F2017-5659-4E0C-9996-03362EB626E8}"/>
                  </a:ext>
                </a:extLst>
              </p:cNvPr>
              <p:cNvSpPr>
                <a:spLocks noChangeArrowheads="1"/>
              </p:cNvSpPr>
              <p:nvPr/>
            </p:nvSpPr>
            <p:spPr bwMode="auto">
              <a:xfrm>
                <a:off x="7297738" y="2578100"/>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38" name="Oval 56">
                <a:extLst>
                  <a:ext uri="{FF2B5EF4-FFF2-40B4-BE49-F238E27FC236}">
                    <a16:creationId xmlns:a16="http://schemas.microsoft.com/office/drawing/2014/main" id="{8D06F7B5-9EA0-12B3-3E31-D58E0A15E48A}"/>
                  </a:ext>
                </a:extLst>
              </p:cNvPr>
              <p:cNvSpPr>
                <a:spLocks noChangeArrowheads="1"/>
              </p:cNvSpPr>
              <p:nvPr/>
            </p:nvSpPr>
            <p:spPr bwMode="auto">
              <a:xfrm>
                <a:off x="7431088" y="2549525"/>
                <a:ext cx="100013" cy="101600"/>
              </a:xfrm>
              <a:prstGeom prst="ellipse">
                <a:avLst/>
              </a:pr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39" name="Oval 57">
                <a:extLst>
                  <a:ext uri="{FF2B5EF4-FFF2-40B4-BE49-F238E27FC236}">
                    <a16:creationId xmlns:a16="http://schemas.microsoft.com/office/drawing/2014/main" id="{9B7DC2CC-D6D5-3651-A45E-489A25FCA987}"/>
                  </a:ext>
                </a:extLst>
              </p:cNvPr>
              <p:cNvSpPr>
                <a:spLocks noChangeArrowheads="1"/>
              </p:cNvSpPr>
              <p:nvPr/>
            </p:nvSpPr>
            <p:spPr bwMode="auto">
              <a:xfrm>
                <a:off x="7566025" y="2403475"/>
                <a:ext cx="101600"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40" name="Oval 58">
                <a:extLst>
                  <a:ext uri="{FF2B5EF4-FFF2-40B4-BE49-F238E27FC236}">
                    <a16:creationId xmlns:a16="http://schemas.microsoft.com/office/drawing/2014/main" id="{0EBA1CAE-0136-4E0E-74FD-419660932905}"/>
                  </a:ext>
                </a:extLst>
              </p:cNvPr>
              <p:cNvSpPr>
                <a:spLocks noChangeArrowheads="1"/>
              </p:cNvSpPr>
              <p:nvPr/>
            </p:nvSpPr>
            <p:spPr bwMode="auto">
              <a:xfrm>
                <a:off x="7702550" y="2378075"/>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41" name="Oval 59">
                <a:extLst>
                  <a:ext uri="{FF2B5EF4-FFF2-40B4-BE49-F238E27FC236}">
                    <a16:creationId xmlns:a16="http://schemas.microsoft.com/office/drawing/2014/main" id="{76E55B94-B2C7-4362-C7AF-14BBFCE24333}"/>
                  </a:ext>
                </a:extLst>
              </p:cNvPr>
              <p:cNvSpPr>
                <a:spLocks noChangeArrowheads="1"/>
              </p:cNvSpPr>
              <p:nvPr/>
            </p:nvSpPr>
            <p:spPr bwMode="auto">
              <a:xfrm>
                <a:off x="7835900" y="2328863"/>
                <a:ext cx="101600"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42" name="Oval 60">
                <a:extLst>
                  <a:ext uri="{FF2B5EF4-FFF2-40B4-BE49-F238E27FC236}">
                    <a16:creationId xmlns:a16="http://schemas.microsoft.com/office/drawing/2014/main" id="{B6399223-DCAC-8DDF-1883-B42E84C4D328}"/>
                  </a:ext>
                </a:extLst>
              </p:cNvPr>
              <p:cNvSpPr>
                <a:spLocks noChangeArrowheads="1"/>
              </p:cNvSpPr>
              <p:nvPr/>
            </p:nvSpPr>
            <p:spPr bwMode="auto">
              <a:xfrm>
                <a:off x="7972425" y="2176463"/>
                <a:ext cx="100013" cy="101600"/>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60" name="Oval 9">
                <a:extLst>
                  <a:ext uri="{FF2B5EF4-FFF2-40B4-BE49-F238E27FC236}">
                    <a16:creationId xmlns:a16="http://schemas.microsoft.com/office/drawing/2014/main" id="{1657EB7E-F635-6533-078B-4868077CB6A8}"/>
                  </a:ext>
                </a:extLst>
              </p:cNvPr>
              <p:cNvSpPr>
                <a:spLocks noChangeArrowheads="1"/>
              </p:cNvSpPr>
              <p:nvPr/>
            </p:nvSpPr>
            <p:spPr bwMode="auto">
              <a:xfrm>
                <a:off x="7019925" y="3095625"/>
                <a:ext cx="100013" cy="101600"/>
              </a:xfrm>
              <a:prstGeom prst="ellipse">
                <a:avLst/>
              </a:prstGeom>
              <a:solidFill>
                <a:schemeClr val="bg1"/>
              </a:solidFill>
              <a:ln w="635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sp>
          <p:nvSpPr>
            <p:cNvPr id="507" name="テキスト ボックス 506">
              <a:extLst>
                <a:ext uri="{FF2B5EF4-FFF2-40B4-BE49-F238E27FC236}">
                  <a16:creationId xmlns:a16="http://schemas.microsoft.com/office/drawing/2014/main" id="{5BA141B2-9F5D-5432-4F96-6EA7054F0881}"/>
                </a:ext>
              </a:extLst>
            </p:cNvPr>
            <p:cNvSpPr txBox="1"/>
            <p:nvPr/>
          </p:nvSpPr>
          <p:spPr>
            <a:xfrm>
              <a:off x="7562850" y="4876800"/>
              <a:ext cx="601447" cy="338554"/>
            </a:xfrm>
            <a:prstGeom prst="rect">
              <a:avLst/>
            </a:prstGeom>
            <a:noFill/>
          </p:spPr>
          <p:txBody>
            <a:bodyPr wrap="none" rtlCol="0">
              <a:spAutoFit/>
            </a:bodyPr>
            <a:lstStyle/>
            <a:p>
              <a:r>
                <a:rPr kumimoji="1" lang="en-US" altLang="ja-JP" sz="1600" dirty="0">
                  <a:latin typeface="Times New Roman" panose="02020603050405020304" pitchFamily="18" charset="0"/>
                  <a:cs typeface="Times New Roman" panose="02020603050405020304" pitchFamily="18" charset="0"/>
                </a:rPr>
                <a:t>2000</a:t>
              </a:r>
              <a:endParaRPr kumimoji="1" lang="ja-JP" altLang="en-US" dirty="0">
                <a:latin typeface="Times New Roman" panose="02020603050405020304" pitchFamily="18" charset="0"/>
                <a:cs typeface="Times New Roman" panose="02020603050405020304" pitchFamily="18" charset="0"/>
              </a:endParaRPr>
            </a:p>
          </p:txBody>
        </p:sp>
      </p:grpSp>
      <p:grpSp>
        <p:nvGrpSpPr>
          <p:cNvPr id="506" name="1990青+Y">
            <a:extLst>
              <a:ext uri="{FF2B5EF4-FFF2-40B4-BE49-F238E27FC236}">
                <a16:creationId xmlns:a16="http://schemas.microsoft.com/office/drawing/2014/main" id="{D6A220D0-F9BF-E1FB-167A-F98F0AB38B7A}"/>
              </a:ext>
            </a:extLst>
          </p:cNvPr>
          <p:cNvGrpSpPr/>
          <p:nvPr/>
        </p:nvGrpSpPr>
        <p:grpSpPr>
          <a:xfrm>
            <a:off x="1080568" y="2312134"/>
            <a:ext cx="7090017" cy="2903220"/>
            <a:chOff x="1080568" y="2312134"/>
            <a:chExt cx="7090017" cy="2903220"/>
          </a:xfrm>
        </p:grpSpPr>
        <p:grpSp>
          <p:nvGrpSpPr>
            <p:cNvPr id="304" name="1990　青+Y">
              <a:extLst>
                <a:ext uri="{FF2B5EF4-FFF2-40B4-BE49-F238E27FC236}">
                  <a16:creationId xmlns:a16="http://schemas.microsoft.com/office/drawing/2014/main" id="{BEC9A5FC-CE6F-8AFF-D3F0-9BC6F40FECAE}"/>
                </a:ext>
              </a:extLst>
            </p:cNvPr>
            <p:cNvGrpSpPr/>
            <p:nvPr/>
          </p:nvGrpSpPr>
          <p:grpSpPr>
            <a:xfrm>
              <a:off x="1080568" y="2312134"/>
              <a:ext cx="6988175" cy="2824163"/>
              <a:chOff x="1080568" y="2331184"/>
              <a:chExt cx="6988175" cy="2824163"/>
            </a:xfrm>
          </p:grpSpPr>
          <p:cxnSp>
            <p:nvCxnSpPr>
              <p:cNvPr id="240" name="直線矢印コネクタ 239">
                <a:extLst>
                  <a:ext uri="{FF2B5EF4-FFF2-40B4-BE49-F238E27FC236}">
                    <a16:creationId xmlns:a16="http://schemas.microsoft.com/office/drawing/2014/main" id="{DB90C487-38B6-9375-9BFD-3BE5AFDF2102}"/>
                  </a:ext>
                </a:extLst>
              </p:cNvPr>
              <p:cNvCxnSpPr/>
              <p:nvPr/>
            </p:nvCxnSpPr>
            <p:spPr>
              <a:xfrm>
                <a:off x="2342962" y="4495704"/>
                <a:ext cx="0" cy="150125"/>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cxnSp>
            <p:nvCxnSpPr>
              <p:cNvPr id="241" name="直線矢印コネクタ 240">
                <a:extLst>
                  <a:ext uri="{FF2B5EF4-FFF2-40B4-BE49-F238E27FC236}">
                    <a16:creationId xmlns:a16="http://schemas.microsoft.com/office/drawing/2014/main" id="{E3C78F61-12F2-B16E-C2F9-878886CEE4E6}"/>
                  </a:ext>
                </a:extLst>
              </p:cNvPr>
              <p:cNvCxnSpPr>
                <a:cxnSpLocks/>
              </p:cNvCxnSpPr>
              <p:nvPr/>
            </p:nvCxnSpPr>
            <p:spPr>
              <a:xfrm flipH="1">
                <a:off x="3632676" y="4061249"/>
                <a:ext cx="56865" cy="598227"/>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cxnSp>
            <p:nvCxnSpPr>
              <p:cNvPr id="242" name="直線矢印コネクタ 241">
                <a:extLst>
                  <a:ext uri="{FF2B5EF4-FFF2-40B4-BE49-F238E27FC236}">
                    <a16:creationId xmlns:a16="http://schemas.microsoft.com/office/drawing/2014/main" id="{21BE4A40-6427-7048-7A35-C0535233E859}"/>
                  </a:ext>
                </a:extLst>
              </p:cNvPr>
              <p:cNvCxnSpPr/>
              <p:nvPr/>
            </p:nvCxnSpPr>
            <p:spPr>
              <a:xfrm>
                <a:off x="5054329" y="3917942"/>
                <a:ext cx="0" cy="150125"/>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cxnSp>
            <p:nvCxnSpPr>
              <p:cNvPr id="243" name="直線矢印コネクタ 242">
                <a:extLst>
                  <a:ext uri="{FF2B5EF4-FFF2-40B4-BE49-F238E27FC236}">
                    <a16:creationId xmlns:a16="http://schemas.microsoft.com/office/drawing/2014/main" id="{36C6F67D-03ED-A561-AA57-30B0AEFAF79B}"/>
                  </a:ext>
                </a:extLst>
              </p:cNvPr>
              <p:cNvCxnSpPr/>
              <p:nvPr/>
            </p:nvCxnSpPr>
            <p:spPr>
              <a:xfrm>
                <a:off x="6428206" y="3503952"/>
                <a:ext cx="0" cy="150125"/>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cxnSp>
            <p:nvCxnSpPr>
              <p:cNvPr id="244" name="直線矢印コネクタ 243">
                <a:extLst>
                  <a:ext uri="{FF2B5EF4-FFF2-40B4-BE49-F238E27FC236}">
                    <a16:creationId xmlns:a16="http://schemas.microsoft.com/office/drawing/2014/main" id="{C9CE4E68-BDEB-56FB-01D6-B73ED60C4C4A}"/>
                  </a:ext>
                </a:extLst>
              </p:cNvPr>
              <p:cNvCxnSpPr/>
              <p:nvPr/>
            </p:nvCxnSpPr>
            <p:spPr>
              <a:xfrm>
                <a:off x="7808906" y="3062669"/>
                <a:ext cx="0" cy="150125"/>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sp>
            <p:nvSpPr>
              <p:cNvPr id="248" name="Oval 10">
                <a:extLst>
                  <a:ext uri="{FF2B5EF4-FFF2-40B4-BE49-F238E27FC236}">
                    <a16:creationId xmlns:a16="http://schemas.microsoft.com/office/drawing/2014/main" id="{D93E6144-DE98-81B0-62B7-6D6EF6888595}"/>
                  </a:ext>
                </a:extLst>
              </p:cNvPr>
              <p:cNvSpPr>
                <a:spLocks noChangeArrowheads="1"/>
              </p:cNvSpPr>
              <p:nvPr/>
            </p:nvSpPr>
            <p:spPr bwMode="auto">
              <a:xfrm>
                <a:off x="1080568" y="5055334"/>
                <a:ext cx="100013" cy="100013"/>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9" name="Oval 11">
                <a:extLst>
                  <a:ext uri="{FF2B5EF4-FFF2-40B4-BE49-F238E27FC236}">
                    <a16:creationId xmlns:a16="http://schemas.microsoft.com/office/drawing/2014/main" id="{FEF6E2BC-DA07-BEC6-6EB8-C279CD2E0055}"/>
                  </a:ext>
                </a:extLst>
              </p:cNvPr>
              <p:cNvSpPr>
                <a:spLocks noChangeArrowheads="1"/>
              </p:cNvSpPr>
              <p:nvPr/>
            </p:nvSpPr>
            <p:spPr bwMode="auto">
              <a:xfrm>
                <a:off x="1215505" y="4607659"/>
                <a:ext cx="100013" cy="101600"/>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50" name="Oval 12">
                <a:extLst>
                  <a:ext uri="{FF2B5EF4-FFF2-40B4-BE49-F238E27FC236}">
                    <a16:creationId xmlns:a16="http://schemas.microsoft.com/office/drawing/2014/main" id="{9F3047F2-2B0E-7245-CCE9-36B26A8B1F52}"/>
                  </a:ext>
                </a:extLst>
              </p:cNvPr>
              <p:cNvSpPr>
                <a:spLocks noChangeArrowheads="1"/>
              </p:cNvSpPr>
              <p:nvPr/>
            </p:nvSpPr>
            <p:spPr bwMode="auto">
              <a:xfrm>
                <a:off x="1350443" y="4531459"/>
                <a:ext cx="100013" cy="100013"/>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51" name="Oval 13">
                <a:extLst>
                  <a:ext uri="{FF2B5EF4-FFF2-40B4-BE49-F238E27FC236}">
                    <a16:creationId xmlns:a16="http://schemas.microsoft.com/office/drawing/2014/main" id="{0EDBFD0B-9AC4-8F79-5280-B681E169B05A}"/>
                  </a:ext>
                </a:extLst>
              </p:cNvPr>
              <p:cNvSpPr>
                <a:spLocks noChangeArrowheads="1"/>
              </p:cNvSpPr>
              <p:nvPr/>
            </p:nvSpPr>
            <p:spPr bwMode="auto">
              <a:xfrm>
                <a:off x="1485380" y="4501296"/>
                <a:ext cx="101600" cy="100013"/>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52" name="Oval 14">
                <a:extLst>
                  <a:ext uri="{FF2B5EF4-FFF2-40B4-BE49-F238E27FC236}">
                    <a16:creationId xmlns:a16="http://schemas.microsoft.com/office/drawing/2014/main" id="{BF587917-6A25-263D-0BAF-51327BAC4090}"/>
                  </a:ext>
                </a:extLst>
              </p:cNvPr>
              <p:cNvSpPr>
                <a:spLocks noChangeArrowheads="1"/>
              </p:cNvSpPr>
              <p:nvPr/>
            </p:nvSpPr>
            <p:spPr bwMode="auto">
              <a:xfrm>
                <a:off x="1620318" y="4426684"/>
                <a:ext cx="100013" cy="101600"/>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53" name="Oval 15">
                <a:extLst>
                  <a:ext uri="{FF2B5EF4-FFF2-40B4-BE49-F238E27FC236}">
                    <a16:creationId xmlns:a16="http://schemas.microsoft.com/office/drawing/2014/main" id="{EE5510B3-5D4A-B545-0B29-206EE0A99932}"/>
                  </a:ext>
                </a:extLst>
              </p:cNvPr>
              <p:cNvSpPr>
                <a:spLocks noChangeArrowheads="1"/>
              </p:cNvSpPr>
              <p:nvPr/>
            </p:nvSpPr>
            <p:spPr bwMode="auto">
              <a:xfrm>
                <a:off x="1755255" y="4410809"/>
                <a:ext cx="101600" cy="101600"/>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54" name="Oval 16">
                <a:extLst>
                  <a:ext uri="{FF2B5EF4-FFF2-40B4-BE49-F238E27FC236}">
                    <a16:creationId xmlns:a16="http://schemas.microsoft.com/office/drawing/2014/main" id="{05CAB247-7271-ED42-E8EF-28BFD284984E}"/>
                  </a:ext>
                </a:extLst>
              </p:cNvPr>
              <p:cNvSpPr>
                <a:spLocks noChangeArrowheads="1"/>
              </p:cNvSpPr>
              <p:nvPr/>
            </p:nvSpPr>
            <p:spPr bwMode="auto">
              <a:xfrm>
                <a:off x="1891780" y="4409221"/>
                <a:ext cx="100013" cy="101600"/>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55" name="Oval 17">
                <a:extLst>
                  <a:ext uri="{FF2B5EF4-FFF2-40B4-BE49-F238E27FC236}">
                    <a16:creationId xmlns:a16="http://schemas.microsoft.com/office/drawing/2014/main" id="{30326FCC-696F-6A03-46FE-9BC7843683A1}"/>
                  </a:ext>
                </a:extLst>
              </p:cNvPr>
              <p:cNvSpPr>
                <a:spLocks noChangeArrowheads="1"/>
              </p:cNvSpPr>
              <p:nvPr/>
            </p:nvSpPr>
            <p:spPr bwMode="auto">
              <a:xfrm>
                <a:off x="2025130" y="4348896"/>
                <a:ext cx="101600" cy="101600"/>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56" name="Oval 18">
                <a:extLst>
                  <a:ext uri="{FF2B5EF4-FFF2-40B4-BE49-F238E27FC236}">
                    <a16:creationId xmlns:a16="http://schemas.microsoft.com/office/drawing/2014/main" id="{75DD68E1-F2FF-5B88-625A-601EF69C912A}"/>
                  </a:ext>
                </a:extLst>
              </p:cNvPr>
              <p:cNvSpPr>
                <a:spLocks noChangeArrowheads="1"/>
              </p:cNvSpPr>
              <p:nvPr/>
            </p:nvSpPr>
            <p:spPr bwMode="auto">
              <a:xfrm>
                <a:off x="2161655" y="4340959"/>
                <a:ext cx="100013" cy="100013"/>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57" name="Oval 19">
                <a:extLst>
                  <a:ext uri="{FF2B5EF4-FFF2-40B4-BE49-F238E27FC236}">
                    <a16:creationId xmlns:a16="http://schemas.microsoft.com/office/drawing/2014/main" id="{F7D0CFFC-C903-CA13-4ADB-88FD7D9159D3}"/>
                  </a:ext>
                </a:extLst>
              </p:cNvPr>
              <p:cNvSpPr>
                <a:spLocks noChangeArrowheads="1"/>
              </p:cNvSpPr>
              <p:nvPr/>
            </p:nvSpPr>
            <p:spPr bwMode="auto">
              <a:xfrm>
                <a:off x="2296593" y="4294921"/>
                <a:ext cx="100013" cy="101600"/>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58" name="Oval 20">
                <a:extLst>
                  <a:ext uri="{FF2B5EF4-FFF2-40B4-BE49-F238E27FC236}">
                    <a16:creationId xmlns:a16="http://schemas.microsoft.com/office/drawing/2014/main" id="{734CD842-3652-F483-73DD-E1882EBEAFC2}"/>
                  </a:ext>
                </a:extLst>
              </p:cNvPr>
              <p:cNvSpPr>
                <a:spLocks noChangeArrowheads="1"/>
              </p:cNvSpPr>
              <p:nvPr/>
            </p:nvSpPr>
            <p:spPr bwMode="auto">
              <a:xfrm>
                <a:off x="2431530" y="4210784"/>
                <a:ext cx="100013" cy="100013"/>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59" name="Oval 21">
                <a:extLst>
                  <a:ext uri="{FF2B5EF4-FFF2-40B4-BE49-F238E27FC236}">
                    <a16:creationId xmlns:a16="http://schemas.microsoft.com/office/drawing/2014/main" id="{D6F58D59-A72C-F338-EC63-7BE785427298}"/>
                  </a:ext>
                </a:extLst>
              </p:cNvPr>
              <p:cNvSpPr>
                <a:spLocks noChangeArrowheads="1"/>
              </p:cNvSpPr>
              <p:nvPr/>
            </p:nvSpPr>
            <p:spPr bwMode="auto">
              <a:xfrm>
                <a:off x="2566468" y="4099659"/>
                <a:ext cx="100013" cy="101600"/>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60" name="Oval 22">
                <a:extLst>
                  <a:ext uri="{FF2B5EF4-FFF2-40B4-BE49-F238E27FC236}">
                    <a16:creationId xmlns:a16="http://schemas.microsoft.com/office/drawing/2014/main" id="{59075E12-E4D2-528C-7811-D5636B3CC23E}"/>
                  </a:ext>
                </a:extLst>
              </p:cNvPr>
              <p:cNvSpPr>
                <a:spLocks noChangeArrowheads="1"/>
              </p:cNvSpPr>
              <p:nvPr/>
            </p:nvSpPr>
            <p:spPr bwMode="auto">
              <a:xfrm>
                <a:off x="2701405" y="4099659"/>
                <a:ext cx="100013" cy="100013"/>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61" name="Oval 23">
                <a:extLst>
                  <a:ext uri="{FF2B5EF4-FFF2-40B4-BE49-F238E27FC236}">
                    <a16:creationId xmlns:a16="http://schemas.microsoft.com/office/drawing/2014/main" id="{D6F8A309-63D9-C926-27A4-31D242A79519}"/>
                  </a:ext>
                </a:extLst>
              </p:cNvPr>
              <p:cNvSpPr>
                <a:spLocks noChangeArrowheads="1"/>
              </p:cNvSpPr>
              <p:nvPr/>
            </p:nvSpPr>
            <p:spPr bwMode="auto">
              <a:xfrm>
                <a:off x="2836343" y="4077434"/>
                <a:ext cx="100013" cy="101600"/>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62" name="Oval 24">
                <a:extLst>
                  <a:ext uri="{FF2B5EF4-FFF2-40B4-BE49-F238E27FC236}">
                    <a16:creationId xmlns:a16="http://schemas.microsoft.com/office/drawing/2014/main" id="{6631F845-D5FF-C78C-4084-2EDE3640AB33}"/>
                  </a:ext>
                </a:extLst>
              </p:cNvPr>
              <p:cNvSpPr>
                <a:spLocks noChangeArrowheads="1"/>
              </p:cNvSpPr>
              <p:nvPr/>
            </p:nvSpPr>
            <p:spPr bwMode="auto">
              <a:xfrm>
                <a:off x="2971280" y="3953609"/>
                <a:ext cx="100013" cy="100013"/>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63" name="Oval 25">
                <a:extLst>
                  <a:ext uri="{FF2B5EF4-FFF2-40B4-BE49-F238E27FC236}">
                    <a16:creationId xmlns:a16="http://schemas.microsoft.com/office/drawing/2014/main" id="{B633AA41-538A-FF5E-66E1-EEB242250616}"/>
                  </a:ext>
                </a:extLst>
              </p:cNvPr>
              <p:cNvSpPr>
                <a:spLocks noChangeArrowheads="1"/>
              </p:cNvSpPr>
              <p:nvPr/>
            </p:nvSpPr>
            <p:spPr bwMode="auto">
              <a:xfrm>
                <a:off x="3106218" y="3945671"/>
                <a:ext cx="101600" cy="101600"/>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64" name="Oval 26">
                <a:extLst>
                  <a:ext uri="{FF2B5EF4-FFF2-40B4-BE49-F238E27FC236}">
                    <a16:creationId xmlns:a16="http://schemas.microsoft.com/office/drawing/2014/main" id="{581996A6-B53A-D11C-3036-6AEA4DC7DEFA}"/>
                  </a:ext>
                </a:extLst>
              </p:cNvPr>
              <p:cNvSpPr>
                <a:spLocks noChangeArrowheads="1"/>
              </p:cNvSpPr>
              <p:nvPr/>
            </p:nvSpPr>
            <p:spPr bwMode="auto">
              <a:xfrm>
                <a:off x="3241155" y="3939321"/>
                <a:ext cx="100013" cy="100013"/>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65" name="Oval 27">
                <a:extLst>
                  <a:ext uri="{FF2B5EF4-FFF2-40B4-BE49-F238E27FC236}">
                    <a16:creationId xmlns:a16="http://schemas.microsoft.com/office/drawing/2014/main" id="{4DF81D7E-40E7-7659-0508-EB1EDDFFA76E}"/>
                  </a:ext>
                </a:extLst>
              </p:cNvPr>
              <p:cNvSpPr>
                <a:spLocks noChangeArrowheads="1"/>
              </p:cNvSpPr>
              <p:nvPr/>
            </p:nvSpPr>
            <p:spPr bwMode="auto">
              <a:xfrm>
                <a:off x="3376093" y="3882171"/>
                <a:ext cx="101600" cy="100013"/>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66" name="Oval 28">
                <a:extLst>
                  <a:ext uri="{FF2B5EF4-FFF2-40B4-BE49-F238E27FC236}">
                    <a16:creationId xmlns:a16="http://schemas.microsoft.com/office/drawing/2014/main" id="{18ED4A5A-4FC9-4800-8D7D-E5BA987FB43D}"/>
                  </a:ext>
                </a:extLst>
              </p:cNvPr>
              <p:cNvSpPr>
                <a:spLocks noChangeArrowheads="1"/>
              </p:cNvSpPr>
              <p:nvPr/>
            </p:nvSpPr>
            <p:spPr bwMode="auto">
              <a:xfrm>
                <a:off x="3512618" y="3882171"/>
                <a:ext cx="100013" cy="100013"/>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67" name="Oval 29">
                <a:extLst>
                  <a:ext uri="{FF2B5EF4-FFF2-40B4-BE49-F238E27FC236}">
                    <a16:creationId xmlns:a16="http://schemas.microsoft.com/office/drawing/2014/main" id="{4A77B993-08EE-9AA7-8C69-4CC717CE283C}"/>
                  </a:ext>
                </a:extLst>
              </p:cNvPr>
              <p:cNvSpPr>
                <a:spLocks noChangeArrowheads="1"/>
              </p:cNvSpPr>
              <p:nvPr/>
            </p:nvSpPr>
            <p:spPr bwMode="auto">
              <a:xfrm>
                <a:off x="3645968" y="3861534"/>
                <a:ext cx="100013" cy="101600"/>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68" name="Oval 30">
                <a:extLst>
                  <a:ext uri="{FF2B5EF4-FFF2-40B4-BE49-F238E27FC236}">
                    <a16:creationId xmlns:a16="http://schemas.microsoft.com/office/drawing/2014/main" id="{A3F42C56-0FDE-46C9-9ED8-697CEC00E05C}"/>
                  </a:ext>
                </a:extLst>
              </p:cNvPr>
              <p:cNvSpPr>
                <a:spLocks noChangeArrowheads="1"/>
              </p:cNvSpPr>
              <p:nvPr/>
            </p:nvSpPr>
            <p:spPr bwMode="auto">
              <a:xfrm>
                <a:off x="3782493" y="3839309"/>
                <a:ext cx="100013" cy="100013"/>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69" name="Oval 31">
                <a:extLst>
                  <a:ext uri="{FF2B5EF4-FFF2-40B4-BE49-F238E27FC236}">
                    <a16:creationId xmlns:a16="http://schemas.microsoft.com/office/drawing/2014/main" id="{76DFDF73-DD32-61B2-80D5-462AB612847B}"/>
                  </a:ext>
                </a:extLst>
              </p:cNvPr>
              <p:cNvSpPr>
                <a:spLocks noChangeArrowheads="1"/>
              </p:cNvSpPr>
              <p:nvPr/>
            </p:nvSpPr>
            <p:spPr bwMode="auto">
              <a:xfrm>
                <a:off x="3917430" y="3829784"/>
                <a:ext cx="100013" cy="101600"/>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70" name="Oval 32">
                <a:extLst>
                  <a:ext uri="{FF2B5EF4-FFF2-40B4-BE49-F238E27FC236}">
                    <a16:creationId xmlns:a16="http://schemas.microsoft.com/office/drawing/2014/main" id="{0F20D9C0-D968-C9D0-7220-44B4DC3695A1}"/>
                  </a:ext>
                </a:extLst>
              </p:cNvPr>
              <p:cNvSpPr>
                <a:spLocks noChangeArrowheads="1"/>
              </p:cNvSpPr>
              <p:nvPr/>
            </p:nvSpPr>
            <p:spPr bwMode="auto">
              <a:xfrm>
                <a:off x="4050780" y="3813909"/>
                <a:ext cx="101600" cy="101600"/>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71" name="Oval 33">
                <a:extLst>
                  <a:ext uri="{FF2B5EF4-FFF2-40B4-BE49-F238E27FC236}">
                    <a16:creationId xmlns:a16="http://schemas.microsoft.com/office/drawing/2014/main" id="{E4F3E74D-5C6C-DAE7-39BD-635BBBDB098A}"/>
                  </a:ext>
                </a:extLst>
              </p:cNvPr>
              <p:cNvSpPr>
                <a:spLocks noChangeArrowheads="1"/>
              </p:cNvSpPr>
              <p:nvPr/>
            </p:nvSpPr>
            <p:spPr bwMode="auto">
              <a:xfrm>
                <a:off x="4187305" y="3801209"/>
                <a:ext cx="100013" cy="101600"/>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72" name="Oval 34">
                <a:extLst>
                  <a:ext uri="{FF2B5EF4-FFF2-40B4-BE49-F238E27FC236}">
                    <a16:creationId xmlns:a16="http://schemas.microsoft.com/office/drawing/2014/main" id="{3533F0CE-2AF6-6414-82DE-7F9C944B09BC}"/>
                  </a:ext>
                </a:extLst>
              </p:cNvPr>
              <p:cNvSpPr>
                <a:spLocks noChangeArrowheads="1"/>
              </p:cNvSpPr>
              <p:nvPr/>
            </p:nvSpPr>
            <p:spPr bwMode="auto">
              <a:xfrm>
                <a:off x="4322243" y="3798034"/>
                <a:ext cx="100013" cy="100013"/>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73" name="Oval 35">
                <a:extLst>
                  <a:ext uri="{FF2B5EF4-FFF2-40B4-BE49-F238E27FC236}">
                    <a16:creationId xmlns:a16="http://schemas.microsoft.com/office/drawing/2014/main" id="{1E2A9F38-AC68-89F6-1F29-AB0984323350}"/>
                  </a:ext>
                </a:extLst>
              </p:cNvPr>
              <p:cNvSpPr>
                <a:spLocks noChangeArrowheads="1"/>
              </p:cNvSpPr>
              <p:nvPr/>
            </p:nvSpPr>
            <p:spPr bwMode="auto">
              <a:xfrm>
                <a:off x="4457180" y="3721834"/>
                <a:ext cx="100013" cy="101600"/>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74" name="Oval 36">
                <a:extLst>
                  <a:ext uri="{FF2B5EF4-FFF2-40B4-BE49-F238E27FC236}">
                    <a16:creationId xmlns:a16="http://schemas.microsoft.com/office/drawing/2014/main" id="{463951A5-F50F-9E35-8E19-A91DB260EFC9}"/>
                  </a:ext>
                </a:extLst>
              </p:cNvPr>
              <p:cNvSpPr>
                <a:spLocks noChangeArrowheads="1"/>
              </p:cNvSpPr>
              <p:nvPr/>
            </p:nvSpPr>
            <p:spPr bwMode="auto">
              <a:xfrm>
                <a:off x="4592118" y="3712309"/>
                <a:ext cx="100013" cy="101600"/>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75" name="Oval 37">
                <a:extLst>
                  <a:ext uri="{FF2B5EF4-FFF2-40B4-BE49-F238E27FC236}">
                    <a16:creationId xmlns:a16="http://schemas.microsoft.com/office/drawing/2014/main" id="{1AC1CA96-F0C9-8B02-E363-3B74DAC61478}"/>
                  </a:ext>
                </a:extLst>
              </p:cNvPr>
              <p:cNvSpPr>
                <a:spLocks noChangeArrowheads="1"/>
              </p:cNvSpPr>
              <p:nvPr/>
            </p:nvSpPr>
            <p:spPr bwMode="auto">
              <a:xfrm>
                <a:off x="4727055" y="3693259"/>
                <a:ext cx="101600" cy="100013"/>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76" name="Oval 38">
                <a:extLst>
                  <a:ext uri="{FF2B5EF4-FFF2-40B4-BE49-F238E27FC236}">
                    <a16:creationId xmlns:a16="http://schemas.microsoft.com/office/drawing/2014/main" id="{A20A86B4-765E-FCAA-6A02-CB584793349C}"/>
                  </a:ext>
                </a:extLst>
              </p:cNvPr>
              <p:cNvSpPr>
                <a:spLocks noChangeArrowheads="1"/>
              </p:cNvSpPr>
              <p:nvPr/>
            </p:nvSpPr>
            <p:spPr bwMode="auto">
              <a:xfrm>
                <a:off x="4861993" y="3666271"/>
                <a:ext cx="100013" cy="101600"/>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77" name="Oval 39">
                <a:extLst>
                  <a:ext uri="{FF2B5EF4-FFF2-40B4-BE49-F238E27FC236}">
                    <a16:creationId xmlns:a16="http://schemas.microsoft.com/office/drawing/2014/main" id="{0FDEFF29-5C1F-3F3A-7E02-5076757096F3}"/>
                  </a:ext>
                </a:extLst>
              </p:cNvPr>
              <p:cNvSpPr>
                <a:spLocks noChangeArrowheads="1"/>
              </p:cNvSpPr>
              <p:nvPr/>
            </p:nvSpPr>
            <p:spPr bwMode="auto">
              <a:xfrm>
                <a:off x="4996930" y="3648809"/>
                <a:ext cx="100013" cy="100013"/>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78" name="Oval 40">
                <a:extLst>
                  <a:ext uri="{FF2B5EF4-FFF2-40B4-BE49-F238E27FC236}">
                    <a16:creationId xmlns:a16="http://schemas.microsoft.com/office/drawing/2014/main" id="{E5B7B171-1278-068F-C26F-1A2F3C22433F}"/>
                  </a:ext>
                </a:extLst>
              </p:cNvPr>
              <p:cNvSpPr>
                <a:spLocks noChangeArrowheads="1"/>
              </p:cNvSpPr>
              <p:nvPr/>
            </p:nvSpPr>
            <p:spPr bwMode="auto">
              <a:xfrm>
                <a:off x="5133455" y="3623409"/>
                <a:ext cx="100013" cy="101600"/>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79" name="Oval 41">
                <a:extLst>
                  <a:ext uri="{FF2B5EF4-FFF2-40B4-BE49-F238E27FC236}">
                    <a16:creationId xmlns:a16="http://schemas.microsoft.com/office/drawing/2014/main" id="{0327590F-648D-F185-C03C-8488161443C5}"/>
                  </a:ext>
                </a:extLst>
              </p:cNvPr>
              <p:cNvSpPr>
                <a:spLocks noChangeArrowheads="1"/>
              </p:cNvSpPr>
              <p:nvPr/>
            </p:nvSpPr>
            <p:spPr bwMode="auto">
              <a:xfrm>
                <a:off x="5266805" y="3620234"/>
                <a:ext cx="100013" cy="101600"/>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80" name="Oval 42">
                <a:extLst>
                  <a:ext uri="{FF2B5EF4-FFF2-40B4-BE49-F238E27FC236}">
                    <a16:creationId xmlns:a16="http://schemas.microsoft.com/office/drawing/2014/main" id="{ED5FF7BA-2077-54FD-38CB-AC6B2408A6BA}"/>
                  </a:ext>
                </a:extLst>
              </p:cNvPr>
              <p:cNvSpPr>
                <a:spLocks noChangeArrowheads="1"/>
              </p:cNvSpPr>
              <p:nvPr/>
            </p:nvSpPr>
            <p:spPr bwMode="auto">
              <a:xfrm>
                <a:off x="5401743" y="3613884"/>
                <a:ext cx="101600" cy="101600"/>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81" name="Oval 43">
                <a:extLst>
                  <a:ext uri="{FF2B5EF4-FFF2-40B4-BE49-F238E27FC236}">
                    <a16:creationId xmlns:a16="http://schemas.microsoft.com/office/drawing/2014/main" id="{61F3E40B-D2B9-2C44-55F4-65938A6A8E60}"/>
                  </a:ext>
                </a:extLst>
              </p:cNvPr>
              <p:cNvSpPr>
                <a:spLocks noChangeArrowheads="1"/>
              </p:cNvSpPr>
              <p:nvPr/>
            </p:nvSpPr>
            <p:spPr bwMode="auto">
              <a:xfrm>
                <a:off x="5538268" y="3586896"/>
                <a:ext cx="100013" cy="100013"/>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82" name="Oval 44">
                <a:extLst>
                  <a:ext uri="{FF2B5EF4-FFF2-40B4-BE49-F238E27FC236}">
                    <a16:creationId xmlns:a16="http://schemas.microsoft.com/office/drawing/2014/main" id="{2DBB8E99-F32B-AE1B-9E90-E9E3C28A582F}"/>
                  </a:ext>
                </a:extLst>
              </p:cNvPr>
              <p:cNvSpPr>
                <a:spLocks noChangeArrowheads="1"/>
              </p:cNvSpPr>
              <p:nvPr/>
            </p:nvSpPr>
            <p:spPr bwMode="auto">
              <a:xfrm>
                <a:off x="5673205" y="3545621"/>
                <a:ext cx="100013" cy="101600"/>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83" name="Oval 45">
                <a:extLst>
                  <a:ext uri="{FF2B5EF4-FFF2-40B4-BE49-F238E27FC236}">
                    <a16:creationId xmlns:a16="http://schemas.microsoft.com/office/drawing/2014/main" id="{0BB5F1BE-ADA5-0771-2CBF-222071018CDA}"/>
                  </a:ext>
                </a:extLst>
              </p:cNvPr>
              <p:cNvSpPr>
                <a:spLocks noChangeArrowheads="1"/>
              </p:cNvSpPr>
              <p:nvPr/>
            </p:nvSpPr>
            <p:spPr bwMode="auto">
              <a:xfrm>
                <a:off x="5808143" y="3545621"/>
                <a:ext cx="100013" cy="100013"/>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84" name="Oval 46">
                <a:extLst>
                  <a:ext uri="{FF2B5EF4-FFF2-40B4-BE49-F238E27FC236}">
                    <a16:creationId xmlns:a16="http://schemas.microsoft.com/office/drawing/2014/main" id="{8FE035DA-0EC7-39B2-9B4B-D8D622CC42E6}"/>
                  </a:ext>
                </a:extLst>
              </p:cNvPr>
              <p:cNvSpPr>
                <a:spLocks noChangeArrowheads="1"/>
              </p:cNvSpPr>
              <p:nvPr/>
            </p:nvSpPr>
            <p:spPr bwMode="auto">
              <a:xfrm>
                <a:off x="5943080" y="3475771"/>
                <a:ext cx="100013" cy="101600"/>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85" name="Oval 47">
                <a:extLst>
                  <a:ext uri="{FF2B5EF4-FFF2-40B4-BE49-F238E27FC236}">
                    <a16:creationId xmlns:a16="http://schemas.microsoft.com/office/drawing/2014/main" id="{8E2D5367-38EA-348F-2925-10FFDDA0B2B3}"/>
                  </a:ext>
                </a:extLst>
              </p:cNvPr>
              <p:cNvSpPr>
                <a:spLocks noChangeArrowheads="1"/>
              </p:cNvSpPr>
              <p:nvPr/>
            </p:nvSpPr>
            <p:spPr bwMode="auto">
              <a:xfrm>
                <a:off x="6078018" y="3467834"/>
                <a:ext cx="101600" cy="100013"/>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86" name="Oval 48">
                <a:extLst>
                  <a:ext uri="{FF2B5EF4-FFF2-40B4-BE49-F238E27FC236}">
                    <a16:creationId xmlns:a16="http://schemas.microsoft.com/office/drawing/2014/main" id="{26143F4F-61B8-3995-283D-F589E15FB4C7}"/>
                  </a:ext>
                </a:extLst>
              </p:cNvPr>
              <p:cNvSpPr>
                <a:spLocks noChangeArrowheads="1"/>
              </p:cNvSpPr>
              <p:nvPr/>
            </p:nvSpPr>
            <p:spPr bwMode="auto">
              <a:xfrm>
                <a:off x="6212955" y="3351946"/>
                <a:ext cx="100013" cy="100013"/>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87" name="Oval 49">
                <a:extLst>
                  <a:ext uri="{FF2B5EF4-FFF2-40B4-BE49-F238E27FC236}">
                    <a16:creationId xmlns:a16="http://schemas.microsoft.com/office/drawing/2014/main" id="{27CF3457-96E8-7CCC-F1E1-C24F5A9CF5E7}"/>
                  </a:ext>
                </a:extLst>
              </p:cNvPr>
              <p:cNvSpPr>
                <a:spLocks noChangeArrowheads="1"/>
              </p:cNvSpPr>
              <p:nvPr/>
            </p:nvSpPr>
            <p:spPr bwMode="auto">
              <a:xfrm>
                <a:off x="6347893" y="3328134"/>
                <a:ext cx="101600" cy="100013"/>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88" name="Oval 50">
                <a:extLst>
                  <a:ext uri="{FF2B5EF4-FFF2-40B4-BE49-F238E27FC236}">
                    <a16:creationId xmlns:a16="http://schemas.microsoft.com/office/drawing/2014/main" id="{95D197C4-DF5B-C73E-2137-4525EFF3420E}"/>
                  </a:ext>
                </a:extLst>
              </p:cNvPr>
              <p:cNvSpPr>
                <a:spLocks noChangeArrowheads="1"/>
              </p:cNvSpPr>
              <p:nvPr/>
            </p:nvSpPr>
            <p:spPr bwMode="auto">
              <a:xfrm>
                <a:off x="6484418" y="3301146"/>
                <a:ext cx="100013" cy="100013"/>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89" name="Oval 51">
                <a:extLst>
                  <a:ext uri="{FF2B5EF4-FFF2-40B4-BE49-F238E27FC236}">
                    <a16:creationId xmlns:a16="http://schemas.microsoft.com/office/drawing/2014/main" id="{0758986E-206E-1F94-F274-C6B2371F503B}"/>
                  </a:ext>
                </a:extLst>
              </p:cNvPr>
              <p:cNvSpPr>
                <a:spLocks noChangeArrowheads="1"/>
              </p:cNvSpPr>
              <p:nvPr/>
            </p:nvSpPr>
            <p:spPr bwMode="auto">
              <a:xfrm>
                <a:off x="6617768" y="3272571"/>
                <a:ext cx="100013" cy="101600"/>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90" name="Oval 52">
                <a:extLst>
                  <a:ext uri="{FF2B5EF4-FFF2-40B4-BE49-F238E27FC236}">
                    <a16:creationId xmlns:a16="http://schemas.microsoft.com/office/drawing/2014/main" id="{124B4A43-F3A6-63D5-D845-7640B97CBDA2}"/>
                  </a:ext>
                </a:extLst>
              </p:cNvPr>
              <p:cNvSpPr>
                <a:spLocks noChangeArrowheads="1"/>
              </p:cNvSpPr>
              <p:nvPr/>
            </p:nvSpPr>
            <p:spPr bwMode="auto">
              <a:xfrm>
                <a:off x="6754293" y="3253521"/>
                <a:ext cx="100013" cy="101600"/>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91" name="Oval 53">
                <a:extLst>
                  <a:ext uri="{FF2B5EF4-FFF2-40B4-BE49-F238E27FC236}">
                    <a16:creationId xmlns:a16="http://schemas.microsoft.com/office/drawing/2014/main" id="{B1880FB4-223A-0AC9-75DF-FBE6A19FC84E}"/>
                  </a:ext>
                </a:extLst>
              </p:cNvPr>
              <p:cNvSpPr>
                <a:spLocks noChangeArrowheads="1"/>
              </p:cNvSpPr>
              <p:nvPr/>
            </p:nvSpPr>
            <p:spPr bwMode="auto">
              <a:xfrm>
                <a:off x="6889230" y="3240821"/>
                <a:ext cx="100013" cy="100013"/>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92" name="Oval 54">
                <a:extLst>
                  <a:ext uri="{FF2B5EF4-FFF2-40B4-BE49-F238E27FC236}">
                    <a16:creationId xmlns:a16="http://schemas.microsoft.com/office/drawing/2014/main" id="{48D9DE41-9A4F-73E8-031D-3EC7BE5E5A07}"/>
                  </a:ext>
                </a:extLst>
              </p:cNvPr>
              <p:cNvSpPr>
                <a:spLocks noChangeArrowheads="1"/>
              </p:cNvSpPr>
              <p:nvPr/>
            </p:nvSpPr>
            <p:spPr bwMode="auto">
              <a:xfrm>
                <a:off x="7022580" y="3121759"/>
                <a:ext cx="101600" cy="101600"/>
              </a:xfrm>
              <a:prstGeom prst="ellipse">
                <a:avLst/>
              </a:pr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93" name="Oval 55">
                <a:extLst>
                  <a:ext uri="{FF2B5EF4-FFF2-40B4-BE49-F238E27FC236}">
                    <a16:creationId xmlns:a16="http://schemas.microsoft.com/office/drawing/2014/main" id="{01DD0ACC-A320-28B2-755F-9726DA4205FC}"/>
                  </a:ext>
                </a:extLst>
              </p:cNvPr>
              <p:cNvSpPr>
                <a:spLocks noChangeArrowheads="1"/>
              </p:cNvSpPr>
              <p:nvPr/>
            </p:nvSpPr>
            <p:spPr bwMode="auto">
              <a:xfrm>
                <a:off x="7159105" y="3120171"/>
                <a:ext cx="100013" cy="100013"/>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94" name="Oval 56">
                <a:extLst>
                  <a:ext uri="{FF2B5EF4-FFF2-40B4-BE49-F238E27FC236}">
                    <a16:creationId xmlns:a16="http://schemas.microsoft.com/office/drawing/2014/main" id="{BC084B51-5CB1-AD41-A1A5-FFD5BAC44CB0}"/>
                  </a:ext>
                </a:extLst>
              </p:cNvPr>
              <p:cNvSpPr>
                <a:spLocks noChangeArrowheads="1"/>
              </p:cNvSpPr>
              <p:nvPr/>
            </p:nvSpPr>
            <p:spPr bwMode="auto">
              <a:xfrm>
                <a:off x="7294043" y="3085246"/>
                <a:ext cx="100013" cy="101600"/>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95" name="Oval 57">
                <a:extLst>
                  <a:ext uri="{FF2B5EF4-FFF2-40B4-BE49-F238E27FC236}">
                    <a16:creationId xmlns:a16="http://schemas.microsoft.com/office/drawing/2014/main" id="{A80BD83A-5D18-AA7A-B6C4-54AA905217B9}"/>
                  </a:ext>
                </a:extLst>
              </p:cNvPr>
              <p:cNvSpPr>
                <a:spLocks noChangeArrowheads="1"/>
              </p:cNvSpPr>
              <p:nvPr/>
            </p:nvSpPr>
            <p:spPr bwMode="auto">
              <a:xfrm>
                <a:off x="7428980" y="2940784"/>
                <a:ext cx="100013" cy="101600"/>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96" name="Oval 58">
                <a:extLst>
                  <a:ext uri="{FF2B5EF4-FFF2-40B4-BE49-F238E27FC236}">
                    <a16:creationId xmlns:a16="http://schemas.microsoft.com/office/drawing/2014/main" id="{9BB281B8-9519-EF9C-C141-2582F6D49061}"/>
                  </a:ext>
                </a:extLst>
              </p:cNvPr>
              <p:cNvSpPr>
                <a:spLocks noChangeArrowheads="1"/>
              </p:cNvSpPr>
              <p:nvPr/>
            </p:nvSpPr>
            <p:spPr bwMode="auto">
              <a:xfrm>
                <a:off x="7563918" y="2853471"/>
                <a:ext cx="100013" cy="101600"/>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97" name="Oval 59">
                <a:extLst>
                  <a:ext uri="{FF2B5EF4-FFF2-40B4-BE49-F238E27FC236}">
                    <a16:creationId xmlns:a16="http://schemas.microsoft.com/office/drawing/2014/main" id="{9F60BABE-91BC-85E3-E302-90BB78B8A074}"/>
                  </a:ext>
                </a:extLst>
              </p:cNvPr>
              <p:cNvSpPr>
                <a:spLocks noChangeArrowheads="1"/>
              </p:cNvSpPr>
              <p:nvPr/>
            </p:nvSpPr>
            <p:spPr bwMode="auto">
              <a:xfrm>
                <a:off x="7698855" y="2842359"/>
                <a:ext cx="101600" cy="100013"/>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98" name="Oval 60">
                <a:extLst>
                  <a:ext uri="{FF2B5EF4-FFF2-40B4-BE49-F238E27FC236}">
                    <a16:creationId xmlns:a16="http://schemas.microsoft.com/office/drawing/2014/main" id="{D546CB11-4B29-0DA3-DB80-5DDFA99A2D76}"/>
                  </a:ext>
                </a:extLst>
              </p:cNvPr>
              <p:cNvSpPr>
                <a:spLocks noChangeArrowheads="1"/>
              </p:cNvSpPr>
              <p:nvPr/>
            </p:nvSpPr>
            <p:spPr bwMode="auto">
              <a:xfrm>
                <a:off x="7833793" y="2555021"/>
                <a:ext cx="100013" cy="101600"/>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99" name="Oval 61">
                <a:extLst>
                  <a:ext uri="{FF2B5EF4-FFF2-40B4-BE49-F238E27FC236}">
                    <a16:creationId xmlns:a16="http://schemas.microsoft.com/office/drawing/2014/main" id="{5F3E98C5-1DED-6975-21FC-61FD3D3CE497}"/>
                  </a:ext>
                </a:extLst>
              </p:cNvPr>
              <p:cNvSpPr>
                <a:spLocks noChangeArrowheads="1"/>
              </p:cNvSpPr>
              <p:nvPr/>
            </p:nvSpPr>
            <p:spPr bwMode="auto">
              <a:xfrm>
                <a:off x="7968730" y="2331184"/>
                <a:ext cx="100013" cy="100013"/>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sp>
          <p:nvSpPr>
            <p:cNvPr id="505" name="テキスト ボックス 504">
              <a:extLst>
                <a:ext uri="{FF2B5EF4-FFF2-40B4-BE49-F238E27FC236}">
                  <a16:creationId xmlns:a16="http://schemas.microsoft.com/office/drawing/2014/main" id="{DBCB2DA4-B85B-8CAA-2291-FB249586D595}"/>
                </a:ext>
              </a:extLst>
            </p:cNvPr>
            <p:cNvSpPr txBox="1"/>
            <p:nvPr/>
          </p:nvSpPr>
          <p:spPr>
            <a:xfrm>
              <a:off x="7575550" y="4876800"/>
              <a:ext cx="595035" cy="338554"/>
            </a:xfrm>
            <a:prstGeom prst="rect">
              <a:avLst/>
            </a:prstGeom>
            <a:noFill/>
          </p:spPr>
          <p:txBody>
            <a:bodyPr wrap="none" rtlCol="0">
              <a:spAutoFit/>
            </a:bodyPr>
            <a:lstStyle/>
            <a:p>
              <a:r>
                <a:rPr kumimoji="1" lang="en-US" altLang="ja-JP" sz="1600" dirty="0">
                  <a:latin typeface="Times New Roman" panose="02020603050405020304" pitchFamily="18" charset="0"/>
                  <a:cs typeface="Times New Roman" panose="02020603050405020304" pitchFamily="18" charset="0"/>
                </a:rPr>
                <a:t>1990</a:t>
              </a:r>
              <a:endParaRPr kumimoji="1" lang="ja-JP" altLang="en-US" dirty="0">
                <a:latin typeface="Times New Roman" panose="02020603050405020304" pitchFamily="18" charset="0"/>
                <a:cs typeface="Times New Roman" panose="02020603050405020304" pitchFamily="18" charset="0"/>
              </a:endParaRPr>
            </a:p>
          </p:txBody>
        </p:sp>
      </p:grpSp>
      <p:grpSp>
        <p:nvGrpSpPr>
          <p:cNvPr id="39" name="1990　Main">
            <a:extLst>
              <a:ext uri="{FF2B5EF4-FFF2-40B4-BE49-F238E27FC236}">
                <a16:creationId xmlns:a16="http://schemas.microsoft.com/office/drawing/2014/main" id="{37E4E39D-FB76-A71A-809E-355A82980F7C}"/>
              </a:ext>
            </a:extLst>
          </p:cNvPr>
          <p:cNvGrpSpPr/>
          <p:nvPr/>
        </p:nvGrpSpPr>
        <p:grpSpPr>
          <a:xfrm>
            <a:off x="1080568" y="1371084"/>
            <a:ext cx="7493940" cy="3859371"/>
            <a:chOff x="1080568" y="1371084"/>
            <a:chExt cx="7493940" cy="3859371"/>
          </a:xfrm>
        </p:grpSpPr>
        <p:grpSp>
          <p:nvGrpSpPr>
            <p:cNvPr id="504" name="1990Main+Y">
              <a:extLst>
                <a:ext uri="{FF2B5EF4-FFF2-40B4-BE49-F238E27FC236}">
                  <a16:creationId xmlns:a16="http://schemas.microsoft.com/office/drawing/2014/main" id="{581396F9-D82C-545C-2302-586F9BED99A4}"/>
                </a:ext>
              </a:extLst>
            </p:cNvPr>
            <p:cNvGrpSpPr/>
            <p:nvPr/>
          </p:nvGrpSpPr>
          <p:grpSpPr>
            <a:xfrm>
              <a:off x="1080568" y="1371084"/>
              <a:ext cx="7493940" cy="3859371"/>
              <a:chOff x="1080568" y="1371084"/>
              <a:chExt cx="7493940" cy="3859371"/>
            </a:xfrm>
          </p:grpSpPr>
          <p:grpSp>
            <p:nvGrpSpPr>
              <p:cNvPr id="498" name="1990　Main">
                <a:extLst>
                  <a:ext uri="{FF2B5EF4-FFF2-40B4-BE49-F238E27FC236}">
                    <a16:creationId xmlns:a16="http://schemas.microsoft.com/office/drawing/2014/main" id="{3EB6BEB9-B6B0-3572-2AC3-CF760FFAAC94}"/>
                  </a:ext>
                </a:extLst>
              </p:cNvPr>
              <p:cNvGrpSpPr/>
              <p:nvPr/>
            </p:nvGrpSpPr>
            <p:grpSpPr>
              <a:xfrm>
                <a:off x="1080568" y="1371084"/>
                <a:ext cx="7493940" cy="3859371"/>
                <a:chOff x="1080568" y="1371084"/>
                <a:chExt cx="7493940" cy="3859371"/>
              </a:xfrm>
            </p:grpSpPr>
            <p:cxnSp>
              <p:nvCxnSpPr>
                <p:cNvPr id="169" name="直線矢印コネクタ 168">
                  <a:extLst>
                    <a:ext uri="{FF2B5EF4-FFF2-40B4-BE49-F238E27FC236}">
                      <a16:creationId xmlns:a16="http://schemas.microsoft.com/office/drawing/2014/main" id="{ECA86BFC-50B9-D7C1-62B7-CDAC6B4E7193}"/>
                    </a:ext>
                  </a:extLst>
                </p:cNvPr>
                <p:cNvCxnSpPr/>
                <p:nvPr/>
              </p:nvCxnSpPr>
              <p:spPr>
                <a:xfrm>
                  <a:off x="2342962" y="4476654"/>
                  <a:ext cx="0" cy="150125"/>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cxnSp>
              <p:nvCxnSpPr>
                <p:cNvPr id="170" name="直線矢印コネクタ 169">
                  <a:extLst>
                    <a:ext uri="{FF2B5EF4-FFF2-40B4-BE49-F238E27FC236}">
                      <a16:creationId xmlns:a16="http://schemas.microsoft.com/office/drawing/2014/main" id="{DB55F034-1371-ADD8-6FE2-E60B3D47515F}"/>
                    </a:ext>
                  </a:extLst>
                </p:cNvPr>
                <p:cNvCxnSpPr>
                  <a:cxnSpLocks/>
                </p:cNvCxnSpPr>
                <p:nvPr/>
              </p:nvCxnSpPr>
              <p:spPr>
                <a:xfrm flipH="1">
                  <a:off x="3632676" y="4042199"/>
                  <a:ext cx="56865" cy="598227"/>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cxnSp>
              <p:nvCxnSpPr>
                <p:cNvPr id="171" name="直線矢印コネクタ 170">
                  <a:extLst>
                    <a:ext uri="{FF2B5EF4-FFF2-40B4-BE49-F238E27FC236}">
                      <a16:creationId xmlns:a16="http://schemas.microsoft.com/office/drawing/2014/main" id="{D559652D-EBFF-6518-45A1-3AC62CEED721}"/>
                    </a:ext>
                  </a:extLst>
                </p:cNvPr>
                <p:cNvCxnSpPr/>
                <p:nvPr/>
              </p:nvCxnSpPr>
              <p:spPr>
                <a:xfrm>
                  <a:off x="5054329" y="3898892"/>
                  <a:ext cx="0" cy="150125"/>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cxnSp>
              <p:nvCxnSpPr>
                <p:cNvPr id="172" name="直線矢印コネクタ 171">
                  <a:extLst>
                    <a:ext uri="{FF2B5EF4-FFF2-40B4-BE49-F238E27FC236}">
                      <a16:creationId xmlns:a16="http://schemas.microsoft.com/office/drawing/2014/main" id="{8F8FD9FB-726E-7DA8-1497-86DF86E3A311}"/>
                    </a:ext>
                  </a:extLst>
                </p:cNvPr>
                <p:cNvCxnSpPr/>
                <p:nvPr/>
              </p:nvCxnSpPr>
              <p:spPr>
                <a:xfrm>
                  <a:off x="6428206" y="3484902"/>
                  <a:ext cx="0" cy="150125"/>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cxnSp>
              <p:nvCxnSpPr>
                <p:cNvPr id="173" name="直線矢印コネクタ 172">
                  <a:extLst>
                    <a:ext uri="{FF2B5EF4-FFF2-40B4-BE49-F238E27FC236}">
                      <a16:creationId xmlns:a16="http://schemas.microsoft.com/office/drawing/2014/main" id="{7D2FBA68-C7AA-E3B6-8DC9-D73CCAB39474}"/>
                    </a:ext>
                  </a:extLst>
                </p:cNvPr>
                <p:cNvCxnSpPr/>
                <p:nvPr/>
              </p:nvCxnSpPr>
              <p:spPr>
                <a:xfrm>
                  <a:off x="7808906" y="3043619"/>
                  <a:ext cx="0" cy="150125"/>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sp>
              <p:nvSpPr>
                <p:cNvPr id="174" name="Oval 10">
                  <a:extLst>
                    <a:ext uri="{FF2B5EF4-FFF2-40B4-BE49-F238E27FC236}">
                      <a16:creationId xmlns:a16="http://schemas.microsoft.com/office/drawing/2014/main" id="{F274426F-1FD4-7A07-02D1-F9AFD179F5E4}"/>
                    </a:ext>
                  </a:extLst>
                </p:cNvPr>
                <p:cNvSpPr>
                  <a:spLocks noChangeArrowheads="1"/>
                </p:cNvSpPr>
                <p:nvPr/>
              </p:nvSpPr>
              <p:spPr bwMode="auto">
                <a:xfrm>
                  <a:off x="1080568" y="5036284"/>
                  <a:ext cx="100013" cy="100013"/>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5" name="Oval 11">
                  <a:extLst>
                    <a:ext uri="{FF2B5EF4-FFF2-40B4-BE49-F238E27FC236}">
                      <a16:creationId xmlns:a16="http://schemas.microsoft.com/office/drawing/2014/main" id="{9B72A81F-F82C-CA51-0710-444BB7935963}"/>
                    </a:ext>
                  </a:extLst>
                </p:cNvPr>
                <p:cNvSpPr>
                  <a:spLocks noChangeArrowheads="1"/>
                </p:cNvSpPr>
                <p:nvPr/>
              </p:nvSpPr>
              <p:spPr bwMode="auto">
                <a:xfrm>
                  <a:off x="1215505" y="4588609"/>
                  <a:ext cx="100013" cy="101600"/>
                </a:xfrm>
                <a:prstGeom prst="ellipse">
                  <a:avLst/>
                </a:prstGeom>
                <a:solidFill>
                  <a:srgbClr val="C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6" name="Oval 12">
                  <a:extLst>
                    <a:ext uri="{FF2B5EF4-FFF2-40B4-BE49-F238E27FC236}">
                      <a16:creationId xmlns:a16="http://schemas.microsoft.com/office/drawing/2014/main" id="{E17DAA40-98C1-677F-53A7-72A48EB17229}"/>
                    </a:ext>
                  </a:extLst>
                </p:cNvPr>
                <p:cNvSpPr>
                  <a:spLocks noChangeArrowheads="1"/>
                </p:cNvSpPr>
                <p:nvPr/>
              </p:nvSpPr>
              <p:spPr bwMode="auto">
                <a:xfrm>
                  <a:off x="1350443" y="4512409"/>
                  <a:ext cx="100013" cy="100013"/>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7" name="Oval 13">
                  <a:extLst>
                    <a:ext uri="{FF2B5EF4-FFF2-40B4-BE49-F238E27FC236}">
                      <a16:creationId xmlns:a16="http://schemas.microsoft.com/office/drawing/2014/main" id="{F56F4B3F-DA7E-4E04-2F0E-E89E85D8CCB1}"/>
                    </a:ext>
                  </a:extLst>
                </p:cNvPr>
                <p:cNvSpPr>
                  <a:spLocks noChangeArrowheads="1"/>
                </p:cNvSpPr>
                <p:nvPr/>
              </p:nvSpPr>
              <p:spPr bwMode="auto">
                <a:xfrm>
                  <a:off x="1485380" y="4482246"/>
                  <a:ext cx="101600" cy="100013"/>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8" name="Oval 14">
                  <a:extLst>
                    <a:ext uri="{FF2B5EF4-FFF2-40B4-BE49-F238E27FC236}">
                      <a16:creationId xmlns:a16="http://schemas.microsoft.com/office/drawing/2014/main" id="{76E1C2EB-2077-D8FD-5674-B239610F4924}"/>
                    </a:ext>
                  </a:extLst>
                </p:cNvPr>
                <p:cNvSpPr>
                  <a:spLocks noChangeArrowheads="1"/>
                </p:cNvSpPr>
                <p:nvPr/>
              </p:nvSpPr>
              <p:spPr bwMode="auto">
                <a:xfrm>
                  <a:off x="1620318" y="4407634"/>
                  <a:ext cx="100013" cy="101600"/>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9" name="Oval 15">
                  <a:extLst>
                    <a:ext uri="{FF2B5EF4-FFF2-40B4-BE49-F238E27FC236}">
                      <a16:creationId xmlns:a16="http://schemas.microsoft.com/office/drawing/2014/main" id="{4A3BFA17-1D09-3560-FCB6-9A1B7B5D1BC0}"/>
                    </a:ext>
                  </a:extLst>
                </p:cNvPr>
                <p:cNvSpPr>
                  <a:spLocks noChangeArrowheads="1"/>
                </p:cNvSpPr>
                <p:nvPr/>
              </p:nvSpPr>
              <p:spPr bwMode="auto">
                <a:xfrm>
                  <a:off x="1755255" y="4391759"/>
                  <a:ext cx="101600" cy="101600"/>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80" name="Oval 16">
                  <a:extLst>
                    <a:ext uri="{FF2B5EF4-FFF2-40B4-BE49-F238E27FC236}">
                      <a16:creationId xmlns:a16="http://schemas.microsoft.com/office/drawing/2014/main" id="{F1FBD9D7-A1E1-4EEE-1E87-6D61EF54304C}"/>
                    </a:ext>
                  </a:extLst>
                </p:cNvPr>
                <p:cNvSpPr>
                  <a:spLocks noChangeArrowheads="1"/>
                </p:cNvSpPr>
                <p:nvPr/>
              </p:nvSpPr>
              <p:spPr bwMode="auto">
                <a:xfrm>
                  <a:off x="1891780" y="4390171"/>
                  <a:ext cx="100013" cy="101600"/>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81" name="Oval 17">
                  <a:extLst>
                    <a:ext uri="{FF2B5EF4-FFF2-40B4-BE49-F238E27FC236}">
                      <a16:creationId xmlns:a16="http://schemas.microsoft.com/office/drawing/2014/main" id="{C4C0A2E3-8FC0-94E3-9D3E-7C17A5D40A5C}"/>
                    </a:ext>
                  </a:extLst>
                </p:cNvPr>
                <p:cNvSpPr>
                  <a:spLocks noChangeArrowheads="1"/>
                </p:cNvSpPr>
                <p:nvPr/>
              </p:nvSpPr>
              <p:spPr bwMode="auto">
                <a:xfrm>
                  <a:off x="2025130" y="4329846"/>
                  <a:ext cx="101600" cy="101600"/>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82" name="Oval 18">
                  <a:extLst>
                    <a:ext uri="{FF2B5EF4-FFF2-40B4-BE49-F238E27FC236}">
                      <a16:creationId xmlns:a16="http://schemas.microsoft.com/office/drawing/2014/main" id="{F79597CF-8534-F092-1C8B-BEB82C47BB6D}"/>
                    </a:ext>
                  </a:extLst>
                </p:cNvPr>
                <p:cNvSpPr>
                  <a:spLocks noChangeArrowheads="1"/>
                </p:cNvSpPr>
                <p:nvPr/>
              </p:nvSpPr>
              <p:spPr bwMode="auto">
                <a:xfrm>
                  <a:off x="2161655" y="4321909"/>
                  <a:ext cx="100013" cy="100013"/>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83" name="Oval 19">
                  <a:extLst>
                    <a:ext uri="{FF2B5EF4-FFF2-40B4-BE49-F238E27FC236}">
                      <a16:creationId xmlns:a16="http://schemas.microsoft.com/office/drawing/2014/main" id="{802C0195-C5C7-B8AA-2FAB-742054249B56}"/>
                    </a:ext>
                  </a:extLst>
                </p:cNvPr>
                <p:cNvSpPr>
                  <a:spLocks noChangeArrowheads="1"/>
                </p:cNvSpPr>
                <p:nvPr/>
              </p:nvSpPr>
              <p:spPr bwMode="auto">
                <a:xfrm>
                  <a:off x="2296593" y="4275871"/>
                  <a:ext cx="100013" cy="101600"/>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84" name="Oval 20">
                  <a:extLst>
                    <a:ext uri="{FF2B5EF4-FFF2-40B4-BE49-F238E27FC236}">
                      <a16:creationId xmlns:a16="http://schemas.microsoft.com/office/drawing/2014/main" id="{AA327FD3-C3E6-E8AB-9DC0-37FA9D60C05E}"/>
                    </a:ext>
                  </a:extLst>
                </p:cNvPr>
                <p:cNvSpPr>
                  <a:spLocks noChangeArrowheads="1"/>
                </p:cNvSpPr>
                <p:nvPr/>
              </p:nvSpPr>
              <p:spPr bwMode="auto">
                <a:xfrm>
                  <a:off x="2431530" y="4191734"/>
                  <a:ext cx="100013" cy="100013"/>
                </a:xfrm>
                <a:prstGeom prst="ellipse">
                  <a:avLst/>
                </a:prstGeom>
                <a:solidFill>
                  <a:srgbClr val="FC4AD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85" name="Oval 21">
                  <a:extLst>
                    <a:ext uri="{FF2B5EF4-FFF2-40B4-BE49-F238E27FC236}">
                      <a16:creationId xmlns:a16="http://schemas.microsoft.com/office/drawing/2014/main" id="{86EED788-456D-D619-1A9B-4C244FD474DF}"/>
                    </a:ext>
                  </a:extLst>
                </p:cNvPr>
                <p:cNvSpPr>
                  <a:spLocks noChangeArrowheads="1"/>
                </p:cNvSpPr>
                <p:nvPr/>
              </p:nvSpPr>
              <p:spPr bwMode="auto">
                <a:xfrm>
                  <a:off x="2566468" y="4080609"/>
                  <a:ext cx="100013" cy="101600"/>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86" name="Oval 22">
                  <a:extLst>
                    <a:ext uri="{FF2B5EF4-FFF2-40B4-BE49-F238E27FC236}">
                      <a16:creationId xmlns:a16="http://schemas.microsoft.com/office/drawing/2014/main" id="{8420F3C5-EF1B-4320-1E72-B9BB86066B30}"/>
                    </a:ext>
                  </a:extLst>
                </p:cNvPr>
                <p:cNvSpPr>
                  <a:spLocks noChangeArrowheads="1"/>
                </p:cNvSpPr>
                <p:nvPr/>
              </p:nvSpPr>
              <p:spPr bwMode="auto">
                <a:xfrm>
                  <a:off x="2701405" y="4080609"/>
                  <a:ext cx="100013" cy="100013"/>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87" name="Oval 23">
                  <a:extLst>
                    <a:ext uri="{FF2B5EF4-FFF2-40B4-BE49-F238E27FC236}">
                      <a16:creationId xmlns:a16="http://schemas.microsoft.com/office/drawing/2014/main" id="{A59A243A-D11C-362D-340E-3C89A3D34CAD}"/>
                    </a:ext>
                  </a:extLst>
                </p:cNvPr>
                <p:cNvSpPr>
                  <a:spLocks noChangeArrowheads="1"/>
                </p:cNvSpPr>
                <p:nvPr/>
              </p:nvSpPr>
              <p:spPr bwMode="auto">
                <a:xfrm>
                  <a:off x="2836343" y="4058384"/>
                  <a:ext cx="100013" cy="101600"/>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88" name="Oval 24">
                  <a:extLst>
                    <a:ext uri="{FF2B5EF4-FFF2-40B4-BE49-F238E27FC236}">
                      <a16:creationId xmlns:a16="http://schemas.microsoft.com/office/drawing/2014/main" id="{49918ED2-EEFC-88C7-3A33-FBEE9F82A074}"/>
                    </a:ext>
                  </a:extLst>
                </p:cNvPr>
                <p:cNvSpPr>
                  <a:spLocks noChangeArrowheads="1"/>
                </p:cNvSpPr>
                <p:nvPr/>
              </p:nvSpPr>
              <p:spPr bwMode="auto">
                <a:xfrm>
                  <a:off x="2971280" y="3934559"/>
                  <a:ext cx="100013" cy="100013"/>
                </a:xfrm>
                <a:prstGeom prst="ellipse">
                  <a:avLst/>
                </a:prstGeom>
                <a:solidFill>
                  <a:srgbClr val="FC4AD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89" name="Oval 25">
                  <a:extLst>
                    <a:ext uri="{FF2B5EF4-FFF2-40B4-BE49-F238E27FC236}">
                      <a16:creationId xmlns:a16="http://schemas.microsoft.com/office/drawing/2014/main" id="{C1FBA8C6-F395-9C3D-E12E-98B1A1449E92}"/>
                    </a:ext>
                  </a:extLst>
                </p:cNvPr>
                <p:cNvSpPr>
                  <a:spLocks noChangeArrowheads="1"/>
                </p:cNvSpPr>
                <p:nvPr/>
              </p:nvSpPr>
              <p:spPr bwMode="auto">
                <a:xfrm>
                  <a:off x="3106218" y="3926621"/>
                  <a:ext cx="101600" cy="101600"/>
                </a:xfrm>
                <a:prstGeom prst="ellipse">
                  <a:avLst/>
                </a:prstGeom>
                <a:solidFill>
                  <a:srgbClr val="FC4AD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90" name="Oval 26">
                  <a:extLst>
                    <a:ext uri="{FF2B5EF4-FFF2-40B4-BE49-F238E27FC236}">
                      <a16:creationId xmlns:a16="http://schemas.microsoft.com/office/drawing/2014/main" id="{DA4A7346-FAB1-6E10-473A-8E86C9AA8354}"/>
                    </a:ext>
                  </a:extLst>
                </p:cNvPr>
                <p:cNvSpPr>
                  <a:spLocks noChangeArrowheads="1"/>
                </p:cNvSpPr>
                <p:nvPr/>
              </p:nvSpPr>
              <p:spPr bwMode="auto">
                <a:xfrm>
                  <a:off x="3241155" y="3920271"/>
                  <a:ext cx="100013" cy="100013"/>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91" name="Oval 27">
                  <a:extLst>
                    <a:ext uri="{FF2B5EF4-FFF2-40B4-BE49-F238E27FC236}">
                      <a16:creationId xmlns:a16="http://schemas.microsoft.com/office/drawing/2014/main" id="{38B781B8-D264-77DC-586D-2305447B919D}"/>
                    </a:ext>
                  </a:extLst>
                </p:cNvPr>
                <p:cNvSpPr>
                  <a:spLocks noChangeArrowheads="1"/>
                </p:cNvSpPr>
                <p:nvPr/>
              </p:nvSpPr>
              <p:spPr bwMode="auto">
                <a:xfrm>
                  <a:off x="3376093" y="3863121"/>
                  <a:ext cx="101600" cy="100013"/>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92" name="Oval 28">
                  <a:extLst>
                    <a:ext uri="{FF2B5EF4-FFF2-40B4-BE49-F238E27FC236}">
                      <a16:creationId xmlns:a16="http://schemas.microsoft.com/office/drawing/2014/main" id="{13286B94-60F8-D816-78D4-F52DBFE19D08}"/>
                    </a:ext>
                  </a:extLst>
                </p:cNvPr>
                <p:cNvSpPr>
                  <a:spLocks noChangeArrowheads="1"/>
                </p:cNvSpPr>
                <p:nvPr/>
              </p:nvSpPr>
              <p:spPr bwMode="auto">
                <a:xfrm>
                  <a:off x="3512618" y="3863121"/>
                  <a:ext cx="100013" cy="100013"/>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93" name="Oval 29">
                  <a:extLst>
                    <a:ext uri="{FF2B5EF4-FFF2-40B4-BE49-F238E27FC236}">
                      <a16:creationId xmlns:a16="http://schemas.microsoft.com/office/drawing/2014/main" id="{FE617339-9AF2-CE83-E56E-AA0EE97EA728}"/>
                    </a:ext>
                  </a:extLst>
                </p:cNvPr>
                <p:cNvSpPr>
                  <a:spLocks noChangeArrowheads="1"/>
                </p:cNvSpPr>
                <p:nvPr/>
              </p:nvSpPr>
              <p:spPr bwMode="auto">
                <a:xfrm>
                  <a:off x="3645968" y="3842484"/>
                  <a:ext cx="100013" cy="101600"/>
                </a:xfrm>
                <a:prstGeom prst="ellipse">
                  <a:avLst/>
                </a:prstGeom>
                <a:solidFill>
                  <a:srgbClr val="FC4AD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94" name="Oval 30">
                  <a:extLst>
                    <a:ext uri="{FF2B5EF4-FFF2-40B4-BE49-F238E27FC236}">
                      <a16:creationId xmlns:a16="http://schemas.microsoft.com/office/drawing/2014/main" id="{289342CB-D7D2-5060-6168-5BCA78CDCFD7}"/>
                    </a:ext>
                  </a:extLst>
                </p:cNvPr>
                <p:cNvSpPr>
                  <a:spLocks noChangeArrowheads="1"/>
                </p:cNvSpPr>
                <p:nvPr/>
              </p:nvSpPr>
              <p:spPr bwMode="auto">
                <a:xfrm>
                  <a:off x="3782493" y="3820259"/>
                  <a:ext cx="100013" cy="100013"/>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95" name="Oval 31">
                  <a:extLst>
                    <a:ext uri="{FF2B5EF4-FFF2-40B4-BE49-F238E27FC236}">
                      <a16:creationId xmlns:a16="http://schemas.microsoft.com/office/drawing/2014/main" id="{12E8BB29-ED30-4EB2-7886-10692AEAD628}"/>
                    </a:ext>
                  </a:extLst>
                </p:cNvPr>
                <p:cNvSpPr>
                  <a:spLocks noChangeArrowheads="1"/>
                </p:cNvSpPr>
                <p:nvPr/>
              </p:nvSpPr>
              <p:spPr bwMode="auto">
                <a:xfrm>
                  <a:off x="3917430" y="3810734"/>
                  <a:ext cx="100013" cy="101600"/>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96" name="Oval 32">
                  <a:extLst>
                    <a:ext uri="{FF2B5EF4-FFF2-40B4-BE49-F238E27FC236}">
                      <a16:creationId xmlns:a16="http://schemas.microsoft.com/office/drawing/2014/main" id="{79503163-C34C-3288-E62C-C286E6BA6EDC}"/>
                    </a:ext>
                  </a:extLst>
                </p:cNvPr>
                <p:cNvSpPr>
                  <a:spLocks noChangeArrowheads="1"/>
                </p:cNvSpPr>
                <p:nvPr/>
              </p:nvSpPr>
              <p:spPr bwMode="auto">
                <a:xfrm>
                  <a:off x="4050780" y="3794859"/>
                  <a:ext cx="101600" cy="101600"/>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97" name="Oval 33">
                  <a:extLst>
                    <a:ext uri="{FF2B5EF4-FFF2-40B4-BE49-F238E27FC236}">
                      <a16:creationId xmlns:a16="http://schemas.microsoft.com/office/drawing/2014/main" id="{F9E991A1-B7CD-A396-9603-B259E40780CA}"/>
                    </a:ext>
                  </a:extLst>
                </p:cNvPr>
                <p:cNvSpPr>
                  <a:spLocks noChangeArrowheads="1"/>
                </p:cNvSpPr>
                <p:nvPr/>
              </p:nvSpPr>
              <p:spPr bwMode="auto">
                <a:xfrm>
                  <a:off x="4187305" y="3782159"/>
                  <a:ext cx="100013" cy="101600"/>
                </a:xfrm>
                <a:prstGeom prst="ellipse">
                  <a:avLst/>
                </a:prstGeom>
                <a:solidFill>
                  <a:srgbClr val="FC4AD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98" name="Oval 34">
                  <a:extLst>
                    <a:ext uri="{FF2B5EF4-FFF2-40B4-BE49-F238E27FC236}">
                      <a16:creationId xmlns:a16="http://schemas.microsoft.com/office/drawing/2014/main" id="{FF674475-52A7-4226-B1B1-9631576973A3}"/>
                    </a:ext>
                  </a:extLst>
                </p:cNvPr>
                <p:cNvSpPr>
                  <a:spLocks noChangeArrowheads="1"/>
                </p:cNvSpPr>
                <p:nvPr/>
              </p:nvSpPr>
              <p:spPr bwMode="auto">
                <a:xfrm>
                  <a:off x="4322243" y="3778984"/>
                  <a:ext cx="100013" cy="100013"/>
                </a:xfrm>
                <a:prstGeom prst="ellipse">
                  <a:avLst/>
                </a:prstGeom>
                <a:solidFill>
                  <a:srgbClr val="FC4AD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99" name="Oval 35">
                  <a:extLst>
                    <a:ext uri="{FF2B5EF4-FFF2-40B4-BE49-F238E27FC236}">
                      <a16:creationId xmlns:a16="http://schemas.microsoft.com/office/drawing/2014/main" id="{035BD801-35E6-FFA8-528D-40782989E978}"/>
                    </a:ext>
                  </a:extLst>
                </p:cNvPr>
                <p:cNvSpPr>
                  <a:spLocks noChangeArrowheads="1"/>
                </p:cNvSpPr>
                <p:nvPr/>
              </p:nvSpPr>
              <p:spPr bwMode="auto">
                <a:xfrm>
                  <a:off x="4457180" y="3702784"/>
                  <a:ext cx="100013" cy="101600"/>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00" name="Oval 36">
                  <a:extLst>
                    <a:ext uri="{FF2B5EF4-FFF2-40B4-BE49-F238E27FC236}">
                      <a16:creationId xmlns:a16="http://schemas.microsoft.com/office/drawing/2014/main" id="{D8BDEB02-B3EB-A3BC-CC60-2846FE6B8678}"/>
                    </a:ext>
                  </a:extLst>
                </p:cNvPr>
                <p:cNvSpPr>
                  <a:spLocks noChangeArrowheads="1"/>
                </p:cNvSpPr>
                <p:nvPr/>
              </p:nvSpPr>
              <p:spPr bwMode="auto">
                <a:xfrm>
                  <a:off x="4592118" y="3693259"/>
                  <a:ext cx="100013" cy="101600"/>
                </a:xfrm>
                <a:prstGeom prst="ellipse">
                  <a:avLst/>
                </a:prstGeom>
                <a:solidFill>
                  <a:srgbClr val="FC4AD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01" name="Oval 37">
                  <a:extLst>
                    <a:ext uri="{FF2B5EF4-FFF2-40B4-BE49-F238E27FC236}">
                      <a16:creationId xmlns:a16="http://schemas.microsoft.com/office/drawing/2014/main" id="{BD71172F-F41C-9D17-4203-98CD75E6CBAC}"/>
                    </a:ext>
                  </a:extLst>
                </p:cNvPr>
                <p:cNvSpPr>
                  <a:spLocks noChangeArrowheads="1"/>
                </p:cNvSpPr>
                <p:nvPr/>
              </p:nvSpPr>
              <p:spPr bwMode="auto">
                <a:xfrm>
                  <a:off x="4727055" y="3674209"/>
                  <a:ext cx="101600" cy="100013"/>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02" name="Oval 38">
                  <a:extLst>
                    <a:ext uri="{FF2B5EF4-FFF2-40B4-BE49-F238E27FC236}">
                      <a16:creationId xmlns:a16="http://schemas.microsoft.com/office/drawing/2014/main" id="{B456FE22-DDED-3416-D03C-67586D0AB099}"/>
                    </a:ext>
                  </a:extLst>
                </p:cNvPr>
                <p:cNvSpPr>
                  <a:spLocks noChangeArrowheads="1"/>
                </p:cNvSpPr>
                <p:nvPr/>
              </p:nvSpPr>
              <p:spPr bwMode="auto">
                <a:xfrm>
                  <a:off x="4861993" y="3647221"/>
                  <a:ext cx="100013" cy="101600"/>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03" name="Oval 39">
                  <a:extLst>
                    <a:ext uri="{FF2B5EF4-FFF2-40B4-BE49-F238E27FC236}">
                      <a16:creationId xmlns:a16="http://schemas.microsoft.com/office/drawing/2014/main" id="{C2AA0CCC-E034-453E-DDD0-3D5849C355A7}"/>
                    </a:ext>
                  </a:extLst>
                </p:cNvPr>
                <p:cNvSpPr>
                  <a:spLocks noChangeArrowheads="1"/>
                </p:cNvSpPr>
                <p:nvPr/>
              </p:nvSpPr>
              <p:spPr bwMode="auto">
                <a:xfrm>
                  <a:off x="4996930" y="3629759"/>
                  <a:ext cx="100013" cy="100013"/>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04" name="Oval 40">
                  <a:extLst>
                    <a:ext uri="{FF2B5EF4-FFF2-40B4-BE49-F238E27FC236}">
                      <a16:creationId xmlns:a16="http://schemas.microsoft.com/office/drawing/2014/main" id="{9B633FAA-B975-BB73-FCCA-03AA6B45BF39}"/>
                    </a:ext>
                  </a:extLst>
                </p:cNvPr>
                <p:cNvSpPr>
                  <a:spLocks noChangeArrowheads="1"/>
                </p:cNvSpPr>
                <p:nvPr/>
              </p:nvSpPr>
              <p:spPr bwMode="auto">
                <a:xfrm>
                  <a:off x="5133455" y="3604359"/>
                  <a:ext cx="100013" cy="101600"/>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05" name="Oval 41">
                  <a:extLst>
                    <a:ext uri="{FF2B5EF4-FFF2-40B4-BE49-F238E27FC236}">
                      <a16:creationId xmlns:a16="http://schemas.microsoft.com/office/drawing/2014/main" id="{36024D39-7E25-C1DA-CAEC-38001E8CDA9B}"/>
                    </a:ext>
                  </a:extLst>
                </p:cNvPr>
                <p:cNvSpPr>
                  <a:spLocks noChangeArrowheads="1"/>
                </p:cNvSpPr>
                <p:nvPr/>
              </p:nvSpPr>
              <p:spPr bwMode="auto">
                <a:xfrm>
                  <a:off x="5266805" y="3601184"/>
                  <a:ext cx="100013" cy="101600"/>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06" name="Oval 42">
                  <a:extLst>
                    <a:ext uri="{FF2B5EF4-FFF2-40B4-BE49-F238E27FC236}">
                      <a16:creationId xmlns:a16="http://schemas.microsoft.com/office/drawing/2014/main" id="{496C37D7-C809-19CF-C18B-14D726C72847}"/>
                    </a:ext>
                  </a:extLst>
                </p:cNvPr>
                <p:cNvSpPr>
                  <a:spLocks noChangeArrowheads="1"/>
                </p:cNvSpPr>
                <p:nvPr/>
              </p:nvSpPr>
              <p:spPr bwMode="auto">
                <a:xfrm>
                  <a:off x="5401743" y="3594834"/>
                  <a:ext cx="101600" cy="101600"/>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07" name="Oval 43">
                  <a:extLst>
                    <a:ext uri="{FF2B5EF4-FFF2-40B4-BE49-F238E27FC236}">
                      <a16:creationId xmlns:a16="http://schemas.microsoft.com/office/drawing/2014/main" id="{22087D23-3769-163C-3CF7-24CDBCA11F8D}"/>
                    </a:ext>
                  </a:extLst>
                </p:cNvPr>
                <p:cNvSpPr>
                  <a:spLocks noChangeArrowheads="1"/>
                </p:cNvSpPr>
                <p:nvPr/>
              </p:nvSpPr>
              <p:spPr bwMode="auto">
                <a:xfrm>
                  <a:off x="5538268" y="3567846"/>
                  <a:ext cx="100013" cy="100013"/>
                </a:xfrm>
                <a:prstGeom prst="ellipse">
                  <a:avLst/>
                </a:prstGeom>
                <a:solidFill>
                  <a:srgbClr val="FC4AD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08" name="Oval 44">
                  <a:extLst>
                    <a:ext uri="{FF2B5EF4-FFF2-40B4-BE49-F238E27FC236}">
                      <a16:creationId xmlns:a16="http://schemas.microsoft.com/office/drawing/2014/main" id="{12121474-EBFE-44DE-7908-9C2D57458836}"/>
                    </a:ext>
                  </a:extLst>
                </p:cNvPr>
                <p:cNvSpPr>
                  <a:spLocks noChangeArrowheads="1"/>
                </p:cNvSpPr>
                <p:nvPr/>
              </p:nvSpPr>
              <p:spPr bwMode="auto">
                <a:xfrm>
                  <a:off x="5673205" y="3526571"/>
                  <a:ext cx="100013" cy="101600"/>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09" name="Oval 45">
                  <a:extLst>
                    <a:ext uri="{FF2B5EF4-FFF2-40B4-BE49-F238E27FC236}">
                      <a16:creationId xmlns:a16="http://schemas.microsoft.com/office/drawing/2014/main" id="{8F46D962-26A8-3139-BFCA-C668CA055D85}"/>
                    </a:ext>
                  </a:extLst>
                </p:cNvPr>
                <p:cNvSpPr>
                  <a:spLocks noChangeArrowheads="1"/>
                </p:cNvSpPr>
                <p:nvPr/>
              </p:nvSpPr>
              <p:spPr bwMode="auto">
                <a:xfrm>
                  <a:off x="5808143" y="3526571"/>
                  <a:ext cx="100013" cy="100013"/>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10" name="Oval 46">
                  <a:extLst>
                    <a:ext uri="{FF2B5EF4-FFF2-40B4-BE49-F238E27FC236}">
                      <a16:creationId xmlns:a16="http://schemas.microsoft.com/office/drawing/2014/main" id="{B2C8166B-2793-1748-6C04-576E142AB341}"/>
                    </a:ext>
                  </a:extLst>
                </p:cNvPr>
                <p:cNvSpPr>
                  <a:spLocks noChangeArrowheads="1"/>
                </p:cNvSpPr>
                <p:nvPr/>
              </p:nvSpPr>
              <p:spPr bwMode="auto">
                <a:xfrm>
                  <a:off x="5943080" y="3456721"/>
                  <a:ext cx="100013" cy="101600"/>
                </a:xfrm>
                <a:prstGeom prst="ellipse">
                  <a:avLst/>
                </a:prstGeom>
                <a:solidFill>
                  <a:srgbClr val="FC4AD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11" name="Oval 47">
                  <a:extLst>
                    <a:ext uri="{FF2B5EF4-FFF2-40B4-BE49-F238E27FC236}">
                      <a16:creationId xmlns:a16="http://schemas.microsoft.com/office/drawing/2014/main" id="{309F050A-534A-B166-49A8-3E86E04D2766}"/>
                    </a:ext>
                  </a:extLst>
                </p:cNvPr>
                <p:cNvSpPr>
                  <a:spLocks noChangeArrowheads="1"/>
                </p:cNvSpPr>
                <p:nvPr/>
              </p:nvSpPr>
              <p:spPr bwMode="auto">
                <a:xfrm>
                  <a:off x="6078018" y="3448784"/>
                  <a:ext cx="101600" cy="100013"/>
                </a:xfrm>
                <a:prstGeom prst="ellipse">
                  <a:avLst/>
                </a:pr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12" name="Oval 48">
                  <a:extLst>
                    <a:ext uri="{FF2B5EF4-FFF2-40B4-BE49-F238E27FC236}">
                      <a16:creationId xmlns:a16="http://schemas.microsoft.com/office/drawing/2014/main" id="{0C7C4739-198E-1A2A-133D-5991430B1060}"/>
                    </a:ext>
                  </a:extLst>
                </p:cNvPr>
                <p:cNvSpPr>
                  <a:spLocks noChangeArrowheads="1"/>
                </p:cNvSpPr>
                <p:nvPr/>
              </p:nvSpPr>
              <p:spPr bwMode="auto">
                <a:xfrm>
                  <a:off x="6212955" y="3332896"/>
                  <a:ext cx="100013" cy="100013"/>
                </a:xfrm>
                <a:prstGeom prst="ellipse">
                  <a:avLst/>
                </a:prstGeom>
                <a:solidFill>
                  <a:srgbClr val="C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13" name="Oval 49">
                  <a:extLst>
                    <a:ext uri="{FF2B5EF4-FFF2-40B4-BE49-F238E27FC236}">
                      <a16:creationId xmlns:a16="http://schemas.microsoft.com/office/drawing/2014/main" id="{7096175B-B82B-C109-F5CC-9648C9A7A7C2}"/>
                    </a:ext>
                  </a:extLst>
                </p:cNvPr>
                <p:cNvSpPr>
                  <a:spLocks noChangeArrowheads="1"/>
                </p:cNvSpPr>
                <p:nvPr/>
              </p:nvSpPr>
              <p:spPr bwMode="auto">
                <a:xfrm>
                  <a:off x="6347893" y="3309084"/>
                  <a:ext cx="101600" cy="100013"/>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14" name="Oval 50">
                  <a:extLst>
                    <a:ext uri="{FF2B5EF4-FFF2-40B4-BE49-F238E27FC236}">
                      <a16:creationId xmlns:a16="http://schemas.microsoft.com/office/drawing/2014/main" id="{23A3C650-6444-1DF0-64F6-9DE17176E937}"/>
                    </a:ext>
                  </a:extLst>
                </p:cNvPr>
                <p:cNvSpPr>
                  <a:spLocks noChangeArrowheads="1"/>
                </p:cNvSpPr>
                <p:nvPr/>
              </p:nvSpPr>
              <p:spPr bwMode="auto">
                <a:xfrm>
                  <a:off x="6484418" y="3282096"/>
                  <a:ext cx="100013" cy="100013"/>
                </a:xfrm>
                <a:prstGeom prst="ellipse">
                  <a:avLst/>
                </a:pr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15" name="Oval 51">
                  <a:extLst>
                    <a:ext uri="{FF2B5EF4-FFF2-40B4-BE49-F238E27FC236}">
                      <a16:creationId xmlns:a16="http://schemas.microsoft.com/office/drawing/2014/main" id="{D5C5AC78-AFDA-49D7-5082-0447CDEB86A6}"/>
                    </a:ext>
                  </a:extLst>
                </p:cNvPr>
                <p:cNvSpPr>
                  <a:spLocks noChangeArrowheads="1"/>
                </p:cNvSpPr>
                <p:nvPr/>
              </p:nvSpPr>
              <p:spPr bwMode="auto">
                <a:xfrm>
                  <a:off x="6617768" y="3253521"/>
                  <a:ext cx="100013" cy="101600"/>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16" name="Oval 52">
                  <a:extLst>
                    <a:ext uri="{FF2B5EF4-FFF2-40B4-BE49-F238E27FC236}">
                      <a16:creationId xmlns:a16="http://schemas.microsoft.com/office/drawing/2014/main" id="{6492B03B-5D93-DA96-1A92-23F84C54AEA7}"/>
                    </a:ext>
                  </a:extLst>
                </p:cNvPr>
                <p:cNvSpPr>
                  <a:spLocks noChangeArrowheads="1"/>
                </p:cNvSpPr>
                <p:nvPr/>
              </p:nvSpPr>
              <p:spPr bwMode="auto">
                <a:xfrm>
                  <a:off x="6754293" y="3234471"/>
                  <a:ext cx="100013" cy="101600"/>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17" name="Oval 53">
                  <a:extLst>
                    <a:ext uri="{FF2B5EF4-FFF2-40B4-BE49-F238E27FC236}">
                      <a16:creationId xmlns:a16="http://schemas.microsoft.com/office/drawing/2014/main" id="{40704C5F-5C6E-E983-F544-279650F07777}"/>
                    </a:ext>
                  </a:extLst>
                </p:cNvPr>
                <p:cNvSpPr>
                  <a:spLocks noChangeArrowheads="1"/>
                </p:cNvSpPr>
                <p:nvPr/>
              </p:nvSpPr>
              <p:spPr bwMode="auto">
                <a:xfrm>
                  <a:off x="6889230" y="3221771"/>
                  <a:ext cx="100013" cy="100013"/>
                </a:xfrm>
                <a:prstGeom prst="ellipse">
                  <a:avLst/>
                </a:pr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18" name="Oval 54">
                  <a:extLst>
                    <a:ext uri="{FF2B5EF4-FFF2-40B4-BE49-F238E27FC236}">
                      <a16:creationId xmlns:a16="http://schemas.microsoft.com/office/drawing/2014/main" id="{A3755B4B-DFFC-9718-62B5-1C71754C5880}"/>
                    </a:ext>
                  </a:extLst>
                </p:cNvPr>
                <p:cNvSpPr>
                  <a:spLocks noChangeArrowheads="1"/>
                </p:cNvSpPr>
                <p:nvPr/>
              </p:nvSpPr>
              <p:spPr bwMode="auto">
                <a:xfrm>
                  <a:off x="7022580" y="3102709"/>
                  <a:ext cx="101600" cy="101600"/>
                </a:xfrm>
                <a:prstGeom prst="ellipse">
                  <a:avLst/>
                </a:pr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19" name="Oval 55">
                  <a:extLst>
                    <a:ext uri="{FF2B5EF4-FFF2-40B4-BE49-F238E27FC236}">
                      <a16:creationId xmlns:a16="http://schemas.microsoft.com/office/drawing/2014/main" id="{8C0475EB-CD00-2D92-FF81-AD67905AD1AF}"/>
                    </a:ext>
                  </a:extLst>
                </p:cNvPr>
                <p:cNvSpPr>
                  <a:spLocks noChangeArrowheads="1"/>
                </p:cNvSpPr>
                <p:nvPr/>
              </p:nvSpPr>
              <p:spPr bwMode="auto">
                <a:xfrm>
                  <a:off x="7159105" y="3101121"/>
                  <a:ext cx="100013" cy="100013"/>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20" name="Oval 56">
                  <a:extLst>
                    <a:ext uri="{FF2B5EF4-FFF2-40B4-BE49-F238E27FC236}">
                      <a16:creationId xmlns:a16="http://schemas.microsoft.com/office/drawing/2014/main" id="{DF9FC693-2322-82F3-0A30-A228817CA165}"/>
                    </a:ext>
                  </a:extLst>
                </p:cNvPr>
                <p:cNvSpPr>
                  <a:spLocks noChangeArrowheads="1"/>
                </p:cNvSpPr>
                <p:nvPr/>
              </p:nvSpPr>
              <p:spPr bwMode="auto">
                <a:xfrm>
                  <a:off x="7294043" y="3066196"/>
                  <a:ext cx="100013" cy="101600"/>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21" name="Oval 57">
                  <a:extLst>
                    <a:ext uri="{FF2B5EF4-FFF2-40B4-BE49-F238E27FC236}">
                      <a16:creationId xmlns:a16="http://schemas.microsoft.com/office/drawing/2014/main" id="{BAB16563-9582-04DE-ADA6-21A6D99EA7EA}"/>
                    </a:ext>
                  </a:extLst>
                </p:cNvPr>
                <p:cNvSpPr>
                  <a:spLocks noChangeArrowheads="1"/>
                </p:cNvSpPr>
                <p:nvPr/>
              </p:nvSpPr>
              <p:spPr bwMode="auto">
                <a:xfrm>
                  <a:off x="7428980" y="2921734"/>
                  <a:ext cx="100013" cy="101600"/>
                </a:xfrm>
                <a:prstGeom prst="ellipse">
                  <a:avLst/>
                </a:pr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22" name="Oval 58">
                  <a:extLst>
                    <a:ext uri="{FF2B5EF4-FFF2-40B4-BE49-F238E27FC236}">
                      <a16:creationId xmlns:a16="http://schemas.microsoft.com/office/drawing/2014/main" id="{C19DB6BD-995F-A503-1C0C-7716B62F8240}"/>
                    </a:ext>
                  </a:extLst>
                </p:cNvPr>
                <p:cNvSpPr>
                  <a:spLocks noChangeArrowheads="1"/>
                </p:cNvSpPr>
                <p:nvPr/>
              </p:nvSpPr>
              <p:spPr bwMode="auto">
                <a:xfrm>
                  <a:off x="7563918" y="2834421"/>
                  <a:ext cx="100013" cy="101600"/>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23" name="Oval 59">
                  <a:extLst>
                    <a:ext uri="{FF2B5EF4-FFF2-40B4-BE49-F238E27FC236}">
                      <a16:creationId xmlns:a16="http://schemas.microsoft.com/office/drawing/2014/main" id="{37802F33-11FD-97EC-1E70-01AB6A7D7A7F}"/>
                    </a:ext>
                  </a:extLst>
                </p:cNvPr>
                <p:cNvSpPr>
                  <a:spLocks noChangeArrowheads="1"/>
                </p:cNvSpPr>
                <p:nvPr/>
              </p:nvSpPr>
              <p:spPr bwMode="auto">
                <a:xfrm>
                  <a:off x="7698855" y="2823309"/>
                  <a:ext cx="101600" cy="100013"/>
                </a:xfrm>
                <a:prstGeom prst="ellipse">
                  <a:avLst/>
                </a:pr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24" name="Oval 60">
                  <a:extLst>
                    <a:ext uri="{FF2B5EF4-FFF2-40B4-BE49-F238E27FC236}">
                      <a16:creationId xmlns:a16="http://schemas.microsoft.com/office/drawing/2014/main" id="{4F774F86-9590-529F-E84A-0913F7A0EE6B}"/>
                    </a:ext>
                  </a:extLst>
                </p:cNvPr>
                <p:cNvSpPr>
                  <a:spLocks noChangeArrowheads="1"/>
                </p:cNvSpPr>
                <p:nvPr/>
              </p:nvSpPr>
              <p:spPr bwMode="auto">
                <a:xfrm>
                  <a:off x="7833793" y="2535971"/>
                  <a:ext cx="100013" cy="101600"/>
                </a:xfrm>
                <a:prstGeom prst="ellipse">
                  <a:avLst/>
                </a:pr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25" name="Oval 61">
                  <a:extLst>
                    <a:ext uri="{FF2B5EF4-FFF2-40B4-BE49-F238E27FC236}">
                      <a16:creationId xmlns:a16="http://schemas.microsoft.com/office/drawing/2014/main" id="{AF046D57-3FFB-4563-977A-A42F2C35EFE7}"/>
                    </a:ext>
                  </a:extLst>
                </p:cNvPr>
                <p:cNvSpPr>
                  <a:spLocks noChangeArrowheads="1"/>
                </p:cNvSpPr>
                <p:nvPr/>
              </p:nvSpPr>
              <p:spPr bwMode="auto">
                <a:xfrm>
                  <a:off x="7968730" y="2312134"/>
                  <a:ext cx="100013" cy="100013"/>
                </a:xfrm>
                <a:prstGeom prst="ellipse">
                  <a:avLst/>
                </a:pr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27" name="Oval 62">
                  <a:extLst>
                    <a:ext uri="{FF2B5EF4-FFF2-40B4-BE49-F238E27FC236}">
                      <a16:creationId xmlns:a16="http://schemas.microsoft.com/office/drawing/2014/main" id="{258F0391-CCDE-DD6C-4B0F-D5EE212B4A7D}"/>
                    </a:ext>
                  </a:extLst>
                </p:cNvPr>
                <p:cNvSpPr>
                  <a:spLocks noChangeArrowheads="1"/>
                </p:cNvSpPr>
                <p:nvPr/>
              </p:nvSpPr>
              <p:spPr bwMode="auto">
                <a:xfrm>
                  <a:off x="1689100" y="1455738"/>
                  <a:ext cx="101600" cy="101600"/>
                </a:xfrm>
                <a:prstGeom prst="ellipse">
                  <a:avLst/>
                </a:pr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28" name="Oval 56">
                  <a:extLst>
                    <a:ext uri="{FF2B5EF4-FFF2-40B4-BE49-F238E27FC236}">
                      <a16:creationId xmlns:a16="http://schemas.microsoft.com/office/drawing/2014/main" id="{E813E1F6-6B13-51F9-3946-B0E329C700E7}"/>
                    </a:ext>
                  </a:extLst>
                </p:cNvPr>
                <p:cNvSpPr>
                  <a:spLocks noChangeArrowheads="1"/>
                </p:cNvSpPr>
                <p:nvPr/>
              </p:nvSpPr>
              <p:spPr bwMode="auto">
                <a:xfrm>
                  <a:off x="1689100" y="1620838"/>
                  <a:ext cx="101600" cy="101600"/>
                </a:xfrm>
                <a:prstGeom prst="ellipse">
                  <a:avLst/>
                </a:pr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29" name="Oval 50">
                  <a:extLst>
                    <a:ext uri="{FF2B5EF4-FFF2-40B4-BE49-F238E27FC236}">
                      <a16:creationId xmlns:a16="http://schemas.microsoft.com/office/drawing/2014/main" id="{319CD1A7-F5D5-04B9-1347-4F378C927F20}"/>
                    </a:ext>
                  </a:extLst>
                </p:cNvPr>
                <p:cNvSpPr>
                  <a:spLocks noChangeArrowheads="1"/>
                </p:cNvSpPr>
                <p:nvPr/>
              </p:nvSpPr>
              <p:spPr bwMode="auto">
                <a:xfrm>
                  <a:off x="1689100" y="1804988"/>
                  <a:ext cx="101600" cy="101600"/>
                </a:xfrm>
                <a:prstGeom prst="ellipse">
                  <a:avLst/>
                </a:prstGeom>
                <a:solidFill>
                  <a:srgbClr val="C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dirty="0"/>
                </a:p>
              </p:txBody>
            </p:sp>
            <p:sp>
              <p:nvSpPr>
                <p:cNvPr id="230" name="Oval 41">
                  <a:extLst>
                    <a:ext uri="{FF2B5EF4-FFF2-40B4-BE49-F238E27FC236}">
                      <a16:creationId xmlns:a16="http://schemas.microsoft.com/office/drawing/2014/main" id="{B28F6EFE-EFD1-6B3D-BC52-3822E42DB995}"/>
                    </a:ext>
                  </a:extLst>
                </p:cNvPr>
                <p:cNvSpPr>
                  <a:spLocks noChangeArrowheads="1"/>
                </p:cNvSpPr>
                <p:nvPr/>
              </p:nvSpPr>
              <p:spPr bwMode="auto">
                <a:xfrm>
                  <a:off x="1693863" y="1965325"/>
                  <a:ext cx="101600" cy="101600"/>
                </a:xfrm>
                <a:prstGeom prst="ellipse">
                  <a:avLst/>
                </a:prstGeom>
                <a:solidFill>
                  <a:srgbClr val="FC4AD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31" name="Oval 26">
                  <a:extLst>
                    <a:ext uri="{FF2B5EF4-FFF2-40B4-BE49-F238E27FC236}">
                      <a16:creationId xmlns:a16="http://schemas.microsoft.com/office/drawing/2014/main" id="{528976B3-5059-85D5-A4D6-0A8BD8C0149F}"/>
                    </a:ext>
                  </a:extLst>
                </p:cNvPr>
                <p:cNvSpPr>
                  <a:spLocks noChangeArrowheads="1"/>
                </p:cNvSpPr>
                <p:nvPr/>
              </p:nvSpPr>
              <p:spPr bwMode="auto">
                <a:xfrm>
                  <a:off x="1690688" y="2112963"/>
                  <a:ext cx="101600" cy="100013"/>
                </a:xfrm>
                <a:prstGeom prst="ellipse">
                  <a:avLst/>
                </a:pr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32" name="テキスト ボックス 231">
                  <a:extLst>
                    <a:ext uri="{FF2B5EF4-FFF2-40B4-BE49-F238E27FC236}">
                      <a16:creationId xmlns:a16="http://schemas.microsoft.com/office/drawing/2014/main" id="{546617A8-9D9B-5295-22A9-28E3ED3B424A}"/>
                    </a:ext>
                  </a:extLst>
                </p:cNvPr>
                <p:cNvSpPr txBox="1"/>
                <p:nvPr/>
              </p:nvSpPr>
              <p:spPr>
                <a:xfrm>
                  <a:off x="1898650" y="1371084"/>
                  <a:ext cx="1460500" cy="246221"/>
                </a:xfrm>
                <a:prstGeom prst="rect">
                  <a:avLst/>
                </a:prstGeom>
                <a:noFill/>
              </p:spPr>
              <p:txBody>
                <a:bodyPr wrap="square">
                  <a:spAutoFit/>
                </a:bodyPr>
                <a:lstStyle/>
                <a:p>
                  <a:r>
                    <a:rPr lang="ja-JP" altLang="en-US" sz="1000" dirty="0">
                      <a:latin typeface="Times New Roman" panose="02020603050405020304" pitchFamily="18" charset="0"/>
                      <a:cs typeface="Times New Roman" panose="02020603050405020304" pitchFamily="18" charset="0"/>
                    </a:rPr>
                    <a:t>High-income</a:t>
                  </a:r>
                  <a:endParaRPr lang="ja-JP" altLang="en-US" sz="1400" dirty="0">
                    <a:latin typeface="Times New Roman" panose="02020603050405020304" pitchFamily="18" charset="0"/>
                    <a:cs typeface="Times New Roman" panose="02020603050405020304" pitchFamily="18" charset="0"/>
                  </a:endParaRPr>
                </a:p>
              </p:txBody>
            </p:sp>
            <p:sp>
              <p:nvSpPr>
                <p:cNvPr id="233" name="テキスト ボックス 232">
                  <a:extLst>
                    <a:ext uri="{FF2B5EF4-FFF2-40B4-BE49-F238E27FC236}">
                      <a16:creationId xmlns:a16="http://schemas.microsoft.com/office/drawing/2014/main" id="{F0ABEA5F-7F47-E0A6-31A4-ACC5668F9A6A}"/>
                    </a:ext>
                  </a:extLst>
                </p:cNvPr>
                <p:cNvSpPr txBox="1"/>
                <p:nvPr/>
              </p:nvSpPr>
              <p:spPr>
                <a:xfrm>
                  <a:off x="1905000" y="1523484"/>
                  <a:ext cx="2330450" cy="246221"/>
                </a:xfrm>
                <a:prstGeom prst="rect">
                  <a:avLst/>
                </a:prstGeom>
                <a:noFill/>
              </p:spPr>
              <p:txBody>
                <a:bodyPr wrap="square">
                  <a:spAutoFit/>
                </a:bodyPr>
                <a:lstStyle/>
                <a:p>
                  <a:r>
                    <a:rPr lang="en-US" altLang="ja-JP" sz="1000" dirty="0">
                      <a:latin typeface="Times New Roman" panose="02020603050405020304" pitchFamily="18" charset="0"/>
                      <a:cs typeface="Times New Roman" panose="02020603050405020304" pitchFamily="18" charset="0"/>
                    </a:rPr>
                    <a:t>Southeast Asia, East Asia, and Oceania</a:t>
                  </a:r>
                  <a:endParaRPr lang="ja-JP" altLang="en-US" dirty="0">
                    <a:latin typeface="Times New Roman" panose="02020603050405020304" pitchFamily="18" charset="0"/>
                    <a:cs typeface="Times New Roman" panose="02020603050405020304" pitchFamily="18" charset="0"/>
                  </a:endParaRPr>
                </a:p>
              </p:txBody>
            </p:sp>
            <p:sp>
              <p:nvSpPr>
                <p:cNvPr id="234" name="テキスト ボックス 233">
                  <a:extLst>
                    <a:ext uri="{FF2B5EF4-FFF2-40B4-BE49-F238E27FC236}">
                      <a16:creationId xmlns:a16="http://schemas.microsoft.com/office/drawing/2014/main" id="{E872E16B-F6F3-4EFA-250A-24BDECA7FB84}"/>
                    </a:ext>
                  </a:extLst>
                </p:cNvPr>
                <p:cNvSpPr txBox="1"/>
                <p:nvPr/>
              </p:nvSpPr>
              <p:spPr>
                <a:xfrm>
                  <a:off x="1911350" y="1726684"/>
                  <a:ext cx="2038350" cy="246221"/>
                </a:xfrm>
                <a:prstGeom prst="rect">
                  <a:avLst/>
                </a:prstGeom>
                <a:noFill/>
              </p:spPr>
              <p:txBody>
                <a:bodyPr wrap="square">
                  <a:spAutoFit/>
                </a:bodyPr>
                <a:lstStyle/>
                <a:p>
                  <a:r>
                    <a:rPr lang="en-US" altLang="ja-JP" sz="1000" dirty="0">
                      <a:latin typeface="Times New Roman" panose="02020603050405020304" pitchFamily="18" charset="0"/>
                      <a:cs typeface="Times New Roman" panose="02020603050405020304" pitchFamily="18" charset="0"/>
                    </a:rPr>
                    <a:t>North Africa and Middle East</a:t>
                  </a:r>
                  <a:endParaRPr lang="ja-JP" altLang="en-US" dirty="0">
                    <a:latin typeface="Times New Roman" panose="02020603050405020304" pitchFamily="18" charset="0"/>
                    <a:cs typeface="Times New Roman" panose="02020603050405020304" pitchFamily="18" charset="0"/>
                  </a:endParaRPr>
                </a:p>
              </p:txBody>
            </p:sp>
            <p:sp>
              <p:nvSpPr>
                <p:cNvPr id="235" name="テキスト ボックス 234">
                  <a:extLst>
                    <a:ext uri="{FF2B5EF4-FFF2-40B4-BE49-F238E27FC236}">
                      <a16:creationId xmlns:a16="http://schemas.microsoft.com/office/drawing/2014/main" id="{20788236-66FA-DAE9-B52E-66E13D3694C8}"/>
                    </a:ext>
                  </a:extLst>
                </p:cNvPr>
                <p:cNvSpPr txBox="1"/>
                <p:nvPr/>
              </p:nvSpPr>
              <p:spPr>
                <a:xfrm>
                  <a:off x="1917700" y="1879084"/>
                  <a:ext cx="2736850" cy="246221"/>
                </a:xfrm>
                <a:prstGeom prst="rect">
                  <a:avLst/>
                </a:prstGeom>
                <a:noFill/>
              </p:spPr>
              <p:txBody>
                <a:bodyPr wrap="square">
                  <a:spAutoFit/>
                </a:bodyPr>
                <a:lstStyle/>
                <a:p>
                  <a:r>
                    <a:rPr lang="en-US" altLang="ja-JP" sz="1000" dirty="0">
                      <a:latin typeface="Times New Roman" panose="02020603050405020304" pitchFamily="18" charset="0"/>
                      <a:cs typeface="Times New Roman" panose="02020603050405020304" pitchFamily="18" charset="0"/>
                    </a:rPr>
                    <a:t>Central Europe, Eastern Europe, and Central Asia</a:t>
                  </a:r>
                  <a:endParaRPr lang="ja-JP" altLang="en-US" dirty="0">
                    <a:latin typeface="Times New Roman" panose="02020603050405020304" pitchFamily="18" charset="0"/>
                    <a:cs typeface="Times New Roman" panose="02020603050405020304" pitchFamily="18" charset="0"/>
                  </a:endParaRPr>
                </a:p>
              </p:txBody>
            </p:sp>
            <p:sp>
              <p:nvSpPr>
                <p:cNvPr id="236" name="テキスト ボックス 235">
                  <a:extLst>
                    <a:ext uri="{FF2B5EF4-FFF2-40B4-BE49-F238E27FC236}">
                      <a16:creationId xmlns:a16="http://schemas.microsoft.com/office/drawing/2014/main" id="{A3229ABD-1C3C-5332-A581-2C0AAC32997E}"/>
                    </a:ext>
                  </a:extLst>
                </p:cNvPr>
                <p:cNvSpPr txBox="1"/>
                <p:nvPr/>
              </p:nvSpPr>
              <p:spPr>
                <a:xfrm>
                  <a:off x="1924050" y="2037834"/>
                  <a:ext cx="800100" cy="246221"/>
                </a:xfrm>
                <a:prstGeom prst="rect">
                  <a:avLst/>
                </a:prstGeom>
                <a:noFill/>
              </p:spPr>
              <p:txBody>
                <a:bodyPr wrap="square">
                  <a:spAutoFit/>
                </a:bodyPr>
                <a:lstStyle/>
                <a:p>
                  <a:r>
                    <a:rPr lang="en-US" altLang="ja-JP" sz="1000" dirty="0">
                      <a:latin typeface="Times New Roman" panose="02020603050405020304" pitchFamily="18" charset="0"/>
                      <a:cs typeface="Times New Roman" panose="02020603050405020304" pitchFamily="18" charset="0"/>
                    </a:rPr>
                    <a:t>South Asia</a:t>
                  </a:r>
                  <a:endParaRPr lang="ja-JP" altLang="en-US" dirty="0">
                    <a:latin typeface="Times New Roman" panose="02020603050405020304" pitchFamily="18" charset="0"/>
                    <a:cs typeface="Times New Roman" panose="02020603050405020304" pitchFamily="18" charset="0"/>
                  </a:endParaRPr>
                </a:p>
              </p:txBody>
            </p:sp>
            <p:cxnSp>
              <p:nvCxnSpPr>
                <p:cNvPr id="739" name="直線コネクタ 738">
                  <a:extLst>
                    <a:ext uri="{FF2B5EF4-FFF2-40B4-BE49-F238E27FC236}">
                      <a16:creationId xmlns:a16="http://schemas.microsoft.com/office/drawing/2014/main" id="{45C629B3-65AD-2FF3-12AF-9E925B8F4F30}"/>
                    </a:ext>
                  </a:extLst>
                </p:cNvPr>
                <p:cNvCxnSpPr>
                  <a:cxnSpLocks/>
                </p:cNvCxnSpPr>
                <p:nvPr/>
              </p:nvCxnSpPr>
              <p:spPr>
                <a:xfrm>
                  <a:off x="6591300" y="2711450"/>
                  <a:ext cx="412750" cy="406400"/>
                </a:xfrm>
                <a:prstGeom prst="line">
                  <a:avLst/>
                </a:prstGeom>
              </p:spPr>
              <p:style>
                <a:lnRef idx="1">
                  <a:schemeClr val="accent1"/>
                </a:lnRef>
                <a:fillRef idx="0">
                  <a:schemeClr val="accent1"/>
                </a:fillRef>
                <a:effectRef idx="0">
                  <a:schemeClr val="accent1"/>
                </a:effectRef>
                <a:fontRef idx="minor">
                  <a:schemeClr val="tx1"/>
                </a:fontRef>
              </p:style>
            </p:cxnSp>
            <p:sp>
              <p:nvSpPr>
                <p:cNvPr id="741" name="テキスト ボックス 740">
                  <a:extLst>
                    <a:ext uri="{FF2B5EF4-FFF2-40B4-BE49-F238E27FC236}">
                      <a16:creationId xmlns:a16="http://schemas.microsoft.com/office/drawing/2014/main" id="{5DDD5F32-7EB3-18DD-A097-57C2A598A73F}"/>
                    </a:ext>
                  </a:extLst>
                </p:cNvPr>
                <p:cNvSpPr txBox="1"/>
                <p:nvPr/>
              </p:nvSpPr>
              <p:spPr>
                <a:xfrm>
                  <a:off x="7086600" y="3657600"/>
                  <a:ext cx="1487908" cy="246221"/>
                </a:xfrm>
                <a:prstGeom prst="rect">
                  <a:avLst/>
                </a:prstGeom>
                <a:noFill/>
              </p:spPr>
              <p:txBody>
                <a:bodyPr wrap="none" rtlCol="0">
                  <a:spAutoFit/>
                </a:bodyPr>
                <a:lstStyle/>
                <a:p>
                  <a:r>
                    <a:rPr kumimoji="1" lang="en-US" altLang="ja-JP" sz="1000" dirty="0">
                      <a:latin typeface="Times New Roman" panose="02020603050405020304" pitchFamily="18" charset="0"/>
                      <a:cs typeface="Times New Roman" panose="02020603050405020304" pitchFamily="18" charset="0"/>
                    </a:rPr>
                    <a:t>United States of America</a:t>
                  </a:r>
                  <a:endParaRPr kumimoji="1" lang="ja-JP" altLang="en-US" dirty="0">
                    <a:latin typeface="Times New Roman" panose="02020603050405020304" pitchFamily="18" charset="0"/>
                    <a:cs typeface="Times New Roman" panose="02020603050405020304" pitchFamily="18" charset="0"/>
                  </a:endParaRPr>
                </a:p>
              </p:txBody>
            </p:sp>
            <p:sp>
              <p:nvSpPr>
                <p:cNvPr id="11" name="テキスト ボックス 10">
                  <a:extLst>
                    <a:ext uri="{FF2B5EF4-FFF2-40B4-BE49-F238E27FC236}">
                      <a16:creationId xmlns:a16="http://schemas.microsoft.com/office/drawing/2014/main" id="{1D57E806-6393-D811-1719-141D900D9A4C}"/>
                    </a:ext>
                  </a:extLst>
                </p:cNvPr>
                <p:cNvSpPr txBox="1"/>
                <p:nvPr/>
              </p:nvSpPr>
              <p:spPr>
                <a:xfrm>
                  <a:off x="1447800" y="4984234"/>
                  <a:ext cx="711200" cy="246221"/>
                </a:xfrm>
                <a:prstGeom prst="rect">
                  <a:avLst/>
                </a:prstGeom>
                <a:noFill/>
              </p:spPr>
              <p:txBody>
                <a:bodyPr wrap="square">
                  <a:spAutoFit/>
                </a:bodyPr>
                <a:lstStyle/>
                <a:p>
                  <a:r>
                    <a:rPr lang="en-US" altLang="ja-JP" sz="1000" dirty="0">
                      <a:latin typeface="Times New Roman" panose="02020603050405020304" pitchFamily="18" charset="0"/>
                      <a:cs typeface="Times New Roman" panose="02020603050405020304" pitchFamily="18" charset="0"/>
                    </a:rPr>
                    <a:t>Nauru</a:t>
                  </a:r>
                  <a:endParaRPr lang="ja-JP" altLang="en-US" sz="1400" dirty="0">
                    <a:latin typeface="Times New Roman" panose="02020603050405020304" pitchFamily="18" charset="0"/>
                    <a:cs typeface="Times New Roman" panose="02020603050405020304" pitchFamily="18" charset="0"/>
                  </a:endParaRPr>
                </a:p>
              </p:txBody>
            </p:sp>
            <p:cxnSp>
              <p:nvCxnSpPr>
                <p:cNvPr id="38" name="直線コネクタ 37">
                  <a:extLst>
                    <a:ext uri="{FF2B5EF4-FFF2-40B4-BE49-F238E27FC236}">
                      <a16:creationId xmlns:a16="http://schemas.microsoft.com/office/drawing/2014/main" id="{6F33167B-08BC-ED7D-A837-CBC61DC72025}"/>
                    </a:ext>
                  </a:extLst>
                </p:cNvPr>
                <p:cNvCxnSpPr>
                  <a:cxnSpLocks/>
                  <a:stCxn id="174" idx="6"/>
                  <a:endCxn id="11" idx="1"/>
                </p:cNvCxnSpPr>
                <p:nvPr/>
              </p:nvCxnSpPr>
              <p:spPr>
                <a:xfrm>
                  <a:off x="1180581" y="5086291"/>
                  <a:ext cx="267219" cy="21054"/>
                </a:xfrm>
                <a:prstGeom prst="line">
                  <a:avLst/>
                </a:prstGeom>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3C804EB5-33B0-C2F7-B78D-B1C916F11088}"/>
                    </a:ext>
                  </a:extLst>
                </p:cNvPr>
                <p:cNvSpPr txBox="1"/>
                <p:nvPr/>
              </p:nvSpPr>
              <p:spPr>
                <a:xfrm>
                  <a:off x="7023100" y="1974850"/>
                  <a:ext cx="478016" cy="246221"/>
                </a:xfrm>
                <a:prstGeom prst="rect">
                  <a:avLst/>
                </a:prstGeom>
                <a:noFill/>
              </p:spPr>
              <p:txBody>
                <a:bodyPr wrap="none" rtlCol="0">
                  <a:spAutoFit/>
                </a:bodyPr>
                <a:lstStyle/>
                <a:p>
                  <a:r>
                    <a:rPr kumimoji="1" lang="en-US" altLang="ja-JP" sz="1000" dirty="0">
                      <a:latin typeface="Times New Roman" panose="02020603050405020304" pitchFamily="18" charset="0"/>
                      <a:cs typeface="Times New Roman" panose="02020603050405020304" pitchFamily="18" charset="0"/>
                    </a:rPr>
                    <a:t>Japan</a:t>
                  </a:r>
                  <a:endParaRPr kumimoji="1" lang="ja-JP" altLang="en-US" dirty="0">
                    <a:latin typeface="Times New Roman" panose="02020603050405020304" pitchFamily="18" charset="0"/>
                    <a:cs typeface="Times New Roman" panose="02020603050405020304" pitchFamily="18" charset="0"/>
                  </a:endParaRPr>
                </a:p>
              </p:txBody>
            </p:sp>
            <p:cxnSp>
              <p:nvCxnSpPr>
                <p:cNvPr id="477" name="直線コネクタ 476">
                  <a:extLst>
                    <a:ext uri="{FF2B5EF4-FFF2-40B4-BE49-F238E27FC236}">
                      <a16:creationId xmlns:a16="http://schemas.microsoft.com/office/drawing/2014/main" id="{11B5AEA7-1FEC-34F1-CACF-29C02A69C5EE}"/>
                    </a:ext>
                  </a:extLst>
                </p:cNvPr>
                <p:cNvCxnSpPr>
                  <a:stCxn id="225" idx="1"/>
                </p:cNvCxnSpPr>
                <p:nvPr/>
              </p:nvCxnSpPr>
              <p:spPr>
                <a:xfrm flipH="1" flipV="1">
                  <a:off x="7410450" y="2171700"/>
                  <a:ext cx="572927" cy="155081"/>
                </a:xfrm>
                <a:prstGeom prst="line">
                  <a:avLst/>
                </a:prstGeom>
              </p:spPr>
              <p:style>
                <a:lnRef idx="1">
                  <a:schemeClr val="accent1"/>
                </a:lnRef>
                <a:fillRef idx="0">
                  <a:schemeClr val="accent1"/>
                </a:fillRef>
                <a:effectRef idx="0">
                  <a:schemeClr val="accent1"/>
                </a:effectRef>
                <a:fontRef idx="minor">
                  <a:schemeClr val="tx1"/>
                </a:fontRef>
              </p:style>
            </p:cxnSp>
            <p:sp>
              <p:nvSpPr>
                <p:cNvPr id="479" name="テキスト ボックス 478">
                  <a:extLst>
                    <a:ext uri="{FF2B5EF4-FFF2-40B4-BE49-F238E27FC236}">
                      <a16:creationId xmlns:a16="http://schemas.microsoft.com/office/drawing/2014/main" id="{6083EA2B-D533-8B51-B056-3DA54CB0DA55}"/>
                    </a:ext>
                  </a:extLst>
                </p:cNvPr>
                <p:cNvSpPr txBox="1"/>
                <p:nvPr/>
              </p:nvSpPr>
              <p:spPr>
                <a:xfrm>
                  <a:off x="5530850" y="2501900"/>
                  <a:ext cx="1135247" cy="246221"/>
                </a:xfrm>
                <a:prstGeom prst="rect">
                  <a:avLst/>
                </a:prstGeom>
                <a:noFill/>
              </p:spPr>
              <p:txBody>
                <a:bodyPr wrap="none" rtlCol="0">
                  <a:spAutoFit/>
                </a:bodyPr>
                <a:lstStyle/>
                <a:p>
                  <a:r>
                    <a:rPr kumimoji="1" lang="en-US" altLang="ja-JP" sz="1000" dirty="0">
                      <a:latin typeface="Times New Roman" panose="02020603050405020304" pitchFamily="18" charset="0"/>
                      <a:cs typeface="Times New Roman" panose="02020603050405020304" pitchFamily="18" charset="0"/>
                    </a:rPr>
                    <a:t>Republic of Korea</a:t>
                  </a:r>
                  <a:endParaRPr kumimoji="1" lang="ja-JP" altLang="en-US" dirty="0">
                    <a:latin typeface="Times New Roman" panose="02020603050405020304" pitchFamily="18" charset="0"/>
                    <a:cs typeface="Times New Roman" panose="02020603050405020304" pitchFamily="18" charset="0"/>
                  </a:endParaRPr>
                </a:p>
              </p:txBody>
            </p:sp>
            <p:cxnSp>
              <p:nvCxnSpPr>
                <p:cNvPr id="481" name="直線コネクタ 480">
                  <a:extLst>
                    <a:ext uri="{FF2B5EF4-FFF2-40B4-BE49-F238E27FC236}">
                      <a16:creationId xmlns:a16="http://schemas.microsoft.com/office/drawing/2014/main" id="{D279F1F6-D207-13CB-F8B6-B939D8B5B19C}"/>
                    </a:ext>
                  </a:extLst>
                </p:cNvPr>
                <p:cNvCxnSpPr/>
                <p:nvPr/>
              </p:nvCxnSpPr>
              <p:spPr>
                <a:xfrm>
                  <a:off x="7004050" y="3308350"/>
                  <a:ext cx="539750" cy="355600"/>
                </a:xfrm>
                <a:prstGeom prst="line">
                  <a:avLst/>
                </a:prstGeom>
              </p:spPr>
              <p:style>
                <a:lnRef idx="1">
                  <a:schemeClr val="accent1"/>
                </a:lnRef>
                <a:fillRef idx="0">
                  <a:schemeClr val="accent1"/>
                </a:fillRef>
                <a:effectRef idx="0">
                  <a:schemeClr val="accent1"/>
                </a:effectRef>
                <a:fontRef idx="minor">
                  <a:schemeClr val="tx1"/>
                </a:fontRef>
              </p:style>
            </p:cxnSp>
            <p:sp>
              <p:nvSpPr>
                <p:cNvPr id="482" name="テキスト ボックス 481">
                  <a:extLst>
                    <a:ext uri="{FF2B5EF4-FFF2-40B4-BE49-F238E27FC236}">
                      <a16:creationId xmlns:a16="http://schemas.microsoft.com/office/drawing/2014/main" id="{0296372A-A937-0356-F10B-559465E4C0AC}"/>
                    </a:ext>
                  </a:extLst>
                </p:cNvPr>
                <p:cNvSpPr txBox="1"/>
                <p:nvPr/>
              </p:nvSpPr>
              <p:spPr>
                <a:xfrm>
                  <a:off x="6788150" y="3962400"/>
                  <a:ext cx="705642" cy="246221"/>
                </a:xfrm>
                <a:prstGeom prst="rect">
                  <a:avLst/>
                </a:prstGeom>
                <a:noFill/>
              </p:spPr>
              <p:txBody>
                <a:bodyPr wrap="none" rtlCol="0">
                  <a:spAutoFit/>
                </a:bodyPr>
                <a:lstStyle/>
                <a:p>
                  <a:r>
                    <a:rPr kumimoji="1" lang="en-US" altLang="ja-JP" sz="1000" dirty="0">
                      <a:latin typeface="Times New Roman" panose="02020603050405020304" pitchFamily="18" charset="0"/>
                      <a:cs typeface="Times New Roman" panose="02020603050405020304" pitchFamily="18" charset="0"/>
                    </a:rPr>
                    <a:t>Singapore</a:t>
                  </a:r>
                  <a:endParaRPr kumimoji="1" lang="ja-JP" altLang="en-US" dirty="0">
                    <a:latin typeface="Times New Roman" panose="02020603050405020304" pitchFamily="18" charset="0"/>
                    <a:cs typeface="Times New Roman" panose="02020603050405020304" pitchFamily="18" charset="0"/>
                  </a:endParaRPr>
                </a:p>
              </p:txBody>
            </p:sp>
            <p:cxnSp>
              <p:nvCxnSpPr>
                <p:cNvPr id="483" name="直線コネクタ 482">
                  <a:extLst>
                    <a:ext uri="{FF2B5EF4-FFF2-40B4-BE49-F238E27FC236}">
                      <a16:creationId xmlns:a16="http://schemas.microsoft.com/office/drawing/2014/main" id="{8BAC364B-5716-7323-1A48-76DDA6C3A4B4}"/>
                    </a:ext>
                  </a:extLst>
                </p:cNvPr>
                <p:cNvCxnSpPr>
                  <a:cxnSpLocks/>
                  <a:stCxn id="214" idx="5"/>
                </p:cNvCxnSpPr>
                <p:nvPr/>
              </p:nvCxnSpPr>
              <p:spPr>
                <a:xfrm>
                  <a:off x="6569784" y="3367462"/>
                  <a:ext cx="434266" cy="626688"/>
                </a:xfrm>
                <a:prstGeom prst="line">
                  <a:avLst/>
                </a:prstGeom>
              </p:spPr>
              <p:style>
                <a:lnRef idx="1">
                  <a:schemeClr val="accent1"/>
                </a:lnRef>
                <a:fillRef idx="0">
                  <a:schemeClr val="accent1"/>
                </a:fillRef>
                <a:effectRef idx="0">
                  <a:schemeClr val="accent1"/>
                </a:effectRef>
                <a:fontRef idx="minor">
                  <a:schemeClr val="tx1"/>
                </a:fontRef>
              </p:style>
            </p:cxnSp>
            <p:sp>
              <p:nvSpPr>
                <p:cNvPr id="488" name="テキスト ボックス 487">
                  <a:extLst>
                    <a:ext uri="{FF2B5EF4-FFF2-40B4-BE49-F238E27FC236}">
                      <a16:creationId xmlns:a16="http://schemas.microsoft.com/office/drawing/2014/main" id="{29151798-E366-11FE-2A4C-CB9DFA357547}"/>
                    </a:ext>
                  </a:extLst>
                </p:cNvPr>
                <p:cNvSpPr txBox="1"/>
                <p:nvPr/>
              </p:nvSpPr>
              <p:spPr>
                <a:xfrm>
                  <a:off x="3594100" y="4146550"/>
                  <a:ext cx="1178528" cy="246221"/>
                </a:xfrm>
                <a:prstGeom prst="rect">
                  <a:avLst/>
                </a:prstGeom>
                <a:noFill/>
              </p:spPr>
              <p:txBody>
                <a:bodyPr wrap="none" rtlCol="0">
                  <a:spAutoFit/>
                </a:bodyPr>
                <a:lstStyle/>
                <a:p>
                  <a:r>
                    <a:rPr kumimoji="1" lang="en-US" altLang="ja-JP" sz="1000" dirty="0">
                      <a:latin typeface="Times New Roman" panose="02020603050405020304" pitchFamily="18" charset="0"/>
                      <a:cs typeface="Times New Roman" panose="02020603050405020304" pitchFamily="18" charset="0"/>
                    </a:rPr>
                    <a:t>Papua New Guinea</a:t>
                  </a:r>
                  <a:endParaRPr kumimoji="1" lang="ja-JP" altLang="en-US" dirty="0">
                    <a:latin typeface="Times New Roman" panose="02020603050405020304" pitchFamily="18" charset="0"/>
                    <a:cs typeface="Times New Roman" panose="02020603050405020304" pitchFamily="18" charset="0"/>
                  </a:endParaRPr>
                </a:p>
              </p:txBody>
            </p:sp>
            <p:cxnSp>
              <p:nvCxnSpPr>
                <p:cNvPr id="490" name="直線コネクタ 489">
                  <a:extLst>
                    <a:ext uri="{FF2B5EF4-FFF2-40B4-BE49-F238E27FC236}">
                      <a16:creationId xmlns:a16="http://schemas.microsoft.com/office/drawing/2014/main" id="{2505A930-2E9B-1E22-3B47-35D2C42FEF4D}"/>
                    </a:ext>
                  </a:extLst>
                </p:cNvPr>
                <p:cNvCxnSpPr>
                  <a:stCxn id="191" idx="5"/>
                </p:cNvCxnSpPr>
                <p:nvPr/>
              </p:nvCxnSpPr>
              <p:spPr>
                <a:xfrm>
                  <a:off x="3462814" y="3948487"/>
                  <a:ext cx="232886" cy="198063"/>
                </a:xfrm>
                <a:prstGeom prst="line">
                  <a:avLst/>
                </a:prstGeom>
              </p:spPr>
              <p:style>
                <a:lnRef idx="1">
                  <a:schemeClr val="accent1"/>
                </a:lnRef>
                <a:fillRef idx="0">
                  <a:schemeClr val="accent1"/>
                </a:fillRef>
                <a:effectRef idx="0">
                  <a:schemeClr val="accent1"/>
                </a:effectRef>
                <a:fontRef idx="minor">
                  <a:schemeClr val="tx1"/>
                </a:fontRef>
              </p:style>
            </p:cxnSp>
            <p:sp>
              <p:nvSpPr>
                <p:cNvPr id="491" name="テキスト ボックス 490">
                  <a:extLst>
                    <a:ext uri="{FF2B5EF4-FFF2-40B4-BE49-F238E27FC236}">
                      <a16:creationId xmlns:a16="http://schemas.microsoft.com/office/drawing/2014/main" id="{D1643447-DA4F-17F3-0D17-B104DCE5A839}"/>
                    </a:ext>
                  </a:extLst>
                </p:cNvPr>
                <p:cNvSpPr txBox="1"/>
                <p:nvPr/>
              </p:nvSpPr>
              <p:spPr>
                <a:xfrm>
                  <a:off x="2057400" y="4610100"/>
                  <a:ext cx="863600" cy="246221"/>
                </a:xfrm>
                <a:prstGeom prst="rect">
                  <a:avLst/>
                </a:prstGeom>
                <a:noFill/>
              </p:spPr>
              <p:txBody>
                <a:bodyPr wrap="square" rtlCol="0">
                  <a:spAutoFit/>
                </a:bodyPr>
                <a:lstStyle/>
                <a:p>
                  <a:r>
                    <a:rPr kumimoji="1" lang="en-US" altLang="ja-JP" sz="1000" dirty="0">
                      <a:latin typeface="Times New Roman" panose="02020603050405020304" pitchFamily="18" charset="0"/>
                      <a:cs typeface="Times New Roman" panose="02020603050405020304" pitchFamily="18" charset="0"/>
                    </a:rPr>
                    <a:t>Afghanistan</a:t>
                  </a:r>
                  <a:endParaRPr kumimoji="1" lang="ja-JP" altLang="en-US" dirty="0">
                    <a:latin typeface="Times New Roman" panose="02020603050405020304" pitchFamily="18" charset="0"/>
                    <a:cs typeface="Times New Roman" panose="02020603050405020304" pitchFamily="18" charset="0"/>
                  </a:endParaRPr>
                </a:p>
              </p:txBody>
            </p:sp>
            <p:cxnSp>
              <p:nvCxnSpPr>
                <p:cNvPr id="493" name="直線コネクタ 492">
                  <a:extLst>
                    <a:ext uri="{FF2B5EF4-FFF2-40B4-BE49-F238E27FC236}">
                      <a16:creationId xmlns:a16="http://schemas.microsoft.com/office/drawing/2014/main" id="{A67BB572-3AD2-4B65-5888-EAFCD960EE1E}"/>
                    </a:ext>
                  </a:extLst>
                </p:cNvPr>
                <p:cNvCxnSpPr>
                  <a:cxnSpLocks/>
                  <a:stCxn id="175" idx="6"/>
                </p:cNvCxnSpPr>
                <p:nvPr/>
              </p:nvCxnSpPr>
              <p:spPr>
                <a:xfrm>
                  <a:off x="1315518" y="4639409"/>
                  <a:ext cx="805382" cy="72291"/>
                </a:xfrm>
                <a:prstGeom prst="line">
                  <a:avLst/>
                </a:prstGeom>
              </p:spPr>
              <p:style>
                <a:lnRef idx="1">
                  <a:schemeClr val="accent1"/>
                </a:lnRef>
                <a:fillRef idx="0">
                  <a:schemeClr val="accent1"/>
                </a:fillRef>
                <a:effectRef idx="0">
                  <a:schemeClr val="accent1"/>
                </a:effectRef>
                <a:fontRef idx="minor">
                  <a:schemeClr val="tx1"/>
                </a:fontRef>
              </p:style>
            </p:cxnSp>
            <p:sp>
              <p:nvSpPr>
                <p:cNvPr id="495" name="テキスト ボックス 494">
                  <a:extLst>
                    <a:ext uri="{FF2B5EF4-FFF2-40B4-BE49-F238E27FC236}">
                      <a16:creationId xmlns:a16="http://schemas.microsoft.com/office/drawing/2014/main" id="{8A9A0BB5-405D-D025-0F72-1B82C5A886D2}"/>
                    </a:ext>
                  </a:extLst>
                </p:cNvPr>
                <p:cNvSpPr txBox="1"/>
                <p:nvPr/>
              </p:nvSpPr>
              <p:spPr>
                <a:xfrm>
                  <a:off x="4349750" y="3086100"/>
                  <a:ext cx="1524776" cy="246221"/>
                </a:xfrm>
                <a:prstGeom prst="rect">
                  <a:avLst/>
                </a:prstGeom>
                <a:noFill/>
              </p:spPr>
              <p:txBody>
                <a:bodyPr wrap="none" rtlCol="0">
                  <a:spAutoFit/>
                </a:bodyPr>
                <a:lstStyle/>
                <a:p>
                  <a:r>
                    <a:rPr kumimoji="1" lang="en-US" altLang="ja-JP" sz="1000" dirty="0">
                      <a:latin typeface="Times New Roman" panose="02020603050405020304" pitchFamily="18" charset="0"/>
                      <a:cs typeface="Times New Roman" panose="02020603050405020304" pitchFamily="18" charset="0"/>
                    </a:rPr>
                    <a:t>Iran (Islamic Republic of)</a:t>
                  </a:r>
                  <a:endParaRPr kumimoji="1" lang="ja-JP" altLang="en-US" dirty="0">
                    <a:latin typeface="Times New Roman" panose="02020603050405020304" pitchFamily="18" charset="0"/>
                    <a:cs typeface="Times New Roman" panose="02020603050405020304" pitchFamily="18" charset="0"/>
                  </a:endParaRPr>
                </a:p>
              </p:txBody>
            </p:sp>
            <p:cxnSp>
              <p:nvCxnSpPr>
                <p:cNvPr id="496" name="直線コネクタ 495">
                  <a:extLst>
                    <a:ext uri="{FF2B5EF4-FFF2-40B4-BE49-F238E27FC236}">
                      <a16:creationId xmlns:a16="http://schemas.microsoft.com/office/drawing/2014/main" id="{BDA972E5-139A-ED11-0774-9E8F85D3D4AF}"/>
                    </a:ext>
                  </a:extLst>
                </p:cNvPr>
                <p:cNvCxnSpPr>
                  <a:cxnSpLocks/>
                  <a:stCxn id="495" idx="3"/>
                </p:cNvCxnSpPr>
                <p:nvPr/>
              </p:nvCxnSpPr>
              <p:spPr>
                <a:xfrm>
                  <a:off x="5874526" y="3209211"/>
                  <a:ext cx="354824" cy="124539"/>
                </a:xfrm>
                <a:prstGeom prst="line">
                  <a:avLst/>
                </a:prstGeom>
              </p:spPr>
              <p:style>
                <a:lnRef idx="1">
                  <a:schemeClr val="accent1"/>
                </a:lnRef>
                <a:fillRef idx="0">
                  <a:schemeClr val="accent1"/>
                </a:fillRef>
                <a:effectRef idx="0">
                  <a:schemeClr val="accent1"/>
                </a:effectRef>
                <a:fontRef idx="minor">
                  <a:schemeClr val="tx1"/>
                </a:fontRef>
              </p:style>
            </p:cxnSp>
          </p:grpSp>
          <p:sp>
            <p:nvSpPr>
              <p:cNvPr id="503" name="テキスト ボックス 502">
                <a:extLst>
                  <a:ext uri="{FF2B5EF4-FFF2-40B4-BE49-F238E27FC236}">
                    <a16:creationId xmlns:a16="http://schemas.microsoft.com/office/drawing/2014/main" id="{3CB9065A-17CF-E79F-7C79-2330186D1A2D}"/>
                  </a:ext>
                </a:extLst>
              </p:cNvPr>
              <p:cNvSpPr txBox="1"/>
              <p:nvPr/>
            </p:nvSpPr>
            <p:spPr>
              <a:xfrm>
                <a:off x="7575550" y="4876800"/>
                <a:ext cx="601447" cy="338554"/>
              </a:xfrm>
              <a:prstGeom prst="rect">
                <a:avLst/>
              </a:prstGeom>
              <a:noFill/>
            </p:spPr>
            <p:txBody>
              <a:bodyPr wrap="none" rtlCol="0">
                <a:spAutoFit/>
              </a:bodyPr>
              <a:lstStyle/>
              <a:p>
                <a:r>
                  <a:rPr kumimoji="1" lang="en-US" altLang="ja-JP" sz="1600" dirty="0">
                    <a:latin typeface="Times New Roman" panose="02020603050405020304" pitchFamily="18" charset="0"/>
                    <a:cs typeface="Times New Roman" panose="02020603050405020304" pitchFamily="18" charset="0"/>
                  </a:rPr>
                  <a:t>1990</a:t>
                </a:r>
                <a:endParaRPr kumimoji="1" lang="ja-JP" altLang="en-US" dirty="0">
                  <a:latin typeface="Times New Roman" panose="02020603050405020304" pitchFamily="18" charset="0"/>
                  <a:cs typeface="Times New Roman" panose="02020603050405020304" pitchFamily="18" charset="0"/>
                </a:endParaRPr>
              </a:p>
            </p:txBody>
          </p:sp>
        </p:grpSp>
        <p:cxnSp>
          <p:nvCxnSpPr>
            <p:cNvPr id="4" name="直線コネクタ 3">
              <a:extLst>
                <a:ext uri="{FF2B5EF4-FFF2-40B4-BE49-F238E27FC236}">
                  <a16:creationId xmlns:a16="http://schemas.microsoft.com/office/drawing/2014/main" id="{1F943F2A-B382-CC1E-4837-2C3B4370E950}"/>
                </a:ext>
              </a:extLst>
            </p:cNvPr>
            <p:cNvCxnSpPr/>
            <p:nvPr/>
          </p:nvCxnSpPr>
          <p:spPr>
            <a:xfrm flipH="1" flipV="1">
              <a:off x="5086350" y="3721100"/>
              <a:ext cx="330200" cy="4318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China">
              <a:extLst>
                <a:ext uri="{FF2B5EF4-FFF2-40B4-BE49-F238E27FC236}">
                  <a16:creationId xmlns:a16="http://schemas.microsoft.com/office/drawing/2014/main" id="{399B0D93-ADF6-1F0F-D1D5-F2FCBA3DD3E7}"/>
                </a:ext>
              </a:extLst>
            </p:cNvPr>
            <p:cNvSpPr txBox="1"/>
            <p:nvPr/>
          </p:nvSpPr>
          <p:spPr>
            <a:xfrm>
              <a:off x="5334000" y="4088884"/>
              <a:ext cx="539750" cy="246221"/>
            </a:xfrm>
            <a:prstGeom prst="rect">
              <a:avLst/>
            </a:prstGeom>
            <a:noFill/>
          </p:spPr>
          <p:txBody>
            <a:bodyPr wrap="square">
              <a:spAutoFit/>
            </a:bodyPr>
            <a:lstStyle/>
            <a:p>
              <a:r>
                <a:rPr lang="en-US" altLang="ja-JP" sz="1000" dirty="0">
                  <a:latin typeface="Times New Roman" panose="02020603050405020304" pitchFamily="18" charset="0"/>
                  <a:cs typeface="Times New Roman" panose="02020603050405020304" pitchFamily="18" charset="0"/>
                </a:rPr>
                <a:t>China</a:t>
              </a:r>
              <a:endParaRPr lang="ja-JP" altLang="en-US" dirty="0">
                <a:latin typeface="Times New Roman" panose="02020603050405020304" pitchFamily="18" charset="0"/>
                <a:cs typeface="Times New Roman" panose="02020603050405020304" pitchFamily="18" charset="0"/>
              </a:endParaRPr>
            </a:p>
          </p:txBody>
        </p:sp>
      </p:grpSp>
      <p:grpSp>
        <p:nvGrpSpPr>
          <p:cNvPr id="5" name="舞　台">
            <a:extLst>
              <a:ext uri="{FF2B5EF4-FFF2-40B4-BE49-F238E27FC236}">
                <a16:creationId xmlns:a16="http://schemas.microsoft.com/office/drawing/2014/main" id="{FC2DB7AA-D8B0-E24C-C0BF-9E3356CA7F96}"/>
              </a:ext>
            </a:extLst>
          </p:cNvPr>
          <p:cNvGrpSpPr/>
          <p:nvPr/>
        </p:nvGrpSpPr>
        <p:grpSpPr>
          <a:xfrm>
            <a:off x="769938" y="1082675"/>
            <a:ext cx="7377112" cy="5461258"/>
            <a:chOff x="769938" y="1082675"/>
            <a:chExt cx="7377112" cy="5461258"/>
          </a:xfrm>
        </p:grpSpPr>
        <p:sp>
          <p:nvSpPr>
            <p:cNvPr id="6" name="Freeform 6">
              <a:extLst>
                <a:ext uri="{FF2B5EF4-FFF2-40B4-BE49-F238E27FC236}">
                  <a16:creationId xmlns:a16="http://schemas.microsoft.com/office/drawing/2014/main" id="{00FC0688-9FA6-AAA8-77C9-FF9F174127CA}"/>
                </a:ext>
              </a:extLst>
            </p:cNvPr>
            <p:cNvSpPr>
              <a:spLocks noEditPoints="1"/>
            </p:cNvSpPr>
            <p:nvPr/>
          </p:nvSpPr>
          <p:spPr bwMode="auto">
            <a:xfrm>
              <a:off x="998538" y="1141413"/>
              <a:ext cx="7097713" cy="4065588"/>
            </a:xfrm>
            <a:custGeom>
              <a:avLst/>
              <a:gdLst>
                <a:gd name="T0" fmla="*/ 0 w 4471"/>
                <a:gd name="T1" fmla="*/ 2561 h 2561"/>
                <a:gd name="T2" fmla="*/ 4471 w 4471"/>
                <a:gd name="T3" fmla="*/ 2561 h 2561"/>
                <a:gd name="T4" fmla="*/ 0 w 4471"/>
                <a:gd name="T5" fmla="*/ 2196 h 2561"/>
                <a:gd name="T6" fmla="*/ 4471 w 4471"/>
                <a:gd name="T7" fmla="*/ 2196 h 2561"/>
                <a:gd name="T8" fmla="*/ 0 w 4471"/>
                <a:gd name="T9" fmla="*/ 1830 h 2561"/>
                <a:gd name="T10" fmla="*/ 4471 w 4471"/>
                <a:gd name="T11" fmla="*/ 1830 h 2561"/>
                <a:gd name="T12" fmla="*/ 0 w 4471"/>
                <a:gd name="T13" fmla="*/ 1463 h 2561"/>
                <a:gd name="T14" fmla="*/ 4471 w 4471"/>
                <a:gd name="T15" fmla="*/ 1463 h 2561"/>
                <a:gd name="T16" fmla="*/ 0 w 4471"/>
                <a:gd name="T17" fmla="*/ 1098 h 2561"/>
                <a:gd name="T18" fmla="*/ 4471 w 4471"/>
                <a:gd name="T19" fmla="*/ 1098 h 2561"/>
                <a:gd name="T20" fmla="*/ 0 w 4471"/>
                <a:gd name="T21" fmla="*/ 732 h 2561"/>
                <a:gd name="T22" fmla="*/ 4471 w 4471"/>
                <a:gd name="T23" fmla="*/ 732 h 2561"/>
                <a:gd name="T24" fmla="*/ 0 w 4471"/>
                <a:gd name="T25" fmla="*/ 366 h 2561"/>
                <a:gd name="T26" fmla="*/ 4471 w 4471"/>
                <a:gd name="T27" fmla="*/ 366 h 2561"/>
                <a:gd name="T28" fmla="*/ 0 w 4471"/>
                <a:gd name="T29" fmla="*/ 0 h 2561"/>
                <a:gd name="T30" fmla="*/ 4471 w 4471"/>
                <a:gd name="T31" fmla="*/ 0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71" h="2561">
                  <a:moveTo>
                    <a:pt x="0" y="2561"/>
                  </a:moveTo>
                  <a:lnTo>
                    <a:pt x="4471" y="2561"/>
                  </a:lnTo>
                  <a:moveTo>
                    <a:pt x="0" y="2196"/>
                  </a:moveTo>
                  <a:lnTo>
                    <a:pt x="4471" y="2196"/>
                  </a:lnTo>
                  <a:moveTo>
                    <a:pt x="0" y="1830"/>
                  </a:moveTo>
                  <a:lnTo>
                    <a:pt x="4471" y="1830"/>
                  </a:lnTo>
                  <a:moveTo>
                    <a:pt x="0" y="1463"/>
                  </a:moveTo>
                  <a:lnTo>
                    <a:pt x="4471" y="1463"/>
                  </a:lnTo>
                  <a:moveTo>
                    <a:pt x="0" y="1098"/>
                  </a:moveTo>
                  <a:lnTo>
                    <a:pt x="4471" y="1098"/>
                  </a:lnTo>
                  <a:moveTo>
                    <a:pt x="0" y="732"/>
                  </a:moveTo>
                  <a:lnTo>
                    <a:pt x="4471" y="732"/>
                  </a:lnTo>
                  <a:moveTo>
                    <a:pt x="0" y="366"/>
                  </a:moveTo>
                  <a:lnTo>
                    <a:pt x="4471" y="366"/>
                  </a:lnTo>
                  <a:moveTo>
                    <a:pt x="0" y="0"/>
                  </a:moveTo>
                  <a:lnTo>
                    <a:pt x="4471" y="0"/>
                  </a:lnTo>
                </a:path>
              </a:pathLst>
            </a:custGeom>
            <a:noFill/>
            <a:ln w="6350" cap="flat">
              <a:solidFill>
                <a:srgbClr val="D9D9D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Line 7">
              <a:extLst>
                <a:ext uri="{FF2B5EF4-FFF2-40B4-BE49-F238E27FC236}">
                  <a16:creationId xmlns:a16="http://schemas.microsoft.com/office/drawing/2014/main" id="{06DE9228-A263-B8E9-149C-705AEC85F181}"/>
                </a:ext>
              </a:extLst>
            </p:cNvPr>
            <p:cNvSpPr>
              <a:spLocks noChangeShapeType="1"/>
            </p:cNvSpPr>
            <p:nvPr/>
          </p:nvSpPr>
          <p:spPr bwMode="auto">
            <a:xfrm flipV="1">
              <a:off x="998538" y="1141413"/>
              <a:ext cx="0" cy="4646613"/>
            </a:xfrm>
            <a:prstGeom prst="line">
              <a:avLst/>
            </a:prstGeom>
            <a:noFill/>
            <a:ln w="1270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8" name="Freeform 8">
              <a:extLst>
                <a:ext uri="{FF2B5EF4-FFF2-40B4-BE49-F238E27FC236}">
                  <a16:creationId xmlns:a16="http://schemas.microsoft.com/office/drawing/2014/main" id="{1F303C3B-620F-982B-C941-4A54D8CCB5B7}"/>
                </a:ext>
              </a:extLst>
            </p:cNvPr>
            <p:cNvSpPr>
              <a:spLocks noEditPoints="1"/>
            </p:cNvSpPr>
            <p:nvPr/>
          </p:nvSpPr>
          <p:spPr bwMode="auto">
            <a:xfrm>
              <a:off x="998538" y="1141413"/>
              <a:ext cx="28575" cy="4646613"/>
            </a:xfrm>
            <a:custGeom>
              <a:avLst/>
              <a:gdLst>
                <a:gd name="T0" fmla="*/ 0 w 18"/>
                <a:gd name="T1" fmla="*/ 2927 h 2927"/>
                <a:gd name="T2" fmla="*/ 18 w 18"/>
                <a:gd name="T3" fmla="*/ 2927 h 2927"/>
                <a:gd name="T4" fmla="*/ 0 w 18"/>
                <a:gd name="T5" fmla="*/ 2561 h 2927"/>
                <a:gd name="T6" fmla="*/ 18 w 18"/>
                <a:gd name="T7" fmla="*/ 2561 h 2927"/>
                <a:gd name="T8" fmla="*/ 0 w 18"/>
                <a:gd name="T9" fmla="*/ 2196 h 2927"/>
                <a:gd name="T10" fmla="*/ 18 w 18"/>
                <a:gd name="T11" fmla="*/ 2196 h 2927"/>
                <a:gd name="T12" fmla="*/ 0 w 18"/>
                <a:gd name="T13" fmla="*/ 1830 h 2927"/>
                <a:gd name="T14" fmla="*/ 18 w 18"/>
                <a:gd name="T15" fmla="*/ 1830 h 2927"/>
                <a:gd name="T16" fmla="*/ 0 w 18"/>
                <a:gd name="T17" fmla="*/ 1463 h 2927"/>
                <a:gd name="T18" fmla="*/ 18 w 18"/>
                <a:gd name="T19" fmla="*/ 1463 h 2927"/>
                <a:gd name="T20" fmla="*/ 0 w 18"/>
                <a:gd name="T21" fmla="*/ 1098 h 2927"/>
                <a:gd name="T22" fmla="*/ 18 w 18"/>
                <a:gd name="T23" fmla="*/ 1098 h 2927"/>
                <a:gd name="T24" fmla="*/ 0 w 18"/>
                <a:gd name="T25" fmla="*/ 732 h 2927"/>
                <a:gd name="T26" fmla="*/ 18 w 18"/>
                <a:gd name="T27" fmla="*/ 732 h 2927"/>
                <a:gd name="T28" fmla="*/ 0 w 18"/>
                <a:gd name="T29" fmla="*/ 366 h 2927"/>
                <a:gd name="T30" fmla="*/ 18 w 18"/>
                <a:gd name="T31" fmla="*/ 366 h 2927"/>
                <a:gd name="T32" fmla="*/ 0 w 18"/>
                <a:gd name="T33" fmla="*/ 0 h 2927"/>
                <a:gd name="T34" fmla="*/ 18 w 18"/>
                <a:gd name="T35" fmla="*/ 0 h 2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927">
                  <a:moveTo>
                    <a:pt x="0" y="2927"/>
                  </a:moveTo>
                  <a:lnTo>
                    <a:pt x="18" y="2927"/>
                  </a:lnTo>
                  <a:moveTo>
                    <a:pt x="0" y="2561"/>
                  </a:moveTo>
                  <a:lnTo>
                    <a:pt x="18" y="2561"/>
                  </a:lnTo>
                  <a:moveTo>
                    <a:pt x="0" y="2196"/>
                  </a:moveTo>
                  <a:lnTo>
                    <a:pt x="18" y="2196"/>
                  </a:lnTo>
                  <a:moveTo>
                    <a:pt x="0" y="1830"/>
                  </a:moveTo>
                  <a:lnTo>
                    <a:pt x="18" y="1830"/>
                  </a:lnTo>
                  <a:moveTo>
                    <a:pt x="0" y="1463"/>
                  </a:moveTo>
                  <a:lnTo>
                    <a:pt x="18" y="1463"/>
                  </a:lnTo>
                  <a:moveTo>
                    <a:pt x="0" y="1098"/>
                  </a:moveTo>
                  <a:lnTo>
                    <a:pt x="18" y="1098"/>
                  </a:lnTo>
                  <a:moveTo>
                    <a:pt x="0" y="732"/>
                  </a:moveTo>
                  <a:lnTo>
                    <a:pt x="18" y="732"/>
                  </a:lnTo>
                  <a:moveTo>
                    <a:pt x="0" y="366"/>
                  </a:moveTo>
                  <a:lnTo>
                    <a:pt x="18" y="366"/>
                  </a:lnTo>
                  <a:moveTo>
                    <a:pt x="0" y="0"/>
                  </a:moveTo>
                  <a:lnTo>
                    <a:pt x="18" y="0"/>
                  </a:lnTo>
                </a:path>
              </a:pathLst>
            </a:custGeom>
            <a:noFill/>
            <a:ln w="4763"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9" name="Line 9">
              <a:extLst>
                <a:ext uri="{FF2B5EF4-FFF2-40B4-BE49-F238E27FC236}">
                  <a16:creationId xmlns:a16="http://schemas.microsoft.com/office/drawing/2014/main" id="{1AFB4801-9202-5708-33B9-EE7280B051DB}"/>
                </a:ext>
              </a:extLst>
            </p:cNvPr>
            <p:cNvSpPr>
              <a:spLocks noChangeShapeType="1"/>
            </p:cNvSpPr>
            <p:nvPr/>
          </p:nvSpPr>
          <p:spPr bwMode="auto">
            <a:xfrm>
              <a:off x="998538" y="5788025"/>
              <a:ext cx="7097713" cy="0"/>
            </a:xfrm>
            <a:prstGeom prst="line">
              <a:avLst/>
            </a:prstGeom>
            <a:noFill/>
            <a:ln w="1270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Rectangle 63">
              <a:extLst>
                <a:ext uri="{FF2B5EF4-FFF2-40B4-BE49-F238E27FC236}">
                  <a16:creationId xmlns:a16="http://schemas.microsoft.com/office/drawing/2014/main" id="{3959B3D3-4C14-E666-B252-C8D06906B352}"/>
                </a:ext>
              </a:extLst>
            </p:cNvPr>
            <p:cNvSpPr>
              <a:spLocks noChangeArrowheads="1"/>
            </p:cNvSpPr>
            <p:nvPr/>
          </p:nvSpPr>
          <p:spPr bwMode="auto">
            <a:xfrm>
              <a:off x="769938" y="5729288"/>
              <a:ext cx="15709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a:ln>
                    <a:noFill/>
                  </a:ln>
                  <a:solidFill>
                    <a:srgbClr val="595959"/>
                  </a:solidFill>
                  <a:effectLst/>
                  <a:latin typeface="Times New Roman" panose="02020603050405020304" pitchFamily="18" charset="0"/>
                  <a:cs typeface="Times New Roman" panose="02020603050405020304" pitchFamily="18" charset="0"/>
                </a:rPr>
                <a:t>40</a:t>
              </a:r>
              <a:endParaRPr kumimoji="0" lang="ja-JP" altLang="ja-JP"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4" name="Rectangle 64">
              <a:extLst>
                <a:ext uri="{FF2B5EF4-FFF2-40B4-BE49-F238E27FC236}">
                  <a16:creationId xmlns:a16="http://schemas.microsoft.com/office/drawing/2014/main" id="{6D8DF9E5-2A82-4F39-FF68-D8132CA7FB95}"/>
                </a:ext>
              </a:extLst>
            </p:cNvPr>
            <p:cNvSpPr>
              <a:spLocks noChangeArrowheads="1"/>
            </p:cNvSpPr>
            <p:nvPr/>
          </p:nvSpPr>
          <p:spPr bwMode="auto">
            <a:xfrm>
              <a:off x="769938" y="5146675"/>
              <a:ext cx="15709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a:ln>
                    <a:noFill/>
                  </a:ln>
                  <a:solidFill>
                    <a:srgbClr val="595959"/>
                  </a:solidFill>
                  <a:effectLst/>
                  <a:latin typeface="Times New Roman" panose="02020603050405020304" pitchFamily="18" charset="0"/>
                  <a:cs typeface="Times New Roman" panose="02020603050405020304" pitchFamily="18" charset="0"/>
                </a:rPr>
                <a:t>45</a:t>
              </a:r>
              <a:endParaRPr kumimoji="0" lang="ja-JP" altLang="ja-JP"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5" name="Rectangle 65">
              <a:extLst>
                <a:ext uri="{FF2B5EF4-FFF2-40B4-BE49-F238E27FC236}">
                  <a16:creationId xmlns:a16="http://schemas.microsoft.com/office/drawing/2014/main" id="{DB4FFB76-BCA1-9321-ACD6-0FF0C1328834}"/>
                </a:ext>
              </a:extLst>
            </p:cNvPr>
            <p:cNvSpPr>
              <a:spLocks noChangeArrowheads="1"/>
            </p:cNvSpPr>
            <p:nvPr/>
          </p:nvSpPr>
          <p:spPr bwMode="auto">
            <a:xfrm>
              <a:off x="769938" y="4565650"/>
              <a:ext cx="15709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a:ln>
                    <a:noFill/>
                  </a:ln>
                  <a:solidFill>
                    <a:srgbClr val="595959"/>
                  </a:solidFill>
                  <a:effectLst/>
                  <a:latin typeface="Times New Roman" panose="02020603050405020304" pitchFamily="18" charset="0"/>
                  <a:cs typeface="Times New Roman" panose="02020603050405020304" pitchFamily="18" charset="0"/>
                </a:rPr>
                <a:t>50</a:t>
              </a:r>
              <a:endParaRPr kumimoji="0" lang="ja-JP" altLang="ja-JP"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6" name="Rectangle 66">
              <a:extLst>
                <a:ext uri="{FF2B5EF4-FFF2-40B4-BE49-F238E27FC236}">
                  <a16:creationId xmlns:a16="http://schemas.microsoft.com/office/drawing/2014/main" id="{2485EC6B-C618-4611-B0BD-59C26AD18164}"/>
                </a:ext>
              </a:extLst>
            </p:cNvPr>
            <p:cNvSpPr>
              <a:spLocks noChangeArrowheads="1"/>
            </p:cNvSpPr>
            <p:nvPr/>
          </p:nvSpPr>
          <p:spPr bwMode="auto">
            <a:xfrm>
              <a:off x="769938" y="3984625"/>
              <a:ext cx="15709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a:ln>
                    <a:noFill/>
                  </a:ln>
                  <a:solidFill>
                    <a:srgbClr val="595959"/>
                  </a:solidFill>
                  <a:effectLst/>
                  <a:latin typeface="Times New Roman" panose="02020603050405020304" pitchFamily="18" charset="0"/>
                  <a:cs typeface="Times New Roman" panose="02020603050405020304" pitchFamily="18" charset="0"/>
                </a:rPr>
                <a:t>55</a:t>
              </a:r>
              <a:endParaRPr kumimoji="0" lang="ja-JP" altLang="ja-JP"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7" name="Rectangle 67">
              <a:extLst>
                <a:ext uri="{FF2B5EF4-FFF2-40B4-BE49-F238E27FC236}">
                  <a16:creationId xmlns:a16="http://schemas.microsoft.com/office/drawing/2014/main" id="{97889660-C3D7-873C-DEFA-FF6FE57555E2}"/>
                </a:ext>
              </a:extLst>
            </p:cNvPr>
            <p:cNvSpPr>
              <a:spLocks noChangeArrowheads="1"/>
            </p:cNvSpPr>
            <p:nvPr/>
          </p:nvSpPr>
          <p:spPr bwMode="auto">
            <a:xfrm>
              <a:off x="769938" y="3403600"/>
              <a:ext cx="15709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a:ln>
                    <a:noFill/>
                  </a:ln>
                  <a:solidFill>
                    <a:srgbClr val="595959"/>
                  </a:solidFill>
                  <a:effectLst/>
                  <a:latin typeface="Times New Roman" panose="02020603050405020304" pitchFamily="18" charset="0"/>
                  <a:cs typeface="Times New Roman" panose="02020603050405020304" pitchFamily="18" charset="0"/>
                </a:rPr>
                <a:t>60</a:t>
              </a:r>
              <a:endParaRPr kumimoji="0" lang="ja-JP" altLang="ja-JP"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8" name="Rectangle 68">
              <a:extLst>
                <a:ext uri="{FF2B5EF4-FFF2-40B4-BE49-F238E27FC236}">
                  <a16:creationId xmlns:a16="http://schemas.microsoft.com/office/drawing/2014/main" id="{EAD98AFD-4D66-BEAC-1C1B-31939A59ADEA}"/>
                </a:ext>
              </a:extLst>
            </p:cNvPr>
            <p:cNvSpPr>
              <a:spLocks noChangeArrowheads="1"/>
            </p:cNvSpPr>
            <p:nvPr/>
          </p:nvSpPr>
          <p:spPr bwMode="auto">
            <a:xfrm>
              <a:off x="769938" y="2822575"/>
              <a:ext cx="15709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a:ln>
                    <a:noFill/>
                  </a:ln>
                  <a:solidFill>
                    <a:srgbClr val="595959"/>
                  </a:solidFill>
                  <a:effectLst/>
                  <a:latin typeface="Times New Roman" panose="02020603050405020304" pitchFamily="18" charset="0"/>
                  <a:cs typeface="Times New Roman" panose="02020603050405020304" pitchFamily="18" charset="0"/>
                </a:rPr>
                <a:t>65</a:t>
              </a:r>
              <a:endParaRPr kumimoji="0" lang="ja-JP" altLang="ja-JP"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9" name="Rectangle 69">
              <a:extLst>
                <a:ext uri="{FF2B5EF4-FFF2-40B4-BE49-F238E27FC236}">
                  <a16:creationId xmlns:a16="http://schemas.microsoft.com/office/drawing/2014/main" id="{94B9A93C-C514-0FCC-18F5-F93F3D662AA1}"/>
                </a:ext>
              </a:extLst>
            </p:cNvPr>
            <p:cNvSpPr>
              <a:spLocks noChangeArrowheads="1"/>
            </p:cNvSpPr>
            <p:nvPr/>
          </p:nvSpPr>
          <p:spPr bwMode="auto">
            <a:xfrm>
              <a:off x="769938" y="2241550"/>
              <a:ext cx="15709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a:ln>
                    <a:noFill/>
                  </a:ln>
                  <a:solidFill>
                    <a:srgbClr val="595959"/>
                  </a:solidFill>
                  <a:effectLst/>
                  <a:latin typeface="Times New Roman" panose="02020603050405020304" pitchFamily="18" charset="0"/>
                  <a:cs typeface="Times New Roman" panose="02020603050405020304" pitchFamily="18" charset="0"/>
                </a:rPr>
                <a:t>70</a:t>
              </a:r>
              <a:endParaRPr kumimoji="0" lang="ja-JP" altLang="ja-JP"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70" name="Rectangle 70">
              <a:extLst>
                <a:ext uri="{FF2B5EF4-FFF2-40B4-BE49-F238E27FC236}">
                  <a16:creationId xmlns:a16="http://schemas.microsoft.com/office/drawing/2014/main" id="{C8541CFA-72E4-A5EE-7893-156DCD034D78}"/>
                </a:ext>
              </a:extLst>
            </p:cNvPr>
            <p:cNvSpPr>
              <a:spLocks noChangeArrowheads="1"/>
            </p:cNvSpPr>
            <p:nvPr/>
          </p:nvSpPr>
          <p:spPr bwMode="auto">
            <a:xfrm>
              <a:off x="769938" y="1663700"/>
              <a:ext cx="15709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a:ln>
                    <a:noFill/>
                  </a:ln>
                  <a:solidFill>
                    <a:srgbClr val="595959"/>
                  </a:solidFill>
                  <a:effectLst/>
                  <a:latin typeface="Times New Roman" panose="02020603050405020304" pitchFamily="18" charset="0"/>
                  <a:cs typeface="Times New Roman" panose="02020603050405020304" pitchFamily="18" charset="0"/>
                </a:rPr>
                <a:t>75</a:t>
              </a:r>
              <a:endParaRPr kumimoji="0" lang="ja-JP" altLang="ja-JP"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71" name="Rectangle 71">
              <a:extLst>
                <a:ext uri="{FF2B5EF4-FFF2-40B4-BE49-F238E27FC236}">
                  <a16:creationId xmlns:a16="http://schemas.microsoft.com/office/drawing/2014/main" id="{9CA0BE23-C26A-5AD7-1AE3-5E6518F07AEA}"/>
                </a:ext>
              </a:extLst>
            </p:cNvPr>
            <p:cNvSpPr>
              <a:spLocks noChangeArrowheads="1"/>
            </p:cNvSpPr>
            <p:nvPr/>
          </p:nvSpPr>
          <p:spPr bwMode="auto">
            <a:xfrm>
              <a:off x="769938" y="1082675"/>
              <a:ext cx="15709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a:ln>
                    <a:noFill/>
                  </a:ln>
                  <a:solidFill>
                    <a:srgbClr val="595959"/>
                  </a:solidFill>
                  <a:effectLst/>
                  <a:latin typeface="Times New Roman" panose="02020603050405020304" pitchFamily="18" charset="0"/>
                  <a:cs typeface="Times New Roman" panose="02020603050405020304" pitchFamily="18" charset="0"/>
                </a:rPr>
                <a:t>80</a:t>
              </a:r>
              <a:endParaRPr kumimoji="0" lang="ja-JP" altLang="ja-JP"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cxnSp>
          <p:nvCxnSpPr>
            <p:cNvPr id="73" name="直線コネクタ 72">
              <a:extLst>
                <a:ext uri="{FF2B5EF4-FFF2-40B4-BE49-F238E27FC236}">
                  <a16:creationId xmlns:a16="http://schemas.microsoft.com/office/drawing/2014/main" id="{7B65B2CA-B0A5-5C76-3100-FEA881098383}"/>
                </a:ext>
              </a:extLst>
            </p:cNvPr>
            <p:cNvCxnSpPr>
              <a:cxnSpLocks/>
            </p:cNvCxnSpPr>
            <p:nvPr/>
          </p:nvCxnSpPr>
          <p:spPr>
            <a:xfrm flipV="1">
              <a:off x="992188" y="2889317"/>
              <a:ext cx="7154862" cy="945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089A5F75-5D46-EAA9-D6B6-6D52DA0964C0}"/>
                </a:ext>
              </a:extLst>
            </p:cNvPr>
            <p:cNvSpPr txBox="1"/>
            <p:nvPr/>
          </p:nvSpPr>
          <p:spPr>
            <a:xfrm>
              <a:off x="4095750" y="6266934"/>
              <a:ext cx="1460500" cy="276999"/>
            </a:xfrm>
            <a:prstGeom prst="rect">
              <a:avLst/>
            </a:prstGeom>
            <a:noFill/>
          </p:spPr>
          <p:txBody>
            <a:bodyPr wrap="square">
              <a:spAutoFit/>
            </a:bodyPr>
            <a:lstStyle/>
            <a:p>
              <a:r>
                <a:rPr lang="en-US" altLang="ja-JP" sz="1200" dirty="0">
                  <a:latin typeface="Times New Roman" panose="02020603050405020304" pitchFamily="18" charset="0"/>
                  <a:cs typeface="Times New Roman" panose="02020603050405020304" pitchFamily="18" charset="0"/>
                </a:rPr>
                <a:t>Country</a:t>
              </a:r>
              <a:r>
                <a:rPr lang="ja-JP" altLang="en-US" sz="1200" dirty="0">
                  <a:latin typeface="Times New Roman" panose="02020603050405020304" pitchFamily="18" charset="0"/>
                  <a:cs typeface="Times New Roman" panose="02020603050405020304" pitchFamily="18" charset="0"/>
                </a:rPr>
                <a:t>　</a:t>
              </a:r>
              <a:r>
                <a:rPr lang="en-US" altLang="ja-JP" sz="1200" dirty="0">
                  <a:latin typeface="Times New Roman" panose="02020603050405020304" pitchFamily="18" charset="0"/>
                  <a:cs typeface="Times New Roman" panose="02020603050405020304" pitchFamily="18" charset="0"/>
                </a:rPr>
                <a:t>Ranking</a:t>
              </a:r>
              <a:endParaRPr lang="ja-JP" altLang="en-US" sz="1400" dirty="0">
                <a:latin typeface="Times New Roman" panose="02020603050405020304" pitchFamily="18" charset="0"/>
                <a:cs typeface="Times New Roman" panose="02020603050405020304" pitchFamily="18" charset="0"/>
              </a:endParaRPr>
            </a:p>
          </p:txBody>
        </p:sp>
      </p:grpSp>
      <p:sp>
        <p:nvSpPr>
          <p:cNvPr id="308" name="テキスト ボックス 307">
            <a:extLst>
              <a:ext uri="{FF2B5EF4-FFF2-40B4-BE49-F238E27FC236}">
                <a16:creationId xmlns:a16="http://schemas.microsoft.com/office/drawing/2014/main" id="{2CFDCF76-7557-1336-8A6F-8BC37FA33B03}"/>
              </a:ext>
            </a:extLst>
          </p:cNvPr>
          <p:cNvSpPr txBox="1"/>
          <p:nvPr/>
        </p:nvSpPr>
        <p:spPr>
          <a:xfrm>
            <a:off x="1286035" y="92319"/>
            <a:ext cx="6453027" cy="707886"/>
          </a:xfrm>
          <a:prstGeom prst="rect">
            <a:avLst/>
          </a:prstGeom>
          <a:noFill/>
        </p:spPr>
        <p:txBody>
          <a:bodyPr vert="horz" wrap="square" rtlCol="0">
            <a:spAutoFit/>
          </a:bodyPr>
          <a:lstStyle/>
          <a:p>
            <a:pPr algn="ctr"/>
            <a:r>
              <a:rPr kumimoji="1" lang="en-US" altLang="ja-JP" sz="2000" dirty="0"/>
              <a:t>Comparing the equivalent ages to global average 65-year-olds across countries, 1990-2021</a:t>
            </a:r>
            <a:endParaRPr kumimoji="1" lang="ja-JP" altLang="en-US" sz="2000" dirty="0"/>
          </a:p>
        </p:txBody>
      </p:sp>
    </p:spTree>
    <p:extLst>
      <p:ext uri="{BB962C8B-B14F-4D97-AF65-F5344CB8AC3E}">
        <p14:creationId xmlns:p14="http://schemas.microsoft.com/office/powerpoint/2010/main" val="4152510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9"/>
                                        </p:tgtEl>
                                      </p:cBhvr>
                                    </p:animEffect>
                                    <p:set>
                                      <p:cBhvr>
                                        <p:cTn id="12" dur="1" fill="hold">
                                          <p:stCondLst>
                                            <p:cond delay="499"/>
                                          </p:stCondLst>
                                        </p:cTn>
                                        <p:tgtEl>
                                          <p:spTgt spid="39"/>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506"/>
                                        </p:tgtEl>
                                        <p:attrNameLst>
                                          <p:attrName>style.visibility</p:attrName>
                                        </p:attrNameLst>
                                      </p:cBhvr>
                                      <p:to>
                                        <p:strVal val="visible"/>
                                      </p:to>
                                    </p:set>
                                    <p:animEffect transition="in" filter="fade">
                                      <p:cBhvr>
                                        <p:cTn id="15" dur="500"/>
                                        <p:tgtEl>
                                          <p:spTgt spid="50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506"/>
                                        </p:tgtEl>
                                      </p:cBhvr>
                                    </p:animEffect>
                                    <p:set>
                                      <p:cBhvr>
                                        <p:cTn id="20" dur="1" fill="hold">
                                          <p:stCondLst>
                                            <p:cond delay="499"/>
                                          </p:stCondLst>
                                        </p:cTn>
                                        <p:tgtEl>
                                          <p:spTgt spid="50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08"/>
                                        </p:tgtEl>
                                        <p:attrNameLst>
                                          <p:attrName>style.visibility</p:attrName>
                                        </p:attrNameLst>
                                      </p:cBhvr>
                                      <p:to>
                                        <p:strVal val="visible"/>
                                      </p:to>
                                    </p:set>
                                    <p:animEffect transition="in" filter="fade">
                                      <p:cBhvr>
                                        <p:cTn id="23" dur="500"/>
                                        <p:tgtEl>
                                          <p:spTgt spid="50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508"/>
                                        </p:tgtEl>
                                      </p:cBhvr>
                                    </p:animEffect>
                                    <p:set>
                                      <p:cBhvr>
                                        <p:cTn id="28" dur="1" fill="hold">
                                          <p:stCondLst>
                                            <p:cond delay="499"/>
                                          </p:stCondLst>
                                        </p:cTn>
                                        <p:tgtEl>
                                          <p:spTgt spid="508"/>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511"/>
                                        </p:tgtEl>
                                        <p:attrNameLst>
                                          <p:attrName>style.visibility</p:attrName>
                                        </p:attrNameLst>
                                      </p:cBhvr>
                                      <p:to>
                                        <p:strVal val="visible"/>
                                      </p:to>
                                    </p:set>
                                    <p:animEffect transition="in" filter="fade">
                                      <p:cBhvr>
                                        <p:cTn id="31" dur="500"/>
                                        <p:tgtEl>
                                          <p:spTgt spid="5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511"/>
                                        </p:tgtEl>
                                      </p:cBhvr>
                                    </p:animEffect>
                                    <p:set>
                                      <p:cBhvr>
                                        <p:cTn id="36" dur="1" fill="hold">
                                          <p:stCondLst>
                                            <p:cond delay="499"/>
                                          </p:stCondLst>
                                        </p:cTn>
                                        <p:tgtEl>
                                          <p:spTgt spid="511"/>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641"/>
                                        </p:tgtEl>
                                        <p:attrNameLst>
                                          <p:attrName>style.visibility</p:attrName>
                                        </p:attrNameLst>
                                      </p:cBhvr>
                                      <p:to>
                                        <p:strVal val="visible"/>
                                      </p:to>
                                    </p:set>
                                    <p:animEffect transition="in" filter="fade">
                                      <p:cBhvr>
                                        <p:cTn id="39" dur="500"/>
                                        <p:tgtEl>
                                          <p:spTgt spid="64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641"/>
                                        </p:tgtEl>
                                      </p:cBhvr>
                                    </p:animEffect>
                                    <p:set>
                                      <p:cBhvr>
                                        <p:cTn id="44" dur="1" fill="hold">
                                          <p:stCondLst>
                                            <p:cond delay="499"/>
                                          </p:stCondLst>
                                        </p:cTn>
                                        <p:tgtEl>
                                          <p:spTgt spid="641"/>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643"/>
                                        </p:tgtEl>
                                        <p:attrNameLst>
                                          <p:attrName>style.visibility</p:attrName>
                                        </p:attrNameLst>
                                      </p:cBhvr>
                                      <p:to>
                                        <p:strVal val="visible"/>
                                      </p:to>
                                    </p:set>
                                    <p:animEffect transition="in" filter="fade">
                                      <p:cBhvr>
                                        <p:cTn id="47" dur="500"/>
                                        <p:tgtEl>
                                          <p:spTgt spid="64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643"/>
                                        </p:tgtEl>
                                      </p:cBhvr>
                                    </p:animEffect>
                                    <p:set>
                                      <p:cBhvr>
                                        <p:cTn id="52" dur="1" fill="hold">
                                          <p:stCondLst>
                                            <p:cond delay="499"/>
                                          </p:stCondLst>
                                        </p:cTn>
                                        <p:tgtEl>
                                          <p:spTgt spid="643"/>
                                        </p:tgtEl>
                                        <p:attrNameLst>
                                          <p:attrName>style.visibility</p:attrName>
                                        </p:attrNameLst>
                                      </p:cBhvr>
                                      <p:to>
                                        <p:strVal val="hidden"/>
                                      </p:to>
                                    </p:set>
                                  </p:childTnLst>
                                </p:cTn>
                              </p:par>
                              <p:par>
                                <p:cTn id="53" presetID="10" presetClass="entr" presetSubtype="0" fill="hold" nodeType="withEffect">
                                  <p:stCondLst>
                                    <p:cond delay="0"/>
                                  </p:stCondLst>
                                  <p:childTnLst>
                                    <p:set>
                                      <p:cBhvr>
                                        <p:cTn id="54" dur="1" fill="hold">
                                          <p:stCondLst>
                                            <p:cond delay="0"/>
                                          </p:stCondLst>
                                        </p:cTn>
                                        <p:tgtEl>
                                          <p:spTgt spid="494"/>
                                        </p:tgtEl>
                                        <p:attrNameLst>
                                          <p:attrName>style.visibility</p:attrName>
                                        </p:attrNameLst>
                                      </p:cBhvr>
                                      <p:to>
                                        <p:strVal val="visible"/>
                                      </p:to>
                                    </p:set>
                                    <p:animEffect transition="in" filter="fade">
                                      <p:cBhvr>
                                        <p:cTn id="55" dur="500"/>
                                        <p:tgtEl>
                                          <p:spTgt spid="49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65"/>
                                        </p:tgtEl>
                                        <p:attrNameLst>
                                          <p:attrName>style.visibility</p:attrName>
                                        </p:attrNameLst>
                                      </p:cBhvr>
                                      <p:to>
                                        <p:strVal val="visible"/>
                                      </p:to>
                                    </p:set>
                                    <p:animEffect transition="in" filter="fade">
                                      <p:cBhvr>
                                        <p:cTn id="60" dur="500"/>
                                        <p:tgtEl>
                                          <p:spTgt spid="76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02"/>
                                        </p:tgtEl>
                                        <p:attrNameLst>
                                          <p:attrName>style.visibility</p:attrName>
                                        </p:attrNameLst>
                                      </p:cBhvr>
                                      <p:to>
                                        <p:strVal val="visible"/>
                                      </p:to>
                                    </p:set>
                                    <p:animEffect transition="in" filter="fade">
                                      <p:cBhvr>
                                        <p:cTn id="65"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グループ化 45">
            <a:extLst>
              <a:ext uri="{FF2B5EF4-FFF2-40B4-BE49-F238E27FC236}">
                <a16:creationId xmlns:a16="http://schemas.microsoft.com/office/drawing/2014/main" id="{17AF8D44-D694-FAB2-CBFD-75A974A4B3F7}"/>
              </a:ext>
            </a:extLst>
          </p:cNvPr>
          <p:cNvGrpSpPr/>
          <p:nvPr/>
        </p:nvGrpSpPr>
        <p:grpSpPr>
          <a:xfrm>
            <a:off x="369688" y="443183"/>
            <a:ext cx="8437347" cy="6146781"/>
            <a:chOff x="369688" y="443183"/>
            <a:chExt cx="8437347" cy="6146781"/>
          </a:xfrm>
        </p:grpSpPr>
        <p:sp>
          <p:nvSpPr>
            <p:cNvPr id="63" name="Rectangle 27">
              <a:extLst>
                <a:ext uri="{FF2B5EF4-FFF2-40B4-BE49-F238E27FC236}">
                  <a16:creationId xmlns:a16="http://schemas.microsoft.com/office/drawing/2014/main" id="{2B835CA9-00D1-E6E0-626D-74D38527DB0C}"/>
                </a:ext>
              </a:extLst>
            </p:cNvPr>
            <p:cNvSpPr>
              <a:spLocks noChangeArrowheads="1"/>
            </p:cNvSpPr>
            <p:nvPr/>
          </p:nvSpPr>
          <p:spPr bwMode="auto">
            <a:xfrm>
              <a:off x="369688" y="2967693"/>
              <a:ext cx="307777" cy="312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vert270"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2000" dirty="0" err="1">
                  <a:latin typeface="Times New Roman" panose="02020603050405020304" pitchFamily="18" charset="0"/>
                  <a:cs typeface="Times New Roman" panose="02020603050405020304" pitchFamily="18" charset="0"/>
                </a:rPr>
                <a:t>val</a:t>
              </a:r>
              <a:endParaRPr kumimoji="0" lang="ja-JP" altLang="ja-JP" sz="180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67" name="Rectangle 38">
              <a:extLst>
                <a:ext uri="{FF2B5EF4-FFF2-40B4-BE49-F238E27FC236}">
                  <a16:creationId xmlns:a16="http://schemas.microsoft.com/office/drawing/2014/main" id="{1A95B2C6-FDA4-CFA7-AE1B-123DABA87A49}"/>
                </a:ext>
              </a:extLst>
            </p:cNvPr>
            <p:cNvSpPr>
              <a:spLocks noChangeArrowheads="1"/>
            </p:cNvSpPr>
            <p:nvPr/>
          </p:nvSpPr>
          <p:spPr bwMode="auto">
            <a:xfrm>
              <a:off x="8213454" y="4775462"/>
              <a:ext cx="65"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ja-JP" sz="800" b="1" i="0" u="none" strike="noStrike" cap="none" normalizeH="0" baseline="0" dirty="0">
                <a:ln>
                  <a:noFill/>
                </a:ln>
                <a:effectLst/>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168" name="Rectangle 50">
              <a:extLst>
                <a:ext uri="{FF2B5EF4-FFF2-40B4-BE49-F238E27FC236}">
                  <a16:creationId xmlns:a16="http://schemas.microsoft.com/office/drawing/2014/main" id="{8B71AA71-B28B-2668-44DE-CB270BB102F5}"/>
                </a:ext>
              </a:extLst>
            </p:cNvPr>
            <p:cNvSpPr>
              <a:spLocks noChangeArrowheads="1"/>
            </p:cNvSpPr>
            <p:nvPr/>
          </p:nvSpPr>
          <p:spPr bwMode="auto">
            <a:xfrm>
              <a:off x="8198488" y="4454253"/>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1"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69" name="Rectangle 62">
              <a:extLst>
                <a:ext uri="{FF2B5EF4-FFF2-40B4-BE49-F238E27FC236}">
                  <a16:creationId xmlns:a16="http://schemas.microsoft.com/office/drawing/2014/main" id="{0B5846A3-D96D-AEAE-6E79-6EC2584B0F3B}"/>
                </a:ext>
              </a:extLst>
            </p:cNvPr>
            <p:cNvSpPr>
              <a:spLocks noChangeArrowheads="1"/>
            </p:cNvSpPr>
            <p:nvPr/>
          </p:nvSpPr>
          <p:spPr bwMode="auto">
            <a:xfrm>
              <a:off x="8211453" y="3548219"/>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1"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70" name="Rectangle 44">
              <a:extLst>
                <a:ext uri="{FF2B5EF4-FFF2-40B4-BE49-F238E27FC236}">
                  <a16:creationId xmlns:a16="http://schemas.microsoft.com/office/drawing/2014/main" id="{DD7E78C0-62C1-DB7D-D40C-C3A42A2AE805}"/>
                </a:ext>
              </a:extLst>
            </p:cNvPr>
            <p:cNvSpPr>
              <a:spLocks noChangeArrowheads="1"/>
            </p:cNvSpPr>
            <p:nvPr/>
          </p:nvSpPr>
          <p:spPr bwMode="auto">
            <a:xfrm>
              <a:off x="8208325" y="4455526"/>
              <a:ext cx="65"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800" b="1" dirty="0">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171" name="Rectangle 56">
              <a:extLst>
                <a:ext uri="{FF2B5EF4-FFF2-40B4-BE49-F238E27FC236}">
                  <a16:creationId xmlns:a16="http://schemas.microsoft.com/office/drawing/2014/main" id="{96DF3684-AABB-D7EF-898A-EF80AD27C114}"/>
                </a:ext>
              </a:extLst>
            </p:cNvPr>
            <p:cNvSpPr>
              <a:spLocks noChangeArrowheads="1"/>
            </p:cNvSpPr>
            <p:nvPr/>
          </p:nvSpPr>
          <p:spPr bwMode="auto">
            <a:xfrm>
              <a:off x="8203717" y="4059243"/>
              <a:ext cx="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2400" b="1"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72" name="Rectangle 68">
              <a:extLst>
                <a:ext uri="{FF2B5EF4-FFF2-40B4-BE49-F238E27FC236}">
                  <a16:creationId xmlns:a16="http://schemas.microsoft.com/office/drawing/2014/main" id="{900A632C-866C-A58C-84C7-1B5B0FCA2433}"/>
                </a:ext>
              </a:extLst>
            </p:cNvPr>
            <p:cNvSpPr>
              <a:spLocks noChangeArrowheads="1"/>
            </p:cNvSpPr>
            <p:nvPr/>
          </p:nvSpPr>
          <p:spPr bwMode="auto">
            <a:xfrm>
              <a:off x="8209336" y="2619982"/>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1"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73" name="Rectangle 59">
              <a:extLst>
                <a:ext uri="{FF2B5EF4-FFF2-40B4-BE49-F238E27FC236}">
                  <a16:creationId xmlns:a16="http://schemas.microsoft.com/office/drawing/2014/main" id="{A9B0300A-D7DC-FBA0-8AF6-DCF95C196BED}"/>
                </a:ext>
              </a:extLst>
            </p:cNvPr>
            <p:cNvSpPr>
              <a:spLocks noChangeArrowheads="1"/>
            </p:cNvSpPr>
            <p:nvPr/>
          </p:nvSpPr>
          <p:spPr bwMode="auto">
            <a:xfrm>
              <a:off x="8224381" y="3768079"/>
              <a:ext cx="6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000" b="1"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74" name="Rectangle 65">
              <a:extLst>
                <a:ext uri="{FF2B5EF4-FFF2-40B4-BE49-F238E27FC236}">
                  <a16:creationId xmlns:a16="http://schemas.microsoft.com/office/drawing/2014/main" id="{A7314B8F-02B4-8BB1-7B51-001652C9717B}"/>
                </a:ext>
              </a:extLst>
            </p:cNvPr>
            <p:cNvSpPr>
              <a:spLocks noChangeArrowheads="1"/>
            </p:cNvSpPr>
            <p:nvPr/>
          </p:nvSpPr>
          <p:spPr bwMode="auto">
            <a:xfrm>
              <a:off x="8214482" y="3169865"/>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1"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75" name="Rectangle 71">
              <a:extLst>
                <a:ext uri="{FF2B5EF4-FFF2-40B4-BE49-F238E27FC236}">
                  <a16:creationId xmlns:a16="http://schemas.microsoft.com/office/drawing/2014/main" id="{4A1197BB-24B9-543F-7F86-23D77705E392}"/>
                </a:ext>
              </a:extLst>
            </p:cNvPr>
            <p:cNvSpPr>
              <a:spLocks noChangeArrowheads="1"/>
            </p:cNvSpPr>
            <p:nvPr/>
          </p:nvSpPr>
          <p:spPr bwMode="auto">
            <a:xfrm>
              <a:off x="8213487" y="2181686"/>
              <a:ext cx="6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000" b="1"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76" name="Rectangle 53">
              <a:extLst>
                <a:ext uri="{FF2B5EF4-FFF2-40B4-BE49-F238E27FC236}">
                  <a16:creationId xmlns:a16="http://schemas.microsoft.com/office/drawing/2014/main" id="{FBCB5D79-324E-82CE-B6EA-B772F400C62F}"/>
                </a:ext>
              </a:extLst>
            </p:cNvPr>
            <p:cNvSpPr>
              <a:spLocks noChangeArrowheads="1"/>
            </p:cNvSpPr>
            <p:nvPr/>
          </p:nvSpPr>
          <p:spPr bwMode="auto">
            <a:xfrm>
              <a:off x="8210486" y="4276332"/>
              <a:ext cx="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2400" b="1"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77" name="Rectangle 44">
              <a:extLst>
                <a:ext uri="{FF2B5EF4-FFF2-40B4-BE49-F238E27FC236}">
                  <a16:creationId xmlns:a16="http://schemas.microsoft.com/office/drawing/2014/main" id="{42C6CE0E-B466-B10B-DDEA-B64ADA13C160}"/>
                </a:ext>
              </a:extLst>
            </p:cNvPr>
            <p:cNvSpPr>
              <a:spLocks noChangeArrowheads="1"/>
            </p:cNvSpPr>
            <p:nvPr/>
          </p:nvSpPr>
          <p:spPr bwMode="auto">
            <a:xfrm>
              <a:off x="8203873" y="4436282"/>
              <a:ext cx="6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1000" b="1" dirty="0">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178" name="Rectangle 41">
              <a:extLst>
                <a:ext uri="{FF2B5EF4-FFF2-40B4-BE49-F238E27FC236}">
                  <a16:creationId xmlns:a16="http://schemas.microsoft.com/office/drawing/2014/main" id="{C8C9BE39-4DE8-89B5-AC7D-4AE06164819A}"/>
                </a:ext>
              </a:extLst>
            </p:cNvPr>
            <p:cNvSpPr>
              <a:spLocks noChangeArrowheads="1"/>
            </p:cNvSpPr>
            <p:nvPr/>
          </p:nvSpPr>
          <p:spPr bwMode="auto">
            <a:xfrm>
              <a:off x="8221099" y="4663636"/>
              <a:ext cx="6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1000" b="1" dirty="0">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11" name="AutoShape 3">
              <a:extLst>
                <a:ext uri="{FF2B5EF4-FFF2-40B4-BE49-F238E27FC236}">
                  <a16:creationId xmlns:a16="http://schemas.microsoft.com/office/drawing/2014/main" id="{D43F1B6E-FC9C-8D0D-0C05-C7E0E98EBA83}"/>
                </a:ext>
              </a:extLst>
            </p:cNvPr>
            <p:cNvSpPr>
              <a:spLocks noChangeAspect="1" noChangeArrowheads="1" noTextEdit="1"/>
            </p:cNvSpPr>
            <p:nvPr/>
          </p:nvSpPr>
          <p:spPr bwMode="auto">
            <a:xfrm>
              <a:off x="1112838" y="904875"/>
              <a:ext cx="6994525" cy="457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 name="Rectangle 5">
              <a:extLst>
                <a:ext uri="{FF2B5EF4-FFF2-40B4-BE49-F238E27FC236}">
                  <a16:creationId xmlns:a16="http://schemas.microsoft.com/office/drawing/2014/main" id="{63BFD25B-4B80-C2BB-9D81-96E53013703B}"/>
                </a:ext>
              </a:extLst>
            </p:cNvPr>
            <p:cNvSpPr>
              <a:spLocks noChangeArrowheads="1"/>
            </p:cNvSpPr>
            <p:nvPr/>
          </p:nvSpPr>
          <p:spPr bwMode="auto">
            <a:xfrm>
              <a:off x="1473201" y="1011238"/>
              <a:ext cx="6508750" cy="42433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 name="Line 10">
              <a:extLst>
                <a:ext uri="{FF2B5EF4-FFF2-40B4-BE49-F238E27FC236}">
                  <a16:creationId xmlns:a16="http://schemas.microsoft.com/office/drawing/2014/main" id="{0C8DA984-BBC5-A5C1-6BEA-B8E9E96A2458}"/>
                </a:ext>
              </a:extLst>
            </p:cNvPr>
            <p:cNvSpPr>
              <a:spLocks noChangeShapeType="1"/>
            </p:cNvSpPr>
            <p:nvPr/>
          </p:nvSpPr>
          <p:spPr bwMode="auto">
            <a:xfrm>
              <a:off x="1473201" y="5254625"/>
              <a:ext cx="6508750" cy="0"/>
            </a:xfrm>
            <a:prstGeom prst="line">
              <a:avLst/>
            </a:prstGeom>
            <a:noFill/>
            <a:ln w="793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Rectangle 24">
              <a:extLst>
                <a:ext uri="{FF2B5EF4-FFF2-40B4-BE49-F238E27FC236}">
                  <a16:creationId xmlns:a16="http://schemas.microsoft.com/office/drawing/2014/main" id="{F18E42AD-354A-FEFA-5564-E95120855401}"/>
                </a:ext>
              </a:extLst>
            </p:cNvPr>
            <p:cNvSpPr>
              <a:spLocks noChangeArrowheads="1"/>
            </p:cNvSpPr>
            <p:nvPr/>
          </p:nvSpPr>
          <p:spPr bwMode="auto">
            <a:xfrm>
              <a:off x="1224786" y="5132620"/>
              <a:ext cx="769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a:ln>
                    <a:noFill/>
                  </a:ln>
                  <a:effectLst/>
                  <a:latin typeface="Times New Roman" panose="02020603050405020304" pitchFamily="18" charset="0"/>
                  <a:cs typeface="Times New Roman" panose="02020603050405020304" pitchFamily="18" charset="0"/>
                </a:rPr>
                <a:t>0</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4" name="Rectangle 25">
              <a:extLst>
                <a:ext uri="{FF2B5EF4-FFF2-40B4-BE49-F238E27FC236}">
                  <a16:creationId xmlns:a16="http://schemas.microsoft.com/office/drawing/2014/main" id="{F0D86812-26CE-A650-983A-271BE38B49B2}"/>
                </a:ext>
              </a:extLst>
            </p:cNvPr>
            <p:cNvSpPr>
              <a:spLocks noChangeArrowheads="1"/>
            </p:cNvSpPr>
            <p:nvPr/>
          </p:nvSpPr>
          <p:spPr bwMode="auto">
            <a:xfrm>
              <a:off x="995261" y="4556313"/>
              <a:ext cx="3077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200" dirty="0">
                  <a:latin typeface="Times New Roman" panose="02020603050405020304" pitchFamily="18" charset="0"/>
                  <a:cs typeface="Times New Roman" panose="02020603050405020304" pitchFamily="18" charset="0"/>
                </a:rPr>
                <a:t>5</a:t>
              </a:r>
              <a:r>
                <a:rPr kumimoji="0" lang="ja-JP" altLang="ja-JP" sz="1200" b="0" i="0" u="none" strike="noStrike" cap="none" normalizeH="0" baseline="0" dirty="0">
                  <a:ln>
                    <a:noFill/>
                  </a:ln>
                  <a:effectLst/>
                  <a:latin typeface="Times New Roman" panose="02020603050405020304" pitchFamily="18" charset="0"/>
                  <a:cs typeface="Times New Roman" panose="02020603050405020304" pitchFamily="18" charset="0"/>
                </a:rPr>
                <a:t>000</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5" name="Rectangle 26">
              <a:extLst>
                <a:ext uri="{FF2B5EF4-FFF2-40B4-BE49-F238E27FC236}">
                  <a16:creationId xmlns:a16="http://schemas.microsoft.com/office/drawing/2014/main" id="{45FCC346-E71C-F308-1638-604C51655835}"/>
                </a:ext>
              </a:extLst>
            </p:cNvPr>
            <p:cNvSpPr>
              <a:spLocks noChangeArrowheads="1"/>
            </p:cNvSpPr>
            <p:nvPr/>
          </p:nvSpPr>
          <p:spPr bwMode="auto">
            <a:xfrm>
              <a:off x="920197" y="3971594"/>
              <a:ext cx="38472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200" dirty="0">
                  <a:latin typeface="Times New Roman" panose="02020603050405020304" pitchFamily="18" charset="0"/>
                  <a:cs typeface="Times New Roman" panose="02020603050405020304" pitchFamily="18" charset="0"/>
                </a:rPr>
                <a:t>10</a:t>
              </a:r>
              <a:r>
                <a:rPr kumimoji="0" lang="ja-JP" altLang="ja-JP" sz="1200" b="0" i="0" u="none" strike="noStrike" cap="none" normalizeH="0" baseline="0" dirty="0">
                  <a:ln>
                    <a:noFill/>
                  </a:ln>
                  <a:effectLst/>
                  <a:latin typeface="Times New Roman" panose="02020603050405020304" pitchFamily="18" charset="0"/>
                  <a:cs typeface="Times New Roman" panose="02020603050405020304" pitchFamily="18" charset="0"/>
                </a:rPr>
                <a:t>000</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6" name="Rectangle 27">
              <a:extLst>
                <a:ext uri="{FF2B5EF4-FFF2-40B4-BE49-F238E27FC236}">
                  <a16:creationId xmlns:a16="http://schemas.microsoft.com/office/drawing/2014/main" id="{38E56442-97A1-BDD7-D8A4-712FB050561F}"/>
                </a:ext>
              </a:extLst>
            </p:cNvPr>
            <p:cNvSpPr>
              <a:spLocks noChangeArrowheads="1"/>
            </p:cNvSpPr>
            <p:nvPr/>
          </p:nvSpPr>
          <p:spPr bwMode="auto">
            <a:xfrm>
              <a:off x="920197" y="3316573"/>
              <a:ext cx="38472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200" dirty="0">
                  <a:latin typeface="Times New Roman" panose="02020603050405020304" pitchFamily="18" charset="0"/>
                  <a:cs typeface="Times New Roman" panose="02020603050405020304" pitchFamily="18" charset="0"/>
                </a:rPr>
                <a:t>15</a:t>
              </a:r>
              <a:r>
                <a:rPr kumimoji="0" lang="ja-JP" altLang="ja-JP" sz="1200" i="0" u="none" strike="noStrike" cap="none" normalizeH="0" baseline="0" dirty="0">
                  <a:ln>
                    <a:noFill/>
                  </a:ln>
                  <a:effectLst/>
                  <a:latin typeface="Times New Roman" panose="02020603050405020304" pitchFamily="18" charset="0"/>
                  <a:cs typeface="Times New Roman" panose="02020603050405020304" pitchFamily="18" charset="0"/>
                </a:rPr>
                <a:t>000</a:t>
              </a:r>
              <a:endParaRPr kumimoji="0" lang="ja-JP" altLang="ja-JP" sz="180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7" name="Rectangle 28">
              <a:extLst>
                <a:ext uri="{FF2B5EF4-FFF2-40B4-BE49-F238E27FC236}">
                  <a16:creationId xmlns:a16="http://schemas.microsoft.com/office/drawing/2014/main" id="{171A0EFB-6999-7593-D233-0483D79B64C9}"/>
                </a:ext>
              </a:extLst>
            </p:cNvPr>
            <p:cNvSpPr>
              <a:spLocks noChangeArrowheads="1"/>
            </p:cNvSpPr>
            <p:nvPr/>
          </p:nvSpPr>
          <p:spPr bwMode="auto">
            <a:xfrm>
              <a:off x="920197" y="2712970"/>
              <a:ext cx="38472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200" dirty="0">
                  <a:latin typeface="Times New Roman" panose="02020603050405020304" pitchFamily="18" charset="0"/>
                  <a:cs typeface="Times New Roman" panose="02020603050405020304" pitchFamily="18" charset="0"/>
                </a:rPr>
                <a:t>20</a:t>
              </a:r>
              <a:r>
                <a:rPr kumimoji="0" lang="ja-JP" altLang="ja-JP" sz="1200" b="0" i="0" u="none" strike="noStrike" cap="none" normalizeH="0" baseline="0" dirty="0">
                  <a:ln>
                    <a:noFill/>
                  </a:ln>
                  <a:effectLst/>
                  <a:latin typeface="Times New Roman" panose="02020603050405020304" pitchFamily="18" charset="0"/>
                  <a:cs typeface="Times New Roman" panose="02020603050405020304" pitchFamily="18" charset="0"/>
                </a:rPr>
                <a:t>000</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8" name="Rectangle 29">
              <a:extLst>
                <a:ext uri="{FF2B5EF4-FFF2-40B4-BE49-F238E27FC236}">
                  <a16:creationId xmlns:a16="http://schemas.microsoft.com/office/drawing/2014/main" id="{814ED96A-7D67-E98D-0547-79EE5BA9C7BB}"/>
                </a:ext>
              </a:extLst>
            </p:cNvPr>
            <p:cNvSpPr>
              <a:spLocks noChangeArrowheads="1"/>
            </p:cNvSpPr>
            <p:nvPr/>
          </p:nvSpPr>
          <p:spPr bwMode="auto">
            <a:xfrm>
              <a:off x="918752" y="2135075"/>
              <a:ext cx="38472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200" dirty="0">
                  <a:latin typeface="Times New Roman" panose="02020603050405020304" pitchFamily="18" charset="0"/>
                  <a:cs typeface="Times New Roman" panose="02020603050405020304" pitchFamily="18" charset="0"/>
                </a:rPr>
                <a:t>25</a:t>
              </a:r>
              <a:r>
                <a:rPr kumimoji="0" lang="ja-JP" altLang="ja-JP" sz="1200" i="0" u="none" strike="noStrike" cap="none" normalizeH="0" baseline="0" dirty="0">
                  <a:ln>
                    <a:noFill/>
                  </a:ln>
                  <a:effectLst/>
                  <a:latin typeface="Times New Roman" panose="02020603050405020304" pitchFamily="18" charset="0"/>
                  <a:cs typeface="Times New Roman" panose="02020603050405020304" pitchFamily="18" charset="0"/>
                </a:rPr>
                <a:t>000</a:t>
              </a:r>
              <a:endParaRPr kumimoji="0" lang="ja-JP" altLang="ja-JP" sz="180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9" name="Rectangle 30">
              <a:extLst>
                <a:ext uri="{FF2B5EF4-FFF2-40B4-BE49-F238E27FC236}">
                  <a16:creationId xmlns:a16="http://schemas.microsoft.com/office/drawing/2014/main" id="{BC6D6559-25DA-CB4E-D88E-6668D762A018}"/>
                </a:ext>
              </a:extLst>
            </p:cNvPr>
            <p:cNvSpPr>
              <a:spLocks noChangeArrowheads="1"/>
            </p:cNvSpPr>
            <p:nvPr/>
          </p:nvSpPr>
          <p:spPr bwMode="auto">
            <a:xfrm>
              <a:off x="918752" y="1514174"/>
              <a:ext cx="38472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200" dirty="0">
                  <a:latin typeface="Times New Roman" panose="02020603050405020304" pitchFamily="18" charset="0"/>
                  <a:cs typeface="Times New Roman" panose="02020603050405020304" pitchFamily="18" charset="0"/>
                </a:rPr>
                <a:t>30</a:t>
              </a:r>
              <a:r>
                <a:rPr kumimoji="0" lang="ja-JP" altLang="ja-JP" sz="1200" b="0" i="0" u="none" strike="noStrike" cap="none" normalizeH="0" baseline="0" dirty="0">
                  <a:ln>
                    <a:noFill/>
                  </a:ln>
                  <a:effectLst/>
                  <a:latin typeface="Times New Roman" panose="02020603050405020304" pitchFamily="18" charset="0"/>
                  <a:cs typeface="Times New Roman" panose="02020603050405020304" pitchFamily="18" charset="0"/>
                </a:rPr>
                <a:t>000</a:t>
              </a:r>
              <a:endParaRPr kumimoji="0" lang="ja-JP" altLang="ja-JP" sz="36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0" name="Rectangle 31">
              <a:extLst>
                <a:ext uri="{FF2B5EF4-FFF2-40B4-BE49-F238E27FC236}">
                  <a16:creationId xmlns:a16="http://schemas.microsoft.com/office/drawing/2014/main" id="{B597B939-6618-676D-0A2F-E0DC884DECC3}"/>
                </a:ext>
              </a:extLst>
            </p:cNvPr>
            <p:cNvSpPr>
              <a:spLocks noChangeArrowheads="1"/>
            </p:cNvSpPr>
            <p:nvPr/>
          </p:nvSpPr>
          <p:spPr bwMode="auto">
            <a:xfrm>
              <a:off x="1326296" y="5345371"/>
              <a:ext cx="3077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a:ln>
                    <a:noFill/>
                  </a:ln>
                  <a:effectLst/>
                  <a:latin typeface="Times New Roman" panose="02020603050405020304" pitchFamily="18" charset="0"/>
                  <a:cs typeface="Times New Roman" panose="02020603050405020304" pitchFamily="18" charset="0"/>
                </a:rPr>
                <a:t>1</a:t>
              </a:r>
              <a:r>
                <a:rPr kumimoji="0" lang="en-US" altLang="ja-JP" sz="1200" b="0" i="0" u="none" strike="noStrike" cap="none" normalizeH="0" baseline="0" dirty="0">
                  <a:ln>
                    <a:noFill/>
                  </a:ln>
                  <a:effectLst/>
                  <a:latin typeface="Times New Roman" panose="02020603050405020304" pitchFamily="18" charset="0"/>
                  <a:cs typeface="Times New Roman" panose="02020603050405020304" pitchFamily="18" charset="0"/>
                </a:rPr>
                <a:t>990</a:t>
              </a:r>
              <a:endParaRPr kumimoji="0" lang="ja-JP" altLang="ja-JP" sz="12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8" name="Rectangle 32">
              <a:extLst>
                <a:ext uri="{FF2B5EF4-FFF2-40B4-BE49-F238E27FC236}">
                  <a16:creationId xmlns:a16="http://schemas.microsoft.com/office/drawing/2014/main" id="{F24F1F66-001D-CBAA-21D9-975A6A02B918}"/>
                </a:ext>
              </a:extLst>
            </p:cNvPr>
            <p:cNvSpPr>
              <a:spLocks noChangeArrowheads="1"/>
            </p:cNvSpPr>
            <p:nvPr/>
          </p:nvSpPr>
          <p:spPr bwMode="auto">
            <a:xfrm>
              <a:off x="2629089" y="5345371"/>
              <a:ext cx="3077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200" dirty="0">
                  <a:latin typeface="Times New Roman" panose="02020603050405020304" pitchFamily="18" charset="0"/>
                  <a:cs typeface="Times New Roman" panose="02020603050405020304" pitchFamily="18" charset="0"/>
                </a:rPr>
                <a:t>2000</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9" name="Rectangle 33">
              <a:extLst>
                <a:ext uri="{FF2B5EF4-FFF2-40B4-BE49-F238E27FC236}">
                  <a16:creationId xmlns:a16="http://schemas.microsoft.com/office/drawing/2014/main" id="{07D9B850-3C14-33A3-D7B9-2EF20C3D6195}"/>
                </a:ext>
              </a:extLst>
            </p:cNvPr>
            <p:cNvSpPr>
              <a:spLocks noChangeArrowheads="1"/>
            </p:cNvSpPr>
            <p:nvPr/>
          </p:nvSpPr>
          <p:spPr bwMode="auto">
            <a:xfrm>
              <a:off x="3921289" y="5345371"/>
              <a:ext cx="3077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200" b="0" i="0" u="none" strike="noStrike" cap="none" normalizeH="0" baseline="0" dirty="0">
                  <a:ln>
                    <a:noFill/>
                  </a:ln>
                  <a:effectLst/>
                  <a:latin typeface="Times New Roman" panose="02020603050405020304" pitchFamily="18" charset="0"/>
                  <a:cs typeface="Times New Roman" panose="02020603050405020304" pitchFamily="18" charset="0"/>
                </a:rPr>
                <a:t>2010</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20" name="Rectangle 34">
              <a:extLst>
                <a:ext uri="{FF2B5EF4-FFF2-40B4-BE49-F238E27FC236}">
                  <a16:creationId xmlns:a16="http://schemas.microsoft.com/office/drawing/2014/main" id="{69C9FB8F-8283-F661-230F-2187C27AE0FB}"/>
                </a:ext>
              </a:extLst>
            </p:cNvPr>
            <p:cNvSpPr>
              <a:spLocks noChangeArrowheads="1"/>
            </p:cNvSpPr>
            <p:nvPr/>
          </p:nvSpPr>
          <p:spPr bwMode="auto">
            <a:xfrm>
              <a:off x="5228067" y="5345371"/>
              <a:ext cx="3077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200" b="0" i="0" u="none" strike="noStrike" cap="none" normalizeH="0" baseline="0" dirty="0">
                  <a:ln>
                    <a:noFill/>
                  </a:ln>
                  <a:effectLst/>
                  <a:latin typeface="Times New Roman" panose="02020603050405020304" pitchFamily="18" charset="0"/>
                  <a:cs typeface="Times New Roman" panose="02020603050405020304" pitchFamily="18" charset="0"/>
                </a:rPr>
                <a:t>2019</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28" name="Rectangle 35">
              <a:extLst>
                <a:ext uri="{FF2B5EF4-FFF2-40B4-BE49-F238E27FC236}">
                  <a16:creationId xmlns:a16="http://schemas.microsoft.com/office/drawing/2014/main" id="{BEDDF689-7649-7FE3-7390-B8497791D599}"/>
                </a:ext>
              </a:extLst>
            </p:cNvPr>
            <p:cNvSpPr>
              <a:spLocks noChangeArrowheads="1"/>
            </p:cNvSpPr>
            <p:nvPr/>
          </p:nvSpPr>
          <p:spPr bwMode="auto">
            <a:xfrm>
              <a:off x="6533505" y="5345371"/>
              <a:ext cx="3077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a:ln>
                    <a:noFill/>
                  </a:ln>
                  <a:effectLst/>
                  <a:latin typeface="Times New Roman" panose="02020603050405020304" pitchFamily="18" charset="0"/>
                  <a:cs typeface="Times New Roman" panose="02020603050405020304" pitchFamily="18" charset="0"/>
                </a:rPr>
                <a:t>2</a:t>
              </a:r>
              <a:r>
                <a:rPr kumimoji="0" lang="en-US" altLang="ja-JP" sz="1200" b="0" i="0" u="none" strike="noStrike" cap="none" normalizeH="0" baseline="0" dirty="0">
                  <a:ln>
                    <a:noFill/>
                  </a:ln>
                  <a:effectLst/>
                  <a:latin typeface="Times New Roman" panose="02020603050405020304" pitchFamily="18" charset="0"/>
                  <a:cs typeface="Times New Roman" panose="02020603050405020304" pitchFamily="18" charset="0"/>
                </a:rPr>
                <a:t>020</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29" name="Rectangle 36">
              <a:extLst>
                <a:ext uri="{FF2B5EF4-FFF2-40B4-BE49-F238E27FC236}">
                  <a16:creationId xmlns:a16="http://schemas.microsoft.com/office/drawing/2014/main" id="{D53DF7EF-0696-0DD8-4D72-F448211D3CC2}"/>
                </a:ext>
              </a:extLst>
            </p:cNvPr>
            <p:cNvSpPr>
              <a:spLocks noChangeArrowheads="1"/>
            </p:cNvSpPr>
            <p:nvPr/>
          </p:nvSpPr>
          <p:spPr bwMode="auto">
            <a:xfrm>
              <a:off x="7831622" y="5345371"/>
              <a:ext cx="3077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200" b="0" i="0" u="none" strike="noStrike" cap="none" normalizeH="0" baseline="0" dirty="0">
                  <a:ln>
                    <a:noFill/>
                  </a:ln>
                  <a:effectLst/>
                  <a:latin typeface="Times New Roman" panose="02020603050405020304" pitchFamily="18" charset="0"/>
                  <a:cs typeface="Times New Roman" panose="02020603050405020304" pitchFamily="18" charset="0"/>
                </a:rPr>
                <a:t>2021</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28" name="Rectangle 62">
              <a:extLst>
                <a:ext uri="{FF2B5EF4-FFF2-40B4-BE49-F238E27FC236}">
                  <a16:creationId xmlns:a16="http://schemas.microsoft.com/office/drawing/2014/main" id="{4FF24A4F-0FEA-00B2-EE59-3D70CFD662FE}"/>
                </a:ext>
              </a:extLst>
            </p:cNvPr>
            <p:cNvSpPr>
              <a:spLocks noChangeArrowheads="1"/>
            </p:cNvSpPr>
            <p:nvPr/>
          </p:nvSpPr>
          <p:spPr bwMode="auto">
            <a:xfrm>
              <a:off x="4587004" y="5666433"/>
              <a:ext cx="4100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600" b="1" i="0" u="none" strike="noStrike" cap="none" normalizeH="0" baseline="0" dirty="0">
                  <a:ln>
                    <a:noFill/>
                  </a:ln>
                  <a:effectLst/>
                  <a:latin typeface="Times New Roman" panose="02020603050405020304" pitchFamily="18" charset="0"/>
                  <a:ea typeface="游ゴシック" panose="020B0400000000000000" pitchFamily="50" charset="-128"/>
                  <a:cs typeface="Times New Roman" panose="02020603050405020304" pitchFamily="18" charset="0"/>
                </a:rPr>
                <a:t>Year</a:t>
              </a:r>
              <a:endParaRPr kumimoji="0" lang="ja-JP" altLang="ja-JP" sz="2000" b="1"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30" name="Rectangle 38">
              <a:extLst>
                <a:ext uri="{FF2B5EF4-FFF2-40B4-BE49-F238E27FC236}">
                  <a16:creationId xmlns:a16="http://schemas.microsoft.com/office/drawing/2014/main" id="{E7FED347-91FB-9049-CC40-629DDFB239CD}"/>
                </a:ext>
              </a:extLst>
            </p:cNvPr>
            <p:cNvSpPr>
              <a:spLocks noChangeArrowheads="1"/>
            </p:cNvSpPr>
            <p:nvPr/>
          </p:nvSpPr>
          <p:spPr bwMode="auto">
            <a:xfrm>
              <a:off x="2660187" y="6436076"/>
              <a:ext cx="61715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000" b="1" i="0" u="none" strike="noStrike" cap="none" normalizeH="0" baseline="0" dirty="0">
                  <a:ln>
                    <a:noFill/>
                  </a:ln>
                  <a:effectLst/>
                  <a:latin typeface="Times New Roman" panose="02020603050405020304" pitchFamily="18" charset="0"/>
                  <a:ea typeface="游ゴシック" panose="020B0400000000000000" pitchFamily="50" charset="-128"/>
                  <a:cs typeface="Times New Roman" panose="02020603050405020304" pitchFamily="18" charset="0"/>
                </a:rPr>
                <a:t>20</a:t>
              </a:r>
              <a:r>
                <a:rPr lang="en-US" altLang="ja-JP" sz="1000" b="1" dirty="0">
                  <a:latin typeface="Times New Roman" panose="02020603050405020304" pitchFamily="18" charset="0"/>
                  <a:ea typeface="游ゴシック" panose="020B0400000000000000" pitchFamily="50" charset="-128"/>
                  <a:cs typeface="Times New Roman" panose="02020603050405020304" pitchFamily="18" charset="0"/>
                </a:rPr>
                <a:t>~</a:t>
              </a:r>
              <a:r>
                <a:rPr kumimoji="0" lang="en-US" altLang="ja-JP" sz="1000" b="1" i="0" u="none" strike="noStrike" cap="none" normalizeH="0" baseline="0" dirty="0">
                  <a:ln>
                    <a:noFill/>
                  </a:ln>
                  <a:effectLst/>
                  <a:latin typeface="Times New Roman" panose="02020603050405020304" pitchFamily="18" charset="0"/>
                  <a:ea typeface="游ゴシック" panose="020B0400000000000000" pitchFamily="50" charset="-128"/>
                  <a:cs typeface="Times New Roman" panose="02020603050405020304" pitchFamily="18" charset="0"/>
                </a:rPr>
                <a:t>24years</a:t>
              </a:r>
              <a:endParaRPr kumimoji="0" lang="en-US" altLang="ja-JP" sz="800" b="1" i="0" u="none" strike="noStrike" cap="none" normalizeH="0" baseline="0" dirty="0">
                <a:ln>
                  <a:noFill/>
                </a:ln>
                <a:effectLst/>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131" name="Line 40">
              <a:extLst>
                <a:ext uri="{FF2B5EF4-FFF2-40B4-BE49-F238E27FC236}">
                  <a16:creationId xmlns:a16="http://schemas.microsoft.com/office/drawing/2014/main" id="{765BA744-C4A5-44D3-3306-FA9F3C827C9E}"/>
                </a:ext>
              </a:extLst>
            </p:cNvPr>
            <p:cNvSpPr>
              <a:spLocks noChangeShapeType="1"/>
            </p:cNvSpPr>
            <p:nvPr/>
          </p:nvSpPr>
          <p:spPr bwMode="auto">
            <a:xfrm>
              <a:off x="3595441" y="6502751"/>
              <a:ext cx="207963" cy="0"/>
            </a:xfrm>
            <a:prstGeom prst="line">
              <a:avLst/>
            </a:prstGeom>
            <a:noFill/>
            <a:ln w="23813" cap="rnd">
              <a:solidFill>
                <a:srgbClr val="ED7D3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32" name="Rectangle 41">
              <a:extLst>
                <a:ext uri="{FF2B5EF4-FFF2-40B4-BE49-F238E27FC236}">
                  <a16:creationId xmlns:a16="http://schemas.microsoft.com/office/drawing/2014/main" id="{B705065E-D6E9-44AF-4A9E-C7D87807839D}"/>
                </a:ext>
              </a:extLst>
            </p:cNvPr>
            <p:cNvSpPr>
              <a:spLocks noChangeArrowheads="1"/>
            </p:cNvSpPr>
            <p:nvPr/>
          </p:nvSpPr>
          <p:spPr bwMode="auto">
            <a:xfrm>
              <a:off x="3825628" y="6436076"/>
              <a:ext cx="61715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000" b="1" dirty="0">
                  <a:latin typeface="Times New Roman" panose="02020603050405020304" pitchFamily="18" charset="0"/>
                  <a:ea typeface="游ゴシック" panose="020B0400000000000000" pitchFamily="50" charset="-128"/>
                  <a:cs typeface="Times New Roman" panose="02020603050405020304" pitchFamily="18" charset="0"/>
                </a:rPr>
                <a:t>25~29years</a:t>
              </a:r>
            </a:p>
          </p:txBody>
        </p:sp>
        <p:sp>
          <p:nvSpPr>
            <p:cNvPr id="133" name="Line 43">
              <a:extLst>
                <a:ext uri="{FF2B5EF4-FFF2-40B4-BE49-F238E27FC236}">
                  <a16:creationId xmlns:a16="http://schemas.microsoft.com/office/drawing/2014/main" id="{F65DF516-141F-6BDC-208B-0052C686987E}"/>
                </a:ext>
              </a:extLst>
            </p:cNvPr>
            <p:cNvSpPr>
              <a:spLocks noChangeShapeType="1"/>
            </p:cNvSpPr>
            <p:nvPr/>
          </p:nvSpPr>
          <p:spPr bwMode="auto">
            <a:xfrm>
              <a:off x="4767522" y="6502751"/>
              <a:ext cx="207963" cy="0"/>
            </a:xfrm>
            <a:prstGeom prst="line">
              <a:avLst/>
            </a:prstGeom>
            <a:noFill/>
            <a:ln w="23813" cap="rnd">
              <a:solidFill>
                <a:srgbClr val="A5A5A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34" name="Rectangle 44">
              <a:extLst>
                <a:ext uri="{FF2B5EF4-FFF2-40B4-BE49-F238E27FC236}">
                  <a16:creationId xmlns:a16="http://schemas.microsoft.com/office/drawing/2014/main" id="{4C0ABDB9-F8C9-1679-FF7E-9C402D61CC10}"/>
                </a:ext>
              </a:extLst>
            </p:cNvPr>
            <p:cNvSpPr>
              <a:spLocks noChangeArrowheads="1"/>
            </p:cNvSpPr>
            <p:nvPr/>
          </p:nvSpPr>
          <p:spPr bwMode="auto">
            <a:xfrm>
              <a:off x="4997710" y="6429498"/>
              <a:ext cx="61715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000" b="1" dirty="0">
                  <a:latin typeface="Times New Roman" panose="02020603050405020304" pitchFamily="18" charset="0"/>
                  <a:ea typeface="游ゴシック" panose="020B0400000000000000" pitchFamily="50" charset="-128"/>
                  <a:cs typeface="Times New Roman" panose="02020603050405020304" pitchFamily="18" charset="0"/>
                </a:rPr>
                <a:t>30~34yeras</a:t>
              </a:r>
              <a:endParaRPr lang="en-US" altLang="ja-JP" sz="800" b="1" dirty="0">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135" name="Line 46">
              <a:extLst>
                <a:ext uri="{FF2B5EF4-FFF2-40B4-BE49-F238E27FC236}">
                  <a16:creationId xmlns:a16="http://schemas.microsoft.com/office/drawing/2014/main" id="{0705B90F-6159-99CF-A7F2-38C121C53364}"/>
                </a:ext>
              </a:extLst>
            </p:cNvPr>
            <p:cNvSpPr>
              <a:spLocks noChangeShapeType="1"/>
            </p:cNvSpPr>
            <p:nvPr/>
          </p:nvSpPr>
          <p:spPr bwMode="auto">
            <a:xfrm>
              <a:off x="5940157" y="6502751"/>
              <a:ext cx="206375" cy="0"/>
            </a:xfrm>
            <a:prstGeom prst="line">
              <a:avLst/>
            </a:prstGeom>
            <a:noFill/>
            <a:ln w="23813" cap="rnd">
              <a:solidFill>
                <a:srgbClr val="FFC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36" name="Line 49">
              <a:extLst>
                <a:ext uri="{FF2B5EF4-FFF2-40B4-BE49-F238E27FC236}">
                  <a16:creationId xmlns:a16="http://schemas.microsoft.com/office/drawing/2014/main" id="{B2062D53-5FC9-AF28-834A-264A8A9D001A}"/>
                </a:ext>
              </a:extLst>
            </p:cNvPr>
            <p:cNvSpPr>
              <a:spLocks noChangeShapeType="1"/>
            </p:cNvSpPr>
            <p:nvPr/>
          </p:nvSpPr>
          <p:spPr bwMode="auto">
            <a:xfrm>
              <a:off x="2429723" y="6309658"/>
              <a:ext cx="207963" cy="0"/>
            </a:xfrm>
            <a:prstGeom prst="line">
              <a:avLst/>
            </a:prstGeom>
            <a:noFill/>
            <a:ln w="23813" cap="rnd">
              <a:solidFill>
                <a:srgbClr val="5B9BD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37" name="Rectangle 50">
              <a:extLst>
                <a:ext uri="{FF2B5EF4-FFF2-40B4-BE49-F238E27FC236}">
                  <a16:creationId xmlns:a16="http://schemas.microsoft.com/office/drawing/2014/main" id="{BF076B8F-1A6D-0498-5292-32BC37806910}"/>
                </a:ext>
              </a:extLst>
            </p:cNvPr>
            <p:cNvSpPr>
              <a:spLocks noChangeArrowheads="1"/>
            </p:cNvSpPr>
            <p:nvPr/>
          </p:nvSpPr>
          <p:spPr bwMode="auto">
            <a:xfrm>
              <a:off x="2672271" y="6242991"/>
              <a:ext cx="61715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000" b="1" i="0" u="none" strike="noStrike" cap="none" normalizeH="0" baseline="0" dirty="0">
                  <a:ln>
                    <a:noFill/>
                  </a:ln>
                  <a:effectLst/>
                  <a:latin typeface="Times New Roman" panose="02020603050405020304" pitchFamily="18" charset="0"/>
                  <a:ea typeface="游ゴシック" panose="020B0400000000000000" pitchFamily="50" charset="-128"/>
                  <a:cs typeface="Times New Roman" panose="02020603050405020304" pitchFamily="18" charset="0"/>
                </a:rPr>
                <a:t>40</a:t>
              </a:r>
              <a:r>
                <a:rPr lang="en-US" altLang="ja-JP" sz="1000" b="1" dirty="0">
                  <a:latin typeface="Times New Roman" panose="02020603050405020304" pitchFamily="18" charset="0"/>
                  <a:ea typeface="游ゴシック" panose="020B0400000000000000" pitchFamily="50" charset="-128"/>
                  <a:cs typeface="Times New Roman" panose="02020603050405020304" pitchFamily="18" charset="0"/>
                </a:rPr>
                <a:t>~</a:t>
              </a:r>
              <a:r>
                <a:rPr kumimoji="0" lang="en-US" altLang="ja-JP" sz="1000" b="1" i="0" u="none" strike="noStrike" cap="none" normalizeH="0" baseline="0" dirty="0">
                  <a:ln>
                    <a:noFill/>
                  </a:ln>
                  <a:effectLst/>
                  <a:latin typeface="Times New Roman" panose="02020603050405020304" pitchFamily="18" charset="0"/>
                  <a:ea typeface="游ゴシック" panose="020B0400000000000000" pitchFamily="50" charset="-128"/>
                  <a:cs typeface="Times New Roman" panose="02020603050405020304" pitchFamily="18" charset="0"/>
                </a:rPr>
                <a:t>44</a:t>
              </a:r>
              <a:r>
                <a:rPr lang="en-US" altLang="ja-JP" sz="1000" b="1" dirty="0">
                  <a:latin typeface="Times New Roman" panose="02020603050405020304" pitchFamily="18" charset="0"/>
                  <a:ea typeface="游ゴシック" panose="020B0400000000000000" pitchFamily="50" charset="-128"/>
                  <a:cs typeface="Times New Roman" panose="02020603050405020304" pitchFamily="18" charset="0"/>
                </a:rPr>
                <a:t>years</a:t>
              </a:r>
              <a:endParaRPr kumimoji="0" lang="ja-JP" altLang="ja-JP" sz="1800" b="1"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38" name="Line 52">
              <a:extLst>
                <a:ext uri="{FF2B5EF4-FFF2-40B4-BE49-F238E27FC236}">
                  <a16:creationId xmlns:a16="http://schemas.microsoft.com/office/drawing/2014/main" id="{3796E4FA-2F8E-DE96-B362-611A99442761}"/>
                </a:ext>
              </a:extLst>
            </p:cNvPr>
            <p:cNvSpPr>
              <a:spLocks noChangeShapeType="1"/>
            </p:cNvSpPr>
            <p:nvPr/>
          </p:nvSpPr>
          <p:spPr bwMode="auto">
            <a:xfrm>
              <a:off x="3597133" y="6308866"/>
              <a:ext cx="207963" cy="0"/>
            </a:xfrm>
            <a:prstGeom prst="line">
              <a:avLst/>
            </a:prstGeom>
            <a:noFill/>
            <a:ln w="23813" cap="rnd">
              <a:solidFill>
                <a:srgbClr val="70AD4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39" name="Rectangle 53">
              <a:extLst>
                <a:ext uri="{FF2B5EF4-FFF2-40B4-BE49-F238E27FC236}">
                  <a16:creationId xmlns:a16="http://schemas.microsoft.com/office/drawing/2014/main" id="{2A010898-708B-85EC-C527-1ACD508544AE}"/>
                </a:ext>
              </a:extLst>
            </p:cNvPr>
            <p:cNvSpPr>
              <a:spLocks noChangeArrowheads="1"/>
            </p:cNvSpPr>
            <p:nvPr/>
          </p:nvSpPr>
          <p:spPr bwMode="auto">
            <a:xfrm>
              <a:off x="3835486" y="6242191"/>
              <a:ext cx="61715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000" b="1" dirty="0">
                  <a:latin typeface="Times New Roman" panose="02020603050405020304" pitchFamily="18" charset="0"/>
                  <a:ea typeface="游ゴシック" panose="020B0400000000000000" pitchFamily="50" charset="-128"/>
                  <a:cs typeface="Times New Roman" panose="02020603050405020304" pitchFamily="18" charset="0"/>
                </a:rPr>
                <a:t>45~49years</a:t>
              </a:r>
              <a:endParaRPr kumimoji="0" lang="ja-JP" altLang="ja-JP" sz="2400" b="1"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40" name="Line 55">
              <a:extLst>
                <a:ext uri="{FF2B5EF4-FFF2-40B4-BE49-F238E27FC236}">
                  <a16:creationId xmlns:a16="http://schemas.microsoft.com/office/drawing/2014/main" id="{665E0B0B-DB4A-550F-7971-ECA425A234E2}"/>
                </a:ext>
              </a:extLst>
            </p:cNvPr>
            <p:cNvSpPr>
              <a:spLocks noChangeShapeType="1"/>
            </p:cNvSpPr>
            <p:nvPr/>
          </p:nvSpPr>
          <p:spPr bwMode="auto">
            <a:xfrm>
              <a:off x="4764502" y="6308866"/>
              <a:ext cx="207963" cy="0"/>
            </a:xfrm>
            <a:prstGeom prst="line">
              <a:avLst/>
            </a:prstGeom>
            <a:noFill/>
            <a:ln w="23813" cap="rnd">
              <a:solidFill>
                <a:srgbClr val="264478"/>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1" name="Rectangle 56">
              <a:extLst>
                <a:ext uri="{FF2B5EF4-FFF2-40B4-BE49-F238E27FC236}">
                  <a16:creationId xmlns:a16="http://schemas.microsoft.com/office/drawing/2014/main" id="{F7F8D613-6768-DD4E-A00F-18938D7ED2DC}"/>
                </a:ext>
              </a:extLst>
            </p:cNvPr>
            <p:cNvSpPr>
              <a:spLocks noChangeArrowheads="1"/>
            </p:cNvSpPr>
            <p:nvPr/>
          </p:nvSpPr>
          <p:spPr bwMode="auto">
            <a:xfrm>
              <a:off x="4993102" y="6242191"/>
              <a:ext cx="61715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000" b="1" i="0" u="none" strike="noStrike" cap="none" normalizeH="0" baseline="0" dirty="0">
                  <a:ln>
                    <a:noFill/>
                  </a:ln>
                  <a:effectLst/>
                  <a:latin typeface="Times New Roman" panose="02020603050405020304" pitchFamily="18" charset="0"/>
                  <a:ea typeface="游ゴシック" panose="020B0400000000000000" pitchFamily="50" charset="-128"/>
                  <a:cs typeface="Times New Roman" panose="02020603050405020304" pitchFamily="18" charset="0"/>
                </a:rPr>
                <a:t>50~54years</a:t>
              </a:r>
              <a:endParaRPr kumimoji="0" lang="ja-JP" altLang="ja-JP" sz="2400" b="1"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42" name="Line 58">
              <a:extLst>
                <a:ext uri="{FF2B5EF4-FFF2-40B4-BE49-F238E27FC236}">
                  <a16:creationId xmlns:a16="http://schemas.microsoft.com/office/drawing/2014/main" id="{910F5804-231D-FCBA-1650-4989BE5CA4C3}"/>
                </a:ext>
              </a:extLst>
            </p:cNvPr>
            <p:cNvSpPr>
              <a:spLocks noChangeShapeType="1"/>
            </p:cNvSpPr>
            <p:nvPr/>
          </p:nvSpPr>
          <p:spPr bwMode="auto">
            <a:xfrm>
              <a:off x="5940876" y="6308866"/>
              <a:ext cx="207963" cy="0"/>
            </a:xfrm>
            <a:prstGeom prst="line">
              <a:avLst/>
            </a:prstGeom>
            <a:noFill/>
            <a:ln w="23813" cap="rnd">
              <a:solidFill>
                <a:srgbClr val="9E480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3" name="Rectangle 59">
              <a:extLst>
                <a:ext uri="{FF2B5EF4-FFF2-40B4-BE49-F238E27FC236}">
                  <a16:creationId xmlns:a16="http://schemas.microsoft.com/office/drawing/2014/main" id="{A9E6340D-B39A-93A4-1A01-8C337285C4EE}"/>
                </a:ext>
              </a:extLst>
            </p:cNvPr>
            <p:cNvSpPr>
              <a:spLocks noChangeArrowheads="1"/>
            </p:cNvSpPr>
            <p:nvPr/>
          </p:nvSpPr>
          <p:spPr bwMode="auto">
            <a:xfrm>
              <a:off x="6171063" y="6248769"/>
              <a:ext cx="62677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000" b="1" dirty="0">
                  <a:latin typeface="Times New Roman" panose="02020603050405020304" pitchFamily="18" charset="0"/>
                  <a:ea typeface="游ゴシック" panose="020B0400000000000000" pitchFamily="50" charset="-128"/>
                  <a:cs typeface="Times New Roman" panose="02020603050405020304" pitchFamily="18" charset="0"/>
                </a:rPr>
                <a:t>55~59years</a:t>
              </a:r>
              <a:endParaRPr kumimoji="0" lang="ja-JP" altLang="ja-JP" sz="1000" b="1"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44" name="Line 61">
              <a:extLst>
                <a:ext uri="{FF2B5EF4-FFF2-40B4-BE49-F238E27FC236}">
                  <a16:creationId xmlns:a16="http://schemas.microsoft.com/office/drawing/2014/main" id="{351C5E7D-C284-2F9A-995D-5FB0754BC972}"/>
                </a:ext>
              </a:extLst>
            </p:cNvPr>
            <p:cNvSpPr>
              <a:spLocks noChangeShapeType="1"/>
            </p:cNvSpPr>
            <p:nvPr/>
          </p:nvSpPr>
          <p:spPr bwMode="auto">
            <a:xfrm>
              <a:off x="2434822" y="6102605"/>
              <a:ext cx="206375" cy="0"/>
            </a:xfrm>
            <a:prstGeom prst="line">
              <a:avLst/>
            </a:prstGeom>
            <a:noFill/>
            <a:ln w="23813" cap="rnd">
              <a:solidFill>
                <a:srgbClr val="63636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5" name="Rectangle 62">
              <a:extLst>
                <a:ext uri="{FF2B5EF4-FFF2-40B4-BE49-F238E27FC236}">
                  <a16:creationId xmlns:a16="http://schemas.microsoft.com/office/drawing/2014/main" id="{2B02BBA9-6133-0131-4BDA-D3495156F6A7}"/>
                </a:ext>
              </a:extLst>
            </p:cNvPr>
            <p:cNvSpPr>
              <a:spLocks noChangeArrowheads="1"/>
            </p:cNvSpPr>
            <p:nvPr/>
          </p:nvSpPr>
          <p:spPr bwMode="auto">
            <a:xfrm>
              <a:off x="2665010" y="6035930"/>
              <a:ext cx="61715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000" b="1" dirty="0">
                  <a:latin typeface="Times New Roman" panose="02020603050405020304" pitchFamily="18" charset="0"/>
                  <a:ea typeface="游ゴシック" panose="020B0400000000000000" pitchFamily="50" charset="-128"/>
                  <a:cs typeface="Times New Roman" panose="02020603050405020304" pitchFamily="18" charset="0"/>
                </a:rPr>
                <a:t>60~64years</a:t>
              </a:r>
              <a:endParaRPr kumimoji="0" lang="ja-JP" altLang="ja-JP" sz="1800" b="1"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46" name="Line 64">
              <a:extLst>
                <a:ext uri="{FF2B5EF4-FFF2-40B4-BE49-F238E27FC236}">
                  <a16:creationId xmlns:a16="http://schemas.microsoft.com/office/drawing/2014/main" id="{6A07DC15-D0C3-57DD-92E1-6920023FC846}"/>
                </a:ext>
              </a:extLst>
            </p:cNvPr>
            <p:cNvSpPr>
              <a:spLocks noChangeShapeType="1"/>
            </p:cNvSpPr>
            <p:nvPr/>
          </p:nvSpPr>
          <p:spPr bwMode="auto">
            <a:xfrm>
              <a:off x="3595649" y="6102605"/>
              <a:ext cx="207963" cy="0"/>
            </a:xfrm>
            <a:prstGeom prst="line">
              <a:avLst/>
            </a:prstGeom>
            <a:noFill/>
            <a:ln w="23813" cap="rnd">
              <a:solidFill>
                <a:srgbClr val="9973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7" name="Rectangle 65">
              <a:extLst>
                <a:ext uri="{FF2B5EF4-FFF2-40B4-BE49-F238E27FC236}">
                  <a16:creationId xmlns:a16="http://schemas.microsoft.com/office/drawing/2014/main" id="{6350371E-D0F1-458E-28E1-086A76AB987B}"/>
                </a:ext>
              </a:extLst>
            </p:cNvPr>
            <p:cNvSpPr>
              <a:spLocks noChangeArrowheads="1"/>
            </p:cNvSpPr>
            <p:nvPr/>
          </p:nvSpPr>
          <p:spPr bwMode="auto">
            <a:xfrm>
              <a:off x="3825837" y="6035930"/>
              <a:ext cx="61715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000" b="1" dirty="0">
                  <a:latin typeface="Times New Roman" panose="02020603050405020304" pitchFamily="18" charset="0"/>
                  <a:ea typeface="游ゴシック" panose="020B0400000000000000" pitchFamily="50" charset="-128"/>
                  <a:cs typeface="Times New Roman" panose="02020603050405020304" pitchFamily="18" charset="0"/>
                </a:rPr>
                <a:t>65~69years</a:t>
              </a:r>
              <a:endParaRPr kumimoji="0" lang="ja-JP" altLang="ja-JP" sz="1800" b="1"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48" name="Line 67">
              <a:extLst>
                <a:ext uri="{FF2B5EF4-FFF2-40B4-BE49-F238E27FC236}">
                  <a16:creationId xmlns:a16="http://schemas.microsoft.com/office/drawing/2014/main" id="{6C5A8BCF-9CC7-826B-0640-F32A928780EC}"/>
                </a:ext>
              </a:extLst>
            </p:cNvPr>
            <p:cNvSpPr>
              <a:spLocks noChangeShapeType="1"/>
            </p:cNvSpPr>
            <p:nvPr/>
          </p:nvSpPr>
          <p:spPr bwMode="auto">
            <a:xfrm>
              <a:off x="4761463" y="6102605"/>
              <a:ext cx="207963" cy="0"/>
            </a:xfrm>
            <a:prstGeom prst="line">
              <a:avLst/>
            </a:prstGeom>
            <a:noFill/>
            <a:ln w="23813" cap="rnd">
              <a:solidFill>
                <a:srgbClr val="255E9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9" name="Rectangle 68">
              <a:extLst>
                <a:ext uri="{FF2B5EF4-FFF2-40B4-BE49-F238E27FC236}">
                  <a16:creationId xmlns:a16="http://schemas.microsoft.com/office/drawing/2014/main" id="{7D8F3257-55CE-DC42-7C8B-3C1D3CB66347}"/>
                </a:ext>
              </a:extLst>
            </p:cNvPr>
            <p:cNvSpPr>
              <a:spLocks noChangeArrowheads="1"/>
            </p:cNvSpPr>
            <p:nvPr/>
          </p:nvSpPr>
          <p:spPr bwMode="auto">
            <a:xfrm>
              <a:off x="4991651" y="6035930"/>
              <a:ext cx="61715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000" b="1" dirty="0">
                  <a:latin typeface="Times New Roman" panose="02020603050405020304" pitchFamily="18" charset="0"/>
                  <a:ea typeface="游ゴシック" panose="020B0400000000000000" pitchFamily="50" charset="-128"/>
                  <a:cs typeface="Times New Roman" panose="02020603050405020304" pitchFamily="18" charset="0"/>
                </a:rPr>
                <a:t>70~74years</a:t>
              </a:r>
              <a:endParaRPr kumimoji="0" lang="ja-JP" altLang="ja-JP" sz="1800" b="1"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50" name="Line 70">
              <a:extLst>
                <a:ext uri="{FF2B5EF4-FFF2-40B4-BE49-F238E27FC236}">
                  <a16:creationId xmlns:a16="http://schemas.microsoft.com/office/drawing/2014/main" id="{E73D72AA-8C54-0D1D-A74E-BDB70B509067}"/>
                </a:ext>
              </a:extLst>
            </p:cNvPr>
            <p:cNvSpPr>
              <a:spLocks noChangeShapeType="1"/>
            </p:cNvSpPr>
            <p:nvPr/>
          </p:nvSpPr>
          <p:spPr bwMode="auto">
            <a:xfrm>
              <a:off x="5929991" y="6102605"/>
              <a:ext cx="207963" cy="0"/>
            </a:xfrm>
            <a:prstGeom prst="line">
              <a:avLst/>
            </a:prstGeom>
            <a:noFill/>
            <a:ln w="23813" cap="rnd">
              <a:solidFill>
                <a:srgbClr val="43682B"/>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1" name="Rectangle 71">
              <a:extLst>
                <a:ext uri="{FF2B5EF4-FFF2-40B4-BE49-F238E27FC236}">
                  <a16:creationId xmlns:a16="http://schemas.microsoft.com/office/drawing/2014/main" id="{1A82A2B0-296B-AFB9-5F85-9F9059C9C93B}"/>
                </a:ext>
              </a:extLst>
            </p:cNvPr>
            <p:cNvSpPr>
              <a:spLocks noChangeArrowheads="1"/>
            </p:cNvSpPr>
            <p:nvPr/>
          </p:nvSpPr>
          <p:spPr bwMode="auto">
            <a:xfrm>
              <a:off x="6160179" y="6035930"/>
              <a:ext cx="61715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000" b="1" dirty="0">
                  <a:latin typeface="Times New Roman" panose="02020603050405020304" pitchFamily="18" charset="0"/>
                  <a:ea typeface="游ゴシック" panose="020B0400000000000000" pitchFamily="50" charset="-128"/>
                  <a:cs typeface="Times New Roman" panose="02020603050405020304" pitchFamily="18" charset="0"/>
                </a:rPr>
                <a:t>75~79years</a:t>
              </a:r>
              <a:endParaRPr kumimoji="0" lang="ja-JP" altLang="ja-JP" sz="1000" b="1"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52" name="Rectangle 44">
              <a:extLst>
                <a:ext uri="{FF2B5EF4-FFF2-40B4-BE49-F238E27FC236}">
                  <a16:creationId xmlns:a16="http://schemas.microsoft.com/office/drawing/2014/main" id="{63A1EF16-612C-66FA-DADC-44B5E5D6D351}"/>
                </a:ext>
              </a:extLst>
            </p:cNvPr>
            <p:cNvSpPr>
              <a:spLocks noChangeArrowheads="1"/>
            </p:cNvSpPr>
            <p:nvPr/>
          </p:nvSpPr>
          <p:spPr bwMode="auto">
            <a:xfrm>
              <a:off x="6197103" y="6433618"/>
              <a:ext cx="61715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000" b="1" dirty="0">
                  <a:latin typeface="Times New Roman" panose="02020603050405020304" pitchFamily="18" charset="0"/>
                  <a:ea typeface="游ゴシック" panose="020B0400000000000000" pitchFamily="50" charset="-128"/>
                  <a:cs typeface="Times New Roman" panose="02020603050405020304" pitchFamily="18" charset="0"/>
                </a:rPr>
                <a:t>35~39yeras</a:t>
              </a:r>
            </a:p>
          </p:txBody>
        </p:sp>
        <p:sp>
          <p:nvSpPr>
            <p:cNvPr id="153" name="Rectangle 62">
              <a:extLst>
                <a:ext uri="{FF2B5EF4-FFF2-40B4-BE49-F238E27FC236}">
                  <a16:creationId xmlns:a16="http://schemas.microsoft.com/office/drawing/2014/main" id="{334C76AD-E7A9-0A97-146B-19B3FB07842D}"/>
                </a:ext>
              </a:extLst>
            </p:cNvPr>
            <p:cNvSpPr>
              <a:spLocks noChangeArrowheads="1"/>
            </p:cNvSpPr>
            <p:nvPr/>
          </p:nvSpPr>
          <p:spPr bwMode="auto">
            <a:xfrm>
              <a:off x="1646453" y="6181756"/>
              <a:ext cx="57387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000" b="1" dirty="0">
                  <a:latin typeface="Times New Roman" panose="02020603050405020304" pitchFamily="18" charset="0"/>
                  <a:ea typeface="游ゴシック" panose="020B0400000000000000" pitchFamily="50" charset="-128"/>
                  <a:cs typeface="Times New Roman" panose="02020603050405020304" pitchFamily="18" charset="0"/>
                </a:rPr>
                <a:t>Age group</a:t>
              </a:r>
              <a:endParaRPr kumimoji="0" lang="ja-JP" altLang="ja-JP" sz="1800" b="1"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25" name="Freeform 6">
              <a:extLst>
                <a:ext uri="{FF2B5EF4-FFF2-40B4-BE49-F238E27FC236}">
                  <a16:creationId xmlns:a16="http://schemas.microsoft.com/office/drawing/2014/main" id="{AB5CA483-BE59-EE50-02E6-05339A8F2F5D}"/>
                </a:ext>
              </a:extLst>
            </p:cNvPr>
            <p:cNvSpPr>
              <a:spLocks noEditPoints="1"/>
            </p:cNvSpPr>
            <p:nvPr/>
          </p:nvSpPr>
          <p:spPr bwMode="auto">
            <a:xfrm>
              <a:off x="1473201" y="1009650"/>
              <a:ext cx="6515100" cy="3540125"/>
            </a:xfrm>
            <a:custGeom>
              <a:avLst/>
              <a:gdLst>
                <a:gd name="T0" fmla="*/ 0 w 4104"/>
                <a:gd name="T1" fmla="*/ 2230 h 2230"/>
                <a:gd name="T2" fmla="*/ 4104 w 4104"/>
                <a:gd name="T3" fmla="*/ 2230 h 2230"/>
                <a:gd name="T4" fmla="*/ 0 w 4104"/>
                <a:gd name="T5" fmla="*/ 1784 h 2230"/>
                <a:gd name="T6" fmla="*/ 4104 w 4104"/>
                <a:gd name="T7" fmla="*/ 1784 h 2230"/>
                <a:gd name="T8" fmla="*/ 0 w 4104"/>
                <a:gd name="T9" fmla="*/ 1338 h 2230"/>
                <a:gd name="T10" fmla="*/ 4104 w 4104"/>
                <a:gd name="T11" fmla="*/ 1338 h 2230"/>
                <a:gd name="T12" fmla="*/ 0 w 4104"/>
                <a:gd name="T13" fmla="*/ 892 h 2230"/>
                <a:gd name="T14" fmla="*/ 4104 w 4104"/>
                <a:gd name="T15" fmla="*/ 892 h 2230"/>
                <a:gd name="T16" fmla="*/ 0 w 4104"/>
                <a:gd name="T17" fmla="*/ 445 h 2230"/>
                <a:gd name="T18" fmla="*/ 4104 w 4104"/>
                <a:gd name="T19" fmla="*/ 445 h 2230"/>
                <a:gd name="T20" fmla="*/ 0 w 4104"/>
                <a:gd name="T21" fmla="*/ 0 h 2230"/>
                <a:gd name="T22" fmla="*/ 4104 w 4104"/>
                <a:gd name="T23" fmla="*/ 0 h 2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04" h="2230">
                  <a:moveTo>
                    <a:pt x="0" y="2230"/>
                  </a:moveTo>
                  <a:lnTo>
                    <a:pt x="4104" y="2230"/>
                  </a:lnTo>
                  <a:moveTo>
                    <a:pt x="0" y="1784"/>
                  </a:moveTo>
                  <a:lnTo>
                    <a:pt x="4104" y="1784"/>
                  </a:lnTo>
                  <a:moveTo>
                    <a:pt x="0" y="1338"/>
                  </a:moveTo>
                  <a:lnTo>
                    <a:pt x="4104" y="1338"/>
                  </a:lnTo>
                  <a:moveTo>
                    <a:pt x="0" y="892"/>
                  </a:moveTo>
                  <a:lnTo>
                    <a:pt x="4104" y="892"/>
                  </a:lnTo>
                  <a:moveTo>
                    <a:pt x="0" y="445"/>
                  </a:moveTo>
                  <a:lnTo>
                    <a:pt x="4104" y="445"/>
                  </a:lnTo>
                  <a:moveTo>
                    <a:pt x="0" y="0"/>
                  </a:moveTo>
                  <a:lnTo>
                    <a:pt x="4104" y="0"/>
                  </a:lnTo>
                </a:path>
              </a:pathLst>
            </a:cu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Rectangle 7">
              <a:extLst>
                <a:ext uri="{FF2B5EF4-FFF2-40B4-BE49-F238E27FC236}">
                  <a16:creationId xmlns:a16="http://schemas.microsoft.com/office/drawing/2014/main" id="{F5F6B7DF-304F-C3A1-5593-D4DB79458FE2}"/>
                </a:ext>
              </a:extLst>
            </p:cNvPr>
            <p:cNvSpPr>
              <a:spLocks noChangeArrowheads="1"/>
            </p:cNvSpPr>
            <p:nvPr/>
          </p:nvSpPr>
          <p:spPr bwMode="auto">
            <a:xfrm>
              <a:off x="1473201" y="1009650"/>
              <a:ext cx="6515100" cy="4248150"/>
            </a:xfrm>
            <a:prstGeom prst="rect">
              <a:avLst/>
            </a:prstGeom>
            <a:noFill/>
            <a:ln w="635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0" name="Freeform 9">
              <a:extLst>
                <a:ext uri="{FF2B5EF4-FFF2-40B4-BE49-F238E27FC236}">
                  <a16:creationId xmlns:a16="http://schemas.microsoft.com/office/drawing/2014/main" id="{41A07A84-EA02-7BD4-4FD0-3822D40025F4}"/>
                </a:ext>
              </a:extLst>
            </p:cNvPr>
            <p:cNvSpPr>
              <a:spLocks noEditPoints="1"/>
            </p:cNvSpPr>
            <p:nvPr/>
          </p:nvSpPr>
          <p:spPr bwMode="auto">
            <a:xfrm>
              <a:off x="1473201" y="5230813"/>
              <a:ext cx="6515100" cy="26987"/>
            </a:xfrm>
            <a:custGeom>
              <a:avLst/>
              <a:gdLst>
                <a:gd name="T0" fmla="*/ 0 w 4104"/>
                <a:gd name="T1" fmla="*/ 0 h 17"/>
                <a:gd name="T2" fmla="*/ 0 w 4104"/>
                <a:gd name="T3" fmla="*/ 17 h 17"/>
                <a:gd name="T4" fmla="*/ 821 w 4104"/>
                <a:gd name="T5" fmla="*/ 0 h 17"/>
                <a:gd name="T6" fmla="*/ 821 w 4104"/>
                <a:gd name="T7" fmla="*/ 17 h 17"/>
                <a:gd name="T8" fmla="*/ 1641 w 4104"/>
                <a:gd name="T9" fmla="*/ 0 h 17"/>
                <a:gd name="T10" fmla="*/ 1641 w 4104"/>
                <a:gd name="T11" fmla="*/ 17 h 17"/>
                <a:gd name="T12" fmla="*/ 2462 w 4104"/>
                <a:gd name="T13" fmla="*/ 0 h 17"/>
                <a:gd name="T14" fmla="*/ 2462 w 4104"/>
                <a:gd name="T15" fmla="*/ 17 h 17"/>
                <a:gd name="T16" fmla="*/ 3283 w 4104"/>
                <a:gd name="T17" fmla="*/ 0 h 17"/>
                <a:gd name="T18" fmla="*/ 3283 w 4104"/>
                <a:gd name="T19" fmla="*/ 17 h 17"/>
                <a:gd name="T20" fmla="*/ 4104 w 4104"/>
                <a:gd name="T21" fmla="*/ 0 h 17"/>
                <a:gd name="T22" fmla="*/ 4104 w 4104"/>
                <a:gd name="T23"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04" h="17">
                  <a:moveTo>
                    <a:pt x="0" y="0"/>
                  </a:moveTo>
                  <a:lnTo>
                    <a:pt x="0" y="17"/>
                  </a:lnTo>
                  <a:moveTo>
                    <a:pt x="821" y="0"/>
                  </a:moveTo>
                  <a:lnTo>
                    <a:pt x="821" y="17"/>
                  </a:lnTo>
                  <a:moveTo>
                    <a:pt x="1641" y="0"/>
                  </a:moveTo>
                  <a:lnTo>
                    <a:pt x="1641" y="17"/>
                  </a:lnTo>
                  <a:moveTo>
                    <a:pt x="2462" y="0"/>
                  </a:moveTo>
                  <a:lnTo>
                    <a:pt x="2462" y="17"/>
                  </a:lnTo>
                  <a:moveTo>
                    <a:pt x="3283" y="0"/>
                  </a:moveTo>
                  <a:lnTo>
                    <a:pt x="3283" y="17"/>
                  </a:lnTo>
                  <a:moveTo>
                    <a:pt x="4104" y="0"/>
                  </a:moveTo>
                  <a:lnTo>
                    <a:pt x="4104" y="17"/>
                  </a:lnTo>
                </a:path>
              </a:pathLst>
            </a:custGeom>
            <a:noFill/>
            <a:ln w="4763"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1" name="Freeform 10">
              <a:extLst>
                <a:ext uri="{FF2B5EF4-FFF2-40B4-BE49-F238E27FC236}">
                  <a16:creationId xmlns:a16="http://schemas.microsoft.com/office/drawing/2014/main" id="{B2A5B70D-688D-618C-B0D3-B49BD2327241}"/>
                </a:ext>
              </a:extLst>
            </p:cNvPr>
            <p:cNvSpPr>
              <a:spLocks/>
            </p:cNvSpPr>
            <p:nvPr/>
          </p:nvSpPr>
          <p:spPr bwMode="auto">
            <a:xfrm>
              <a:off x="1473201" y="4129088"/>
              <a:ext cx="6513513" cy="65087"/>
            </a:xfrm>
            <a:custGeom>
              <a:avLst/>
              <a:gdLst>
                <a:gd name="T0" fmla="*/ 0 w 4103"/>
                <a:gd name="T1" fmla="*/ 0 h 41"/>
                <a:gd name="T2" fmla="*/ 821 w 4103"/>
                <a:gd name="T3" fmla="*/ 14 h 41"/>
                <a:gd name="T4" fmla="*/ 1642 w 4103"/>
                <a:gd name="T5" fmla="*/ 33 h 41"/>
                <a:gd name="T6" fmla="*/ 2462 w 4103"/>
                <a:gd name="T7" fmla="*/ 41 h 41"/>
                <a:gd name="T8" fmla="*/ 3283 w 4103"/>
                <a:gd name="T9" fmla="*/ 27 h 41"/>
                <a:gd name="T10" fmla="*/ 4103 w 4103"/>
                <a:gd name="T11" fmla="*/ 20 h 41"/>
              </a:gdLst>
              <a:ahLst/>
              <a:cxnLst>
                <a:cxn ang="0">
                  <a:pos x="T0" y="T1"/>
                </a:cxn>
                <a:cxn ang="0">
                  <a:pos x="T2" y="T3"/>
                </a:cxn>
                <a:cxn ang="0">
                  <a:pos x="T4" y="T5"/>
                </a:cxn>
                <a:cxn ang="0">
                  <a:pos x="T6" y="T7"/>
                </a:cxn>
                <a:cxn ang="0">
                  <a:pos x="T8" y="T9"/>
                </a:cxn>
                <a:cxn ang="0">
                  <a:pos x="T10" y="T11"/>
                </a:cxn>
              </a:cxnLst>
              <a:rect l="0" t="0" r="r" b="b"/>
              <a:pathLst>
                <a:path w="4103" h="41">
                  <a:moveTo>
                    <a:pt x="0" y="0"/>
                  </a:moveTo>
                  <a:lnTo>
                    <a:pt x="821" y="14"/>
                  </a:lnTo>
                  <a:lnTo>
                    <a:pt x="1642" y="33"/>
                  </a:lnTo>
                  <a:lnTo>
                    <a:pt x="2462" y="41"/>
                  </a:lnTo>
                  <a:lnTo>
                    <a:pt x="3283" y="27"/>
                  </a:lnTo>
                  <a:lnTo>
                    <a:pt x="4103" y="20"/>
                  </a:lnTo>
                </a:path>
              </a:pathLst>
            </a:custGeom>
            <a:noFill/>
            <a:ln w="19050" cap="rnd">
              <a:solidFill>
                <a:srgbClr val="4472C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2" name="Freeform 11">
              <a:extLst>
                <a:ext uri="{FF2B5EF4-FFF2-40B4-BE49-F238E27FC236}">
                  <a16:creationId xmlns:a16="http://schemas.microsoft.com/office/drawing/2014/main" id="{FAFEF2DD-A586-2566-B100-E5C3514495C0}"/>
                </a:ext>
              </a:extLst>
            </p:cNvPr>
            <p:cNvSpPr>
              <a:spLocks/>
            </p:cNvSpPr>
            <p:nvPr/>
          </p:nvSpPr>
          <p:spPr bwMode="auto">
            <a:xfrm>
              <a:off x="1473201" y="3979863"/>
              <a:ext cx="6513513" cy="92075"/>
            </a:xfrm>
            <a:custGeom>
              <a:avLst/>
              <a:gdLst>
                <a:gd name="T0" fmla="*/ 0 w 4103"/>
                <a:gd name="T1" fmla="*/ 0 h 58"/>
                <a:gd name="T2" fmla="*/ 821 w 4103"/>
                <a:gd name="T3" fmla="*/ 27 h 58"/>
                <a:gd name="T4" fmla="*/ 1642 w 4103"/>
                <a:gd name="T5" fmla="*/ 46 h 58"/>
                <a:gd name="T6" fmla="*/ 2462 w 4103"/>
                <a:gd name="T7" fmla="*/ 58 h 58"/>
                <a:gd name="T8" fmla="*/ 3283 w 4103"/>
                <a:gd name="T9" fmla="*/ 46 h 58"/>
                <a:gd name="T10" fmla="*/ 4103 w 4103"/>
                <a:gd name="T11" fmla="*/ 40 h 58"/>
              </a:gdLst>
              <a:ahLst/>
              <a:cxnLst>
                <a:cxn ang="0">
                  <a:pos x="T0" y="T1"/>
                </a:cxn>
                <a:cxn ang="0">
                  <a:pos x="T2" y="T3"/>
                </a:cxn>
                <a:cxn ang="0">
                  <a:pos x="T4" y="T5"/>
                </a:cxn>
                <a:cxn ang="0">
                  <a:pos x="T6" y="T7"/>
                </a:cxn>
                <a:cxn ang="0">
                  <a:pos x="T8" y="T9"/>
                </a:cxn>
                <a:cxn ang="0">
                  <a:pos x="T10" y="T11"/>
                </a:cxn>
              </a:cxnLst>
              <a:rect l="0" t="0" r="r" b="b"/>
              <a:pathLst>
                <a:path w="4103" h="58">
                  <a:moveTo>
                    <a:pt x="0" y="0"/>
                  </a:moveTo>
                  <a:lnTo>
                    <a:pt x="821" y="27"/>
                  </a:lnTo>
                  <a:lnTo>
                    <a:pt x="1642" y="46"/>
                  </a:lnTo>
                  <a:lnTo>
                    <a:pt x="2462" y="58"/>
                  </a:lnTo>
                  <a:lnTo>
                    <a:pt x="3283" y="46"/>
                  </a:lnTo>
                  <a:lnTo>
                    <a:pt x="4103" y="40"/>
                  </a:lnTo>
                </a:path>
              </a:pathLst>
            </a:custGeom>
            <a:noFill/>
            <a:ln w="19050" cap="rnd">
              <a:solidFill>
                <a:srgbClr val="ED7D3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3" name="Freeform 12">
              <a:extLst>
                <a:ext uri="{FF2B5EF4-FFF2-40B4-BE49-F238E27FC236}">
                  <a16:creationId xmlns:a16="http://schemas.microsoft.com/office/drawing/2014/main" id="{D0436681-4652-3C4F-CC88-7D411BF63BC3}"/>
                </a:ext>
              </a:extLst>
            </p:cNvPr>
            <p:cNvSpPr>
              <a:spLocks/>
            </p:cNvSpPr>
            <p:nvPr/>
          </p:nvSpPr>
          <p:spPr bwMode="auto">
            <a:xfrm>
              <a:off x="1473201" y="3854450"/>
              <a:ext cx="6513513" cy="109537"/>
            </a:xfrm>
            <a:custGeom>
              <a:avLst/>
              <a:gdLst>
                <a:gd name="T0" fmla="*/ 0 w 4103"/>
                <a:gd name="T1" fmla="*/ 0 h 69"/>
                <a:gd name="T2" fmla="*/ 821 w 4103"/>
                <a:gd name="T3" fmla="*/ 41 h 69"/>
                <a:gd name="T4" fmla="*/ 1642 w 4103"/>
                <a:gd name="T5" fmla="*/ 57 h 69"/>
                <a:gd name="T6" fmla="*/ 2462 w 4103"/>
                <a:gd name="T7" fmla="*/ 69 h 69"/>
                <a:gd name="T8" fmla="*/ 3283 w 4103"/>
                <a:gd name="T9" fmla="*/ 60 h 69"/>
                <a:gd name="T10" fmla="*/ 4103 w 4103"/>
                <a:gd name="T11" fmla="*/ 54 h 69"/>
              </a:gdLst>
              <a:ahLst/>
              <a:cxnLst>
                <a:cxn ang="0">
                  <a:pos x="T0" y="T1"/>
                </a:cxn>
                <a:cxn ang="0">
                  <a:pos x="T2" y="T3"/>
                </a:cxn>
                <a:cxn ang="0">
                  <a:pos x="T4" y="T5"/>
                </a:cxn>
                <a:cxn ang="0">
                  <a:pos x="T6" y="T7"/>
                </a:cxn>
                <a:cxn ang="0">
                  <a:pos x="T8" y="T9"/>
                </a:cxn>
                <a:cxn ang="0">
                  <a:pos x="T10" y="T11"/>
                </a:cxn>
              </a:cxnLst>
              <a:rect l="0" t="0" r="r" b="b"/>
              <a:pathLst>
                <a:path w="4103" h="69">
                  <a:moveTo>
                    <a:pt x="0" y="0"/>
                  </a:moveTo>
                  <a:lnTo>
                    <a:pt x="821" y="41"/>
                  </a:lnTo>
                  <a:lnTo>
                    <a:pt x="1642" y="57"/>
                  </a:lnTo>
                  <a:lnTo>
                    <a:pt x="2462" y="69"/>
                  </a:lnTo>
                  <a:lnTo>
                    <a:pt x="3283" y="60"/>
                  </a:lnTo>
                  <a:lnTo>
                    <a:pt x="4103" y="54"/>
                  </a:lnTo>
                </a:path>
              </a:pathLst>
            </a:custGeom>
            <a:noFill/>
            <a:ln w="19050" cap="rnd">
              <a:solidFill>
                <a:srgbClr val="A5A5A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3">
              <a:extLst>
                <a:ext uri="{FF2B5EF4-FFF2-40B4-BE49-F238E27FC236}">
                  <a16:creationId xmlns:a16="http://schemas.microsoft.com/office/drawing/2014/main" id="{844C31BB-55F7-9995-A244-0D81A6307949}"/>
                </a:ext>
              </a:extLst>
            </p:cNvPr>
            <p:cNvSpPr>
              <a:spLocks/>
            </p:cNvSpPr>
            <p:nvPr/>
          </p:nvSpPr>
          <p:spPr bwMode="auto">
            <a:xfrm>
              <a:off x="1473201" y="3722688"/>
              <a:ext cx="6513513" cy="117475"/>
            </a:xfrm>
            <a:custGeom>
              <a:avLst/>
              <a:gdLst>
                <a:gd name="T0" fmla="*/ 0 w 4103"/>
                <a:gd name="T1" fmla="*/ 0 h 74"/>
                <a:gd name="T2" fmla="*/ 821 w 4103"/>
                <a:gd name="T3" fmla="*/ 46 h 74"/>
                <a:gd name="T4" fmla="*/ 1642 w 4103"/>
                <a:gd name="T5" fmla="*/ 63 h 74"/>
                <a:gd name="T6" fmla="*/ 2462 w 4103"/>
                <a:gd name="T7" fmla="*/ 74 h 74"/>
                <a:gd name="T8" fmla="*/ 3283 w 4103"/>
                <a:gd name="T9" fmla="*/ 66 h 74"/>
                <a:gd name="T10" fmla="*/ 4103 w 4103"/>
                <a:gd name="T11" fmla="*/ 59 h 74"/>
              </a:gdLst>
              <a:ahLst/>
              <a:cxnLst>
                <a:cxn ang="0">
                  <a:pos x="T0" y="T1"/>
                </a:cxn>
                <a:cxn ang="0">
                  <a:pos x="T2" y="T3"/>
                </a:cxn>
                <a:cxn ang="0">
                  <a:pos x="T4" y="T5"/>
                </a:cxn>
                <a:cxn ang="0">
                  <a:pos x="T6" y="T7"/>
                </a:cxn>
                <a:cxn ang="0">
                  <a:pos x="T8" y="T9"/>
                </a:cxn>
                <a:cxn ang="0">
                  <a:pos x="T10" y="T11"/>
                </a:cxn>
              </a:cxnLst>
              <a:rect l="0" t="0" r="r" b="b"/>
              <a:pathLst>
                <a:path w="4103" h="74">
                  <a:moveTo>
                    <a:pt x="0" y="0"/>
                  </a:moveTo>
                  <a:lnTo>
                    <a:pt x="821" y="46"/>
                  </a:lnTo>
                  <a:lnTo>
                    <a:pt x="1642" y="63"/>
                  </a:lnTo>
                  <a:lnTo>
                    <a:pt x="2462" y="74"/>
                  </a:lnTo>
                  <a:lnTo>
                    <a:pt x="3283" y="66"/>
                  </a:lnTo>
                  <a:lnTo>
                    <a:pt x="4103" y="59"/>
                  </a:lnTo>
                </a:path>
              </a:pathLst>
            </a:custGeom>
            <a:noFill/>
            <a:ln w="19050" cap="rnd">
              <a:solidFill>
                <a:srgbClr val="FFC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4">
              <a:extLst>
                <a:ext uri="{FF2B5EF4-FFF2-40B4-BE49-F238E27FC236}">
                  <a16:creationId xmlns:a16="http://schemas.microsoft.com/office/drawing/2014/main" id="{0B08D46C-F8D1-E2D7-3224-A7E534A9AAD8}"/>
                </a:ext>
              </a:extLst>
            </p:cNvPr>
            <p:cNvSpPr>
              <a:spLocks/>
            </p:cNvSpPr>
            <p:nvPr/>
          </p:nvSpPr>
          <p:spPr bwMode="auto">
            <a:xfrm>
              <a:off x="1473201" y="3568700"/>
              <a:ext cx="6513513" cy="119062"/>
            </a:xfrm>
            <a:custGeom>
              <a:avLst/>
              <a:gdLst>
                <a:gd name="T0" fmla="*/ 0 w 4103"/>
                <a:gd name="T1" fmla="*/ 0 h 75"/>
                <a:gd name="T2" fmla="*/ 821 w 4103"/>
                <a:gd name="T3" fmla="*/ 50 h 75"/>
                <a:gd name="T4" fmla="*/ 1642 w 4103"/>
                <a:gd name="T5" fmla="*/ 65 h 75"/>
                <a:gd name="T6" fmla="*/ 2462 w 4103"/>
                <a:gd name="T7" fmla="*/ 75 h 75"/>
                <a:gd name="T8" fmla="*/ 3283 w 4103"/>
                <a:gd name="T9" fmla="*/ 66 h 75"/>
                <a:gd name="T10" fmla="*/ 4103 w 4103"/>
                <a:gd name="T11" fmla="*/ 58 h 75"/>
              </a:gdLst>
              <a:ahLst/>
              <a:cxnLst>
                <a:cxn ang="0">
                  <a:pos x="T0" y="T1"/>
                </a:cxn>
                <a:cxn ang="0">
                  <a:pos x="T2" y="T3"/>
                </a:cxn>
                <a:cxn ang="0">
                  <a:pos x="T4" y="T5"/>
                </a:cxn>
                <a:cxn ang="0">
                  <a:pos x="T6" y="T7"/>
                </a:cxn>
                <a:cxn ang="0">
                  <a:pos x="T8" y="T9"/>
                </a:cxn>
                <a:cxn ang="0">
                  <a:pos x="T10" y="T11"/>
                </a:cxn>
              </a:cxnLst>
              <a:rect l="0" t="0" r="r" b="b"/>
              <a:pathLst>
                <a:path w="4103" h="75">
                  <a:moveTo>
                    <a:pt x="0" y="0"/>
                  </a:moveTo>
                  <a:lnTo>
                    <a:pt x="821" y="50"/>
                  </a:lnTo>
                  <a:lnTo>
                    <a:pt x="1642" y="65"/>
                  </a:lnTo>
                  <a:lnTo>
                    <a:pt x="2462" y="75"/>
                  </a:lnTo>
                  <a:lnTo>
                    <a:pt x="3283" y="66"/>
                  </a:lnTo>
                  <a:lnTo>
                    <a:pt x="4103" y="58"/>
                  </a:lnTo>
                </a:path>
              </a:pathLst>
            </a:custGeom>
            <a:noFill/>
            <a:ln w="19050" cap="rnd">
              <a:solidFill>
                <a:srgbClr val="5B9BD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5">
              <a:extLst>
                <a:ext uri="{FF2B5EF4-FFF2-40B4-BE49-F238E27FC236}">
                  <a16:creationId xmlns:a16="http://schemas.microsoft.com/office/drawing/2014/main" id="{90510327-BA5E-DD30-CE15-450DE0AD04F0}"/>
                </a:ext>
              </a:extLst>
            </p:cNvPr>
            <p:cNvSpPr>
              <a:spLocks/>
            </p:cNvSpPr>
            <p:nvPr/>
          </p:nvSpPr>
          <p:spPr bwMode="auto">
            <a:xfrm>
              <a:off x="1473201" y="3390900"/>
              <a:ext cx="6513513" cy="117475"/>
            </a:xfrm>
            <a:custGeom>
              <a:avLst/>
              <a:gdLst>
                <a:gd name="T0" fmla="*/ 0 w 4103"/>
                <a:gd name="T1" fmla="*/ 0 h 74"/>
                <a:gd name="T2" fmla="*/ 821 w 4103"/>
                <a:gd name="T3" fmla="*/ 56 h 74"/>
                <a:gd name="T4" fmla="*/ 1642 w 4103"/>
                <a:gd name="T5" fmla="*/ 70 h 74"/>
                <a:gd name="T6" fmla="*/ 2462 w 4103"/>
                <a:gd name="T7" fmla="*/ 74 h 74"/>
                <a:gd name="T8" fmla="*/ 3283 w 4103"/>
                <a:gd name="T9" fmla="*/ 63 h 74"/>
                <a:gd name="T10" fmla="*/ 4103 w 4103"/>
                <a:gd name="T11" fmla="*/ 57 h 74"/>
              </a:gdLst>
              <a:ahLst/>
              <a:cxnLst>
                <a:cxn ang="0">
                  <a:pos x="T0" y="T1"/>
                </a:cxn>
                <a:cxn ang="0">
                  <a:pos x="T2" y="T3"/>
                </a:cxn>
                <a:cxn ang="0">
                  <a:pos x="T4" y="T5"/>
                </a:cxn>
                <a:cxn ang="0">
                  <a:pos x="T6" y="T7"/>
                </a:cxn>
                <a:cxn ang="0">
                  <a:pos x="T8" y="T9"/>
                </a:cxn>
                <a:cxn ang="0">
                  <a:pos x="T10" y="T11"/>
                </a:cxn>
              </a:cxnLst>
              <a:rect l="0" t="0" r="r" b="b"/>
              <a:pathLst>
                <a:path w="4103" h="74">
                  <a:moveTo>
                    <a:pt x="0" y="0"/>
                  </a:moveTo>
                  <a:lnTo>
                    <a:pt x="821" y="56"/>
                  </a:lnTo>
                  <a:lnTo>
                    <a:pt x="1642" y="70"/>
                  </a:lnTo>
                  <a:lnTo>
                    <a:pt x="2462" y="74"/>
                  </a:lnTo>
                  <a:lnTo>
                    <a:pt x="3283" y="63"/>
                  </a:lnTo>
                  <a:lnTo>
                    <a:pt x="4103" y="57"/>
                  </a:lnTo>
                </a:path>
              </a:pathLst>
            </a:custGeom>
            <a:noFill/>
            <a:ln w="19050" cap="rnd">
              <a:solidFill>
                <a:srgbClr val="70AD4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6">
              <a:extLst>
                <a:ext uri="{FF2B5EF4-FFF2-40B4-BE49-F238E27FC236}">
                  <a16:creationId xmlns:a16="http://schemas.microsoft.com/office/drawing/2014/main" id="{B8E4B814-7D47-E0E8-7E4E-199187E40F09}"/>
                </a:ext>
              </a:extLst>
            </p:cNvPr>
            <p:cNvSpPr>
              <a:spLocks/>
            </p:cNvSpPr>
            <p:nvPr/>
          </p:nvSpPr>
          <p:spPr bwMode="auto">
            <a:xfrm>
              <a:off x="1473201" y="3206750"/>
              <a:ext cx="6513513" cy="117475"/>
            </a:xfrm>
            <a:custGeom>
              <a:avLst/>
              <a:gdLst>
                <a:gd name="T0" fmla="*/ 0 w 4103"/>
                <a:gd name="T1" fmla="*/ 0 h 74"/>
                <a:gd name="T2" fmla="*/ 821 w 4103"/>
                <a:gd name="T3" fmla="*/ 62 h 74"/>
                <a:gd name="T4" fmla="*/ 1642 w 4103"/>
                <a:gd name="T5" fmla="*/ 74 h 74"/>
                <a:gd name="T6" fmla="*/ 2462 w 4103"/>
                <a:gd name="T7" fmla="*/ 72 h 74"/>
                <a:gd name="T8" fmla="*/ 3283 w 4103"/>
                <a:gd name="T9" fmla="*/ 60 h 74"/>
                <a:gd name="T10" fmla="*/ 4103 w 4103"/>
                <a:gd name="T11" fmla="*/ 56 h 74"/>
              </a:gdLst>
              <a:ahLst/>
              <a:cxnLst>
                <a:cxn ang="0">
                  <a:pos x="T0" y="T1"/>
                </a:cxn>
                <a:cxn ang="0">
                  <a:pos x="T2" y="T3"/>
                </a:cxn>
                <a:cxn ang="0">
                  <a:pos x="T4" y="T5"/>
                </a:cxn>
                <a:cxn ang="0">
                  <a:pos x="T6" y="T7"/>
                </a:cxn>
                <a:cxn ang="0">
                  <a:pos x="T8" y="T9"/>
                </a:cxn>
                <a:cxn ang="0">
                  <a:pos x="T10" y="T11"/>
                </a:cxn>
              </a:cxnLst>
              <a:rect l="0" t="0" r="r" b="b"/>
              <a:pathLst>
                <a:path w="4103" h="74">
                  <a:moveTo>
                    <a:pt x="0" y="0"/>
                  </a:moveTo>
                  <a:lnTo>
                    <a:pt x="821" y="62"/>
                  </a:lnTo>
                  <a:lnTo>
                    <a:pt x="1642" y="74"/>
                  </a:lnTo>
                  <a:lnTo>
                    <a:pt x="2462" y="72"/>
                  </a:lnTo>
                  <a:lnTo>
                    <a:pt x="3283" y="60"/>
                  </a:lnTo>
                  <a:lnTo>
                    <a:pt x="4103" y="56"/>
                  </a:lnTo>
                </a:path>
              </a:pathLst>
            </a:custGeom>
            <a:noFill/>
            <a:ln w="19050" cap="rnd">
              <a:solidFill>
                <a:srgbClr val="26447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7">
              <a:extLst>
                <a:ext uri="{FF2B5EF4-FFF2-40B4-BE49-F238E27FC236}">
                  <a16:creationId xmlns:a16="http://schemas.microsoft.com/office/drawing/2014/main" id="{7C84EC66-8581-5FE1-4873-39970F276811}"/>
                </a:ext>
              </a:extLst>
            </p:cNvPr>
            <p:cNvSpPr>
              <a:spLocks/>
            </p:cNvSpPr>
            <p:nvPr/>
          </p:nvSpPr>
          <p:spPr bwMode="auto">
            <a:xfrm>
              <a:off x="1473201" y="2968625"/>
              <a:ext cx="6513513" cy="119062"/>
            </a:xfrm>
            <a:custGeom>
              <a:avLst/>
              <a:gdLst>
                <a:gd name="T0" fmla="*/ 0 w 4103"/>
                <a:gd name="T1" fmla="*/ 0 h 75"/>
                <a:gd name="T2" fmla="*/ 821 w 4103"/>
                <a:gd name="T3" fmla="*/ 61 h 75"/>
                <a:gd name="T4" fmla="*/ 1642 w 4103"/>
                <a:gd name="T5" fmla="*/ 75 h 75"/>
                <a:gd name="T6" fmla="*/ 2462 w 4103"/>
                <a:gd name="T7" fmla="*/ 73 h 75"/>
                <a:gd name="T8" fmla="*/ 3283 w 4103"/>
                <a:gd name="T9" fmla="*/ 62 h 75"/>
                <a:gd name="T10" fmla="*/ 4103 w 4103"/>
                <a:gd name="T11" fmla="*/ 55 h 75"/>
              </a:gdLst>
              <a:ahLst/>
              <a:cxnLst>
                <a:cxn ang="0">
                  <a:pos x="T0" y="T1"/>
                </a:cxn>
                <a:cxn ang="0">
                  <a:pos x="T2" y="T3"/>
                </a:cxn>
                <a:cxn ang="0">
                  <a:pos x="T4" y="T5"/>
                </a:cxn>
                <a:cxn ang="0">
                  <a:pos x="T6" y="T7"/>
                </a:cxn>
                <a:cxn ang="0">
                  <a:pos x="T8" y="T9"/>
                </a:cxn>
                <a:cxn ang="0">
                  <a:pos x="T10" y="T11"/>
                </a:cxn>
              </a:cxnLst>
              <a:rect l="0" t="0" r="r" b="b"/>
              <a:pathLst>
                <a:path w="4103" h="75">
                  <a:moveTo>
                    <a:pt x="0" y="0"/>
                  </a:moveTo>
                  <a:lnTo>
                    <a:pt x="821" y="61"/>
                  </a:lnTo>
                  <a:lnTo>
                    <a:pt x="1642" y="75"/>
                  </a:lnTo>
                  <a:lnTo>
                    <a:pt x="2462" y="73"/>
                  </a:lnTo>
                  <a:lnTo>
                    <a:pt x="3283" y="62"/>
                  </a:lnTo>
                  <a:lnTo>
                    <a:pt x="4103" y="55"/>
                  </a:lnTo>
                </a:path>
              </a:pathLst>
            </a:custGeom>
            <a:noFill/>
            <a:ln w="19050" cap="rnd">
              <a:solidFill>
                <a:srgbClr val="9E480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9" name="Freeform 18">
              <a:extLst>
                <a:ext uri="{FF2B5EF4-FFF2-40B4-BE49-F238E27FC236}">
                  <a16:creationId xmlns:a16="http://schemas.microsoft.com/office/drawing/2014/main" id="{970B1AC2-31E6-422E-F164-584CC5313C2D}"/>
                </a:ext>
              </a:extLst>
            </p:cNvPr>
            <p:cNvSpPr>
              <a:spLocks/>
            </p:cNvSpPr>
            <p:nvPr/>
          </p:nvSpPr>
          <p:spPr bwMode="auto">
            <a:xfrm>
              <a:off x="1473201" y="2679700"/>
              <a:ext cx="6513513" cy="112712"/>
            </a:xfrm>
            <a:custGeom>
              <a:avLst/>
              <a:gdLst>
                <a:gd name="T0" fmla="*/ 0 w 4103"/>
                <a:gd name="T1" fmla="*/ 0 h 71"/>
                <a:gd name="T2" fmla="*/ 821 w 4103"/>
                <a:gd name="T3" fmla="*/ 54 h 71"/>
                <a:gd name="T4" fmla="*/ 1642 w 4103"/>
                <a:gd name="T5" fmla="*/ 67 h 71"/>
                <a:gd name="T6" fmla="*/ 2462 w 4103"/>
                <a:gd name="T7" fmla="*/ 71 h 71"/>
                <a:gd name="T8" fmla="*/ 3283 w 4103"/>
                <a:gd name="T9" fmla="*/ 61 h 71"/>
                <a:gd name="T10" fmla="*/ 4103 w 4103"/>
                <a:gd name="T11" fmla="*/ 52 h 71"/>
              </a:gdLst>
              <a:ahLst/>
              <a:cxnLst>
                <a:cxn ang="0">
                  <a:pos x="T0" y="T1"/>
                </a:cxn>
                <a:cxn ang="0">
                  <a:pos x="T2" y="T3"/>
                </a:cxn>
                <a:cxn ang="0">
                  <a:pos x="T4" y="T5"/>
                </a:cxn>
                <a:cxn ang="0">
                  <a:pos x="T6" y="T7"/>
                </a:cxn>
                <a:cxn ang="0">
                  <a:pos x="T8" y="T9"/>
                </a:cxn>
                <a:cxn ang="0">
                  <a:pos x="T10" y="T11"/>
                </a:cxn>
              </a:cxnLst>
              <a:rect l="0" t="0" r="r" b="b"/>
              <a:pathLst>
                <a:path w="4103" h="71">
                  <a:moveTo>
                    <a:pt x="0" y="0"/>
                  </a:moveTo>
                  <a:lnTo>
                    <a:pt x="821" y="54"/>
                  </a:lnTo>
                  <a:lnTo>
                    <a:pt x="1642" y="67"/>
                  </a:lnTo>
                  <a:lnTo>
                    <a:pt x="2462" y="71"/>
                  </a:lnTo>
                  <a:lnTo>
                    <a:pt x="3283" y="61"/>
                  </a:lnTo>
                  <a:lnTo>
                    <a:pt x="4103" y="52"/>
                  </a:lnTo>
                </a:path>
              </a:pathLst>
            </a:custGeom>
            <a:noFill/>
            <a:ln w="19050" cap="rnd">
              <a:solidFill>
                <a:srgbClr val="63636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Freeform 19">
              <a:extLst>
                <a:ext uri="{FF2B5EF4-FFF2-40B4-BE49-F238E27FC236}">
                  <a16:creationId xmlns:a16="http://schemas.microsoft.com/office/drawing/2014/main" id="{E4FAA948-7A98-DA79-88F5-3F44A7A6664D}"/>
                </a:ext>
              </a:extLst>
            </p:cNvPr>
            <p:cNvSpPr>
              <a:spLocks/>
            </p:cNvSpPr>
            <p:nvPr/>
          </p:nvSpPr>
          <p:spPr bwMode="auto">
            <a:xfrm>
              <a:off x="1473201" y="2301875"/>
              <a:ext cx="6513513" cy="130175"/>
            </a:xfrm>
            <a:custGeom>
              <a:avLst/>
              <a:gdLst>
                <a:gd name="T0" fmla="*/ 0 w 4103"/>
                <a:gd name="T1" fmla="*/ 0 h 82"/>
                <a:gd name="T2" fmla="*/ 821 w 4103"/>
                <a:gd name="T3" fmla="*/ 55 h 82"/>
                <a:gd name="T4" fmla="*/ 1642 w 4103"/>
                <a:gd name="T5" fmla="*/ 67 h 82"/>
                <a:gd name="T6" fmla="*/ 2462 w 4103"/>
                <a:gd name="T7" fmla="*/ 82 h 82"/>
                <a:gd name="T8" fmla="*/ 3283 w 4103"/>
                <a:gd name="T9" fmla="*/ 74 h 82"/>
                <a:gd name="T10" fmla="*/ 4103 w 4103"/>
                <a:gd name="T11" fmla="*/ 65 h 82"/>
              </a:gdLst>
              <a:ahLst/>
              <a:cxnLst>
                <a:cxn ang="0">
                  <a:pos x="T0" y="T1"/>
                </a:cxn>
                <a:cxn ang="0">
                  <a:pos x="T2" y="T3"/>
                </a:cxn>
                <a:cxn ang="0">
                  <a:pos x="T4" y="T5"/>
                </a:cxn>
                <a:cxn ang="0">
                  <a:pos x="T6" y="T7"/>
                </a:cxn>
                <a:cxn ang="0">
                  <a:pos x="T8" y="T9"/>
                </a:cxn>
                <a:cxn ang="0">
                  <a:pos x="T10" y="T11"/>
                </a:cxn>
              </a:cxnLst>
              <a:rect l="0" t="0" r="r" b="b"/>
              <a:pathLst>
                <a:path w="4103" h="82">
                  <a:moveTo>
                    <a:pt x="0" y="0"/>
                  </a:moveTo>
                  <a:lnTo>
                    <a:pt x="821" y="55"/>
                  </a:lnTo>
                  <a:lnTo>
                    <a:pt x="1642" y="67"/>
                  </a:lnTo>
                  <a:lnTo>
                    <a:pt x="2462" y="82"/>
                  </a:lnTo>
                  <a:lnTo>
                    <a:pt x="3283" y="74"/>
                  </a:lnTo>
                  <a:lnTo>
                    <a:pt x="4103" y="65"/>
                  </a:lnTo>
                </a:path>
              </a:pathLst>
            </a:custGeom>
            <a:noFill/>
            <a:ln w="19050" cap="rnd">
              <a:solidFill>
                <a:srgbClr val="9973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20">
              <a:extLst>
                <a:ext uri="{FF2B5EF4-FFF2-40B4-BE49-F238E27FC236}">
                  <a16:creationId xmlns:a16="http://schemas.microsoft.com/office/drawing/2014/main" id="{77175C7A-8817-5549-B2FD-2222F9B0A995}"/>
                </a:ext>
              </a:extLst>
            </p:cNvPr>
            <p:cNvSpPr>
              <a:spLocks/>
            </p:cNvSpPr>
            <p:nvPr/>
          </p:nvSpPr>
          <p:spPr bwMode="auto">
            <a:xfrm>
              <a:off x="1473201" y="1851025"/>
              <a:ext cx="6513513" cy="174625"/>
            </a:xfrm>
            <a:custGeom>
              <a:avLst/>
              <a:gdLst>
                <a:gd name="T0" fmla="*/ 0 w 4103"/>
                <a:gd name="T1" fmla="*/ 0 h 110"/>
                <a:gd name="T2" fmla="*/ 821 w 4103"/>
                <a:gd name="T3" fmla="*/ 63 h 110"/>
                <a:gd name="T4" fmla="*/ 1642 w 4103"/>
                <a:gd name="T5" fmla="*/ 86 h 110"/>
                <a:gd name="T6" fmla="*/ 2462 w 4103"/>
                <a:gd name="T7" fmla="*/ 110 h 110"/>
                <a:gd name="T8" fmla="*/ 3283 w 4103"/>
                <a:gd name="T9" fmla="*/ 100 h 110"/>
                <a:gd name="T10" fmla="*/ 4103 w 4103"/>
                <a:gd name="T11" fmla="*/ 92 h 110"/>
              </a:gdLst>
              <a:ahLst/>
              <a:cxnLst>
                <a:cxn ang="0">
                  <a:pos x="T0" y="T1"/>
                </a:cxn>
                <a:cxn ang="0">
                  <a:pos x="T2" y="T3"/>
                </a:cxn>
                <a:cxn ang="0">
                  <a:pos x="T4" y="T5"/>
                </a:cxn>
                <a:cxn ang="0">
                  <a:pos x="T6" y="T7"/>
                </a:cxn>
                <a:cxn ang="0">
                  <a:pos x="T8" y="T9"/>
                </a:cxn>
                <a:cxn ang="0">
                  <a:pos x="T10" y="T11"/>
                </a:cxn>
              </a:cxnLst>
              <a:rect l="0" t="0" r="r" b="b"/>
              <a:pathLst>
                <a:path w="4103" h="110">
                  <a:moveTo>
                    <a:pt x="0" y="0"/>
                  </a:moveTo>
                  <a:lnTo>
                    <a:pt x="821" y="63"/>
                  </a:lnTo>
                  <a:lnTo>
                    <a:pt x="1642" y="86"/>
                  </a:lnTo>
                  <a:lnTo>
                    <a:pt x="2462" y="110"/>
                  </a:lnTo>
                  <a:lnTo>
                    <a:pt x="3283" y="100"/>
                  </a:lnTo>
                  <a:lnTo>
                    <a:pt x="4103" y="92"/>
                  </a:lnTo>
                </a:path>
              </a:pathLst>
            </a:custGeom>
            <a:noFill/>
            <a:ln w="19050" cap="rnd">
              <a:solidFill>
                <a:srgbClr val="255E9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42" name="Freeform 21">
              <a:extLst>
                <a:ext uri="{FF2B5EF4-FFF2-40B4-BE49-F238E27FC236}">
                  <a16:creationId xmlns:a16="http://schemas.microsoft.com/office/drawing/2014/main" id="{D4428322-61E5-1198-3210-8A959074B598}"/>
                </a:ext>
              </a:extLst>
            </p:cNvPr>
            <p:cNvSpPr>
              <a:spLocks/>
            </p:cNvSpPr>
            <p:nvPr/>
          </p:nvSpPr>
          <p:spPr bwMode="auto">
            <a:xfrm>
              <a:off x="1473201" y="1373188"/>
              <a:ext cx="6513513" cy="187325"/>
            </a:xfrm>
            <a:custGeom>
              <a:avLst/>
              <a:gdLst>
                <a:gd name="T0" fmla="*/ 0 w 4103"/>
                <a:gd name="T1" fmla="*/ 0 h 118"/>
                <a:gd name="T2" fmla="*/ 821 w 4103"/>
                <a:gd name="T3" fmla="*/ 63 h 118"/>
                <a:gd name="T4" fmla="*/ 1642 w 4103"/>
                <a:gd name="T5" fmla="*/ 99 h 118"/>
                <a:gd name="T6" fmla="*/ 2462 w 4103"/>
                <a:gd name="T7" fmla="*/ 118 h 118"/>
                <a:gd name="T8" fmla="*/ 3283 w 4103"/>
                <a:gd name="T9" fmla="*/ 108 h 118"/>
                <a:gd name="T10" fmla="*/ 4103 w 4103"/>
                <a:gd name="T11" fmla="*/ 102 h 118"/>
              </a:gdLst>
              <a:ahLst/>
              <a:cxnLst>
                <a:cxn ang="0">
                  <a:pos x="T0" y="T1"/>
                </a:cxn>
                <a:cxn ang="0">
                  <a:pos x="T2" y="T3"/>
                </a:cxn>
                <a:cxn ang="0">
                  <a:pos x="T4" y="T5"/>
                </a:cxn>
                <a:cxn ang="0">
                  <a:pos x="T6" y="T7"/>
                </a:cxn>
                <a:cxn ang="0">
                  <a:pos x="T8" y="T9"/>
                </a:cxn>
                <a:cxn ang="0">
                  <a:pos x="T10" y="T11"/>
                </a:cxn>
              </a:cxnLst>
              <a:rect l="0" t="0" r="r" b="b"/>
              <a:pathLst>
                <a:path w="4103" h="118">
                  <a:moveTo>
                    <a:pt x="0" y="0"/>
                  </a:moveTo>
                  <a:lnTo>
                    <a:pt x="821" y="63"/>
                  </a:lnTo>
                  <a:lnTo>
                    <a:pt x="1642" y="99"/>
                  </a:lnTo>
                  <a:lnTo>
                    <a:pt x="2462" y="118"/>
                  </a:lnTo>
                  <a:lnTo>
                    <a:pt x="3283" y="108"/>
                  </a:lnTo>
                  <a:lnTo>
                    <a:pt x="4103" y="102"/>
                  </a:lnTo>
                </a:path>
              </a:pathLst>
            </a:custGeom>
            <a:noFill/>
            <a:ln w="19050" cap="rnd">
              <a:solidFill>
                <a:srgbClr val="43682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6" name="Rectangle 62">
              <a:extLst>
                <a:ext uri="{FF2B5EF4-FFF2-40B4-BE49-F238E27FC236}">
                  <a16:creationId xmlns:a16="http://schemas.microsoft.com/office/drawing/2014/main" id="{A92129A0-E0EF-E108-4439-F491B9A3CB7A}"/>
                </a:ext>
              </a:extLst>
            </p:cNvPr>
            <p:cNvSpPr>
              <a:spLocks noChangeArrowheads="1"/>
            </p:cNvSpPr>
            <p:nvPr/>
          </p:nvSpPr>
          <p:spPr bwMode="auto">
            <a:xfrm>
              <a:off x="2531661" y="443183"/>
              <a:ext cx="410797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600" b="1" i="0" u="none" strike="noStrike" cap="none" normalizeH="0" baseline="0" dirty="0">
                  <a:ln>
                    <a:noFill/>
                  </a:ln>
                  <a:effectLst/>
                  <a:latin typeface="Times New Roman" panose="02020603050405020304" pitchFamily="18" charset="0"/>
                  <a:ea typeface="游ゴシック" panose="020B0400000000000000" pitchFamily="50" charset="-128"/>
                  <a:cs typeface="Times New Roman" panose="02020603050405020304" pitchFamily="18" charset="0"/>
                </a:rPr>
                <a:t>YLDs by age group</a:t>
              </a:r>
              <a:r>
                <a:rPr lang="ja-JP" altLang="en-US" sz="1600" b="1" dirty="0">
                  <a:latin typeface="Times New Roman" panose="02020603050405020304" pitchFamily="18" charset="0"/>
                  <a:ea typeface="游ゴシック" panose="020B0400000000000000" pitchFamily="50" charset="-128"/>
                  <a:cs typeface="Times New Roman" panose="02020603050405020304" pitchFamily="18" charset="0"/>
                </a:rPr>
                <a:t> </a:t>
              </a:r>
              <a:r>
                <a:rPr kumimoji="0" lang="en-US" altLang="ja-JP" sz="1600" b="1" i="0" u="none" strike="noStrike" cap="none" normalizeH="0" baseline="0" dirty="0">
                  <a:ln>
                    <a:noFill/>
                  </a:ln>
                  <a:effectLst/>
                  <a:latin typeface="Times New Roman" panose="02020603050405020304" pitchFamily="18" charset="0"/>
                  <a:ea typeface="游ゴシック" panose="020B0400000000000000" pitchFamily="50" charset="-128"/>
                  <a:cs typeface="Times New Roman" panose="02020603050405020304" pitchFamily="18" charset="0"/>
                </a:rPr>
                <a:t>, Republic of Korea (2021)</a:t>
              </a:r>
              <a:endParaRPr kumimoji="0" lang="ja-JP" altLang="ja-JP" sz="2000" b="1"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57" name="Rectangle 24">
              <a:extLst>
                <a:ext uri="{FF2B5EF4-FFF2-40B4-BE49-F238E27FC236}">
                  <a16:creationId xmlns:a16="http://schemas.microsoft.com/office/drawing/2014/main" id="{D021314B-932E-B01E-346E-852F4A721CEB}"/>
                </a:ext>
              </a:extLst>
            </p:cNvPr>
            <p:cNvSpPr>
              <a:spLocks noChangeArrowheads="1"/>
            </p:cNvSpPr>
            <p:nvPr/>
          </p:nvSpPr>
          <p:spPr bwMode="auto">
            <a:xfrm>
              <a:off x="1224786" y="5132620"/>
              <a:ext cx="769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a:ln>
                    <a:noFill/>
                  </a:ln>
                  <a:effectLst/>
                  <a:latin typeface="Times New Roman" panose="02020603050405020304" pitchFamily="18" charset="0"/>
                  <a:cs typeface="Times New Roman" panose="02020603050405020304" pitchFamily="18" charset="0"/>
                </a:rPr>
                <a:t>0</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58" name="Rectangle 25">
              <a:extLst>
                <a:ext uri="{FF2B5EF4-FFF2-40B4-BE49-F238E27FC236}">
                  <a16:creationId xmlns:a16="http://schemas.microsoft.com/office/drawing/2014/main" id="{708433DE-7472-F992-564E-2FDD3678E604}"/>
                </a:ext>
              </a:extLst>
            </p:cNvPr>
            <p:cNvSpPr>
              <a:spLocks noChangeArrowheads="1"/>
            </p:cNvSpPr>
            <p:nvPr/>
          </p:nvSpPr>
          <p:spPr bwMode="auto">
            <a:xfrm>
              <a:off x="995261" y="4556313"/>
              <a:ext cx="3077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200" dirty="0">
                  <a:latin typeface="Times New Roman" panose="02020603050405020304" pitchFamily="18" charset="0"/>
                  <a:cs typeface="Times New Roman" panose="02020603050405020304" pitchFamily="18" charset="0"/>
                </a:rPr>
                <a:t>5</a:t>
              </a:r>
              <a:r>
                <a:rPr kumimoji="0" lang="ja-JP" altLang="ja-JP" sz="1200" b="0" i="0" u="none" strike="noStrike" cap="none" normalizeH="0" baseline="0" dirty="0">
                  <a:ln>
                    <a:noFill/>
                  </a:ln>
                  <a:effectLst/>
                  <a:latin typeface="Times New Roman" panose="02020603050405020304" pitchFamily="18" charset="0"/>
                  <a:cs typeface="Times New Roman" panose="02020603050405020304" pitchFamily="18" charset="0"/>
                </a:rPr>
                <a:t>000</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59" name="Rectangle 26">
              <a:extLst>
                <a:ext uri="{FF2B5EF4-FFF2-40B4-BE49-F238E27FC236}">
                  <a16:creationId xmlns:a16="http://schemas.microsoft.com/office/drawing/2014/main" id="{DEC55293-3DD6-837C-6C07-44DC259678B9}"/>
                </a:ext>
              </a:extLst>
            </p:cNvPr>
            <p:cNvSpPr>
              <a:spLocks noChangeArrowheads="1"/>
            </p:cNvSpPr>
            <p:nvPr/>
          </p:nvSpPr>
          <p:spPr bwMode="auto">
            <a:xfrm>
              <a:off x="920197" y="3971594"/>
              <a:ext cx="38472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200" dirty="0">
                  <a:latin typeface="Times New Roman" panose="02020603050405020304" pitchFamily="18" charset="0"/>
                  <a:cs typeface="Times New Roman" panose="02020603050405020304" pitchFamily="18" charset="0"/>
                </a:rPr>
                <a:t>10</a:t>
              </a:r>
              <a:r>
                <a:rPr kumimoji="0" lang="ja-JP" altLang="ja-JP" sz="1200" b="0" i="0" u="none" strike="noStrike" cap="none" normalizeH="0" baseline="0" dirty="0">
                  <a:ln>
                    <a:noFill/>
                  </a:ln>
                  <a:effectLst/>
                  <a:latin typeface="Times New Roman" panose="02020603050405020304" pitchFamily="18" charset="0"/>
                  <a:cs typeface="Times New Roman" panose="02020603050405020304" pitchFamily="18" charset="0"/>
                </a:rPr>
                <a:t>000</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60" name="Rectangle 27">
              <a:extLst>
                <a:ext uri="{FF2B5EF4-FFF2-40B4-BE49-F238E27FC236}">
                  <a16:creationId xmlns:a16="http://schemas.microsoft.com/office/drawing/2014/main" id="{091EA07E-B3B6-A9E3-68E3-B526424F4343}"/>
                </a:ext>
              </a:extLst>
            </p:cNvPr>
            <p:cNvSpPr>
              <a:spLocks noChangeArrowheads="1"/>
            </p:cNvSpPr>
            <p:nvPr/>
          </p:nvSpPr>
          <p:spPr bwMode="auto">
            <a:xfrm>
              <a:off x="920197" y="3316573"/>
              <a:ext cx="38472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200" dirty="0">
                  <a:latin typeface="Times New Roman" panose="02020603050405020304" pitchFamily="18" charset="0"/>
                  <a:cs typeface="Times New Roman" panose="02020603050405020304" pitchFamily="18" charset="0"/>
                </a:rPr>
                <a:t>15</a:t>
              </a:r>
              <a:r>
                <a:rPr kumimoji="0" lang="ja-JP" altLang="ja-JP" sz="1200" i="0" u="none" strike="noStrike" cap="none" normalizeH="0" baseline="0" dirty="0">
                  <a:ln>
                    <a:noFill/>
                  </a:ln>
                  <a:effectLst/>
                  <a:latin typeface="Times New Roman" panose="02020603050405020304" pitchFamily="18" charset="0"/>
                  <a:cs typeface="Times New Roman" panose="02020603050405020304" pitchFamily="18" charset="0"/>
                </a:rPr>
                <a:t>000</a:t>
              </a:r>
              <a:endParaRPr kumimoji="0" lang="ja-JP" altLang="ja-JP" sz="180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61" name="Rectangle 28">
              <a:extLst>
                <a:ext uri="{FF2B5EF4-FFF2-40B4-BE49-F238E27FC236}">
                  <a16:creationId xmlns:a16="http://schemas.microsoft.com/office/drawing/2014/main" id="{D98E26CF-D1B0-636F-F799-91F528989DF7}"/>
                </a:ext>
              </a:extLst>
            </p:cNvPr>
            <p:cNvSpPr>
              <a:spLocks noChangeArrowheads="1"/>
            </p:cNvSpPr>
            <p:nvPr/>
          </p:nvSpPr>
          <p:spPr bwMode="auto">
            <a:xfrm>
              <a:off x="920197" y="2712970"/>
              <a:ext cx="38472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200" dirty="0">
                  <a:latin typeface="Times New Roman" panose="02020603050405020304" pitchFamily="18" charset="0"/>
                  <a:cs typeface="Times New Roman" panose="02020603050405020304" pitchFamily="18" charset="0"/>
                </a:rPr>
                <a:t>20</a:t>
              </a:r>
              <a:r>
                <a:rPr kumimoji="0" lang="ja-JP" altLang="ja-JP" sz="1200" b="0" i="0" u="none" strike="noStrike" cap="none" normalizeH="0" baseline="0" dirty="0">
                  <a:ln>
                    <a:noFill/>
                  </a:ln>
                  <a:effectLst/>
                  <a:latin typeface="Times New Roman" panose="02020603050405020304" pitchFamily="18" charset="0"/>
                  <a:cs typeface="Times New Roman" panose="02020603050405020304" pitchFamily="18" charset="0"/>
                </a:rPr>
                <a:t>000</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62" name="Rectangle 29">
              <a:extLst>
                <a:ext uri="{FF2B5EF4-FFF2-40B4-BE49-F238E27FC236}">
                  <a16:creationId xmlns:a16="http://schemas.microsoft.com/office/drawing/2014/main" id="{71FF78E3-4AC1-4FB7-D29A-EA3DD22860D5}"/>
                </a:ext>
              </a:extLst>
            </p:cNvPr>
            <p:cNvSpPr>
              <a:spLocks noChangeArrowheads="1"/>
            </p:cNvSpPr>
            <p:nvPr/>
          </p:nvSpPr>
          <p:spPr bwMode="auto">
            <a:xfrm>
              <a:off x="918752" y="2135075"/>
              <a:ext cx="38472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200" dirty="0">
                  <a:latin typeface="Times New Roman" panose="02020603050405020304" pitchFamily="18" charset="0"/>
                  <a:cs typeface="Times New Roman" panose="02020603050405020304" pitchFamily="18" charset="0"/>
                </a:rPr>
                <a:t>25</a:t>
              </a:r>
              <a:r>
                <a:rPr kumimoji="0" lang="ja-JP" altLang="ja-JP" sz="1200" i="0" u="none" strike="noStrike" cap="none" normalizeH="0" baseline="0" dirty="0">
                  <a:ln>
                    <a:noFill/>
                  </a:ln>
                  <a:effectLst/>
                  <a:latin typeface="Times New Roman" panose="02020603050405020304" pitchFamily="18" charset="0"/>
                  <a:cs typeface="Times New Roman" panose="02020603050405020304" pitchFamily="18" charset="0"/>
                </a:rPr>
                <a:t>000</a:t>
              </a:r>
              <a:endParaRPr kumimoji="0" lang="ja-JP" altLang="ja-JP" sz="180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54" name="Rectangle 30">
              <a:extLst>
                <a:ext uri="{FF2B5EF4-FFF2-40B4-BE49-F238E27FC236}">
                  <a16:creationId xmlns:a16="http://schemas.microsoft.com/office/drawing/2014/main" id="{849A1BDF-49F0-EB0E-1B63-AD89094DAE22}"/>
                </a:ext>
              </a:extLst>
            </p:cNvPr>
            <p:cNvSpPr>
              <a:spLocks noChangeArrowheads="1"/>
            </p:cNvSpPr>
            <p:nvPr/>
          </p:nvSpPr>
          <p:spPr bwMode="auto">
            <a:xfrm>
              <a:off x="918752" y="1514174"/>
              <a:ext cx="38472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200" dirty="0">
                  <a:latin typeface="Times New Roman" panose="02020603050405020304" pitchFamily="18" charset="0"/>
                  <a:cs typeface="Times New Roman" panose="02020603050405020304" pitchFamily="18" charset="0"/>
                </a:rPr>
                <a:t>30</a:t>
              </a:r>
              <a:r>
                <a:rPr kumimoji="0" lang="ja-JP" altLang="ja-JP" sz="1200" b="0" i="0" u="none" strike="noStrike" cap="none" normalizeH="0" baseline="0" dirty="0">
                  <a:ln>
                    <a:noFill/>
                  </a:ln>
                  <a:effectLst/>
                  <a:latin typeface="Times New Roman" panose="02020603050405020304" pitchFamily="18" charset="0"/>
                  <a:cs typeface="Times New Roman" panose="02020603050405020304" pitchFamily="18" charset="0"/>
                </a:rPr>
                <a:t>000</a:t>
              </a:r>
              <a:endParaRPr kumimoji="0" lang="ja-JP" altLang="ja-JP" sz="36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55" name="Rectangle 31">
              <a:extLst>
                <a:ext uri="{FF2B5EF4-FFF2-40B4-BE49-F238E27FC236}">
                  <a16:creationId xmlns:a16="http://schemas.microsoft.com/office/drawing/2014/main" id="{B5D8A0F2-0C22-2FF2-ADFB-3E83FBEC3479}"/>
                </a:ext>
              </a:extLst>
            </p:cNvPr>
            <p:cNvSpPr>
              <a:spLocks noChangeArrowheads="1"/>
            </p:cNvSpPr>
            <p:nvPr/>
          </p:nvSpPr>
          <p:spPr bwMode="auto">
            <a:xfrm>
              <a:off x="1326296" y="5345371"/>
              <a:ext cx="3077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a:ln>
                    <a:noFill/>
                  </a:ln>
                  <a:effectLst/>
                  <a:latin typeface="Times New Roman" panose="02020603050405020304" pitchFamily="18" charset="0"/>
                  <a:cs typeface="Times New Roman" panose="02020603050405020304" pitchFamily="18" charset="0"/>
                </a:rPr>
                <a:t>1</a:t>
              </a:r>
              <a:r>
                <a:rPr kumimoji="0" lang="en-US" altLang="ja-JP" sz="1200" b="0" i="0" u="none" strike="noStrike" cap="none" normalizeH="0" baseline="0" dirty="0">
                  <a:ln>
                    <a:noFill/>
                  </a:ln>
                  <a:effectLst/>
                  <a:latin typeface="Times New Roman" panose="02020603050405020304" pitchFamily="18" charset="0"/>
                  <a:cs typeface="Times New Roman" panose="02020603050405020304" pitchFamily="18" charset="0"/>
                </a:rPr>
                <a:t>990</a:t>
              </a:r>
              <a:endParaRPr kumimoji="0" lang="ja-JP" altLang="ja-JP" sz="12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56" name="Rectangle 32">
              <a:extLst>
                <a:ext uri="{FF2B5EF4-FFF2-40B4-BE49-F238E27FC236}">
                  <a16:creationId xmlns:a16="http://schemas.microsoft.com/office/drawing/2014/main" id="{7F2863F6-BA0B-F5BD-270D-48A7F78D6188}"/>
                </a:ext>
              </a:extLst>
            </p:cNvPr>
            <p:cNvSpPr>
              <a:spLocks noChangeArrowheads="1"/>
            </p:cNvSpPr>
            <p:nvPr/>
          </p:nvSpPr>
          <p:spPr bwMode="auto">
            <a:xfrm>
              <a:off x="2629089" y="5345371"/>
              <a:ext cx="3077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200" dirty="0">
                  <a:latin typeface="Times New Roman" panose="02020603050405020304" pitchFamily="18" charset="0"/>
                  <a:cs typeface="Times New Roman" panose="02020603050405020304" pitchFamily="18" charset="0"/>
                </a:rPr>
                <a:t>2000</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57" name="Rectangle 33">
              <a:extLst>
                <a:ext uri="{FF2B5EF4-FFF2-40B4-BE49-F238E27FC236}">
                  <a16:creationId xmlns:a16="http://schemas.microsoft.com/office/drawing/2014/main" id="{AD03352A-6BBA-A040-DE26-CF4541E71B56}"/>
                </a:ext>
              </a:extLst>
            </p:cNvPr>
            <p:cNvSpPr>
              <a:spLocks noChangeArrowheads="1"/>
            </p:cNvSpPr>
            <p:nvPr/>
          </p:nvSpPr>
          <p:spPr bwMode="auto">
            <a:xfrm>
              <a:off x="3921289" y="5345371"/>
              <a:ext cx="3077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200" b="0" i="0" u="none" strike="noStrike" cap="none" normalizeH="0" baseline="0" dirty="0">
                  <a:ln>
                    <a:noFill/>
                  </a:ln>
                  <a:effectLst/>
                  <a:latin typeface="Times New Roman" panose="02020603050405020304" pitchFamily="18" charset="0"/>
                  <a:cs typeface="Times New Roman" panose="02020603050405020304" pitchFamily="18" charset="0"/>
                </a:rPr>
                <a:t>2010</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58" name="Rectangle 34">
              <a:extLst>
                <a:ext uri="{FF2B5EF4-FFF2-40B4-BE49-F238E27FC236}">
                  <a16:creationId xmlns:a16="http://schemas.microsoft.com/office/drawing/2014/main" id="{F7B53BD5-5060-A6A7-E0D5-69D0CD127F3B}"/>
                </a:ext>
              </a:extLst>
            </p:cNvPr>
            <p:cNvSpPr>
              <a:spLocks noChangeArrowheads="1"/>
            </p:cNvSpPr>
            <p:nvPr/>
          </p:nvSpPr>
          <p:spPr bwMode="auto">
            <a:xfrm>
              <a:off x="5228067" y="5345371"/>
              <a:ext cx="3077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200" b="0" i="0" u="none" strike="noStrike" cap="none" normalizeH="0" baseline="0" dirty="0">
                  <a:ln>
                    <a:noFill/>
                  </a:ln>
                  <a:effectLst/>
                  <a:latin typeface="Times New Roman" panose="02020603050405020304" pitchFamily="18" charset="0"/>
                  <a:cs typeface="Times New Roman" panose="02020603050405020304" pitchFamily="18" charset="0"/>
                </a:rPr>
                <a:t>2019</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59" name="Rectangle 35">
              <a:extLst>
                <a:ext uri="{FF2B5EF4-FFF2-40B4-BE49-F238E27FC236}">
                  <a16:creationId xmlns:a16="http://schemas.microsoft.com/office/drawing/2014/main" id="{46CCD36B-FDF4-644A-F21D-FD3D17D2676A}"/>
                </a:ext>
              </a:extLst>
            </p:cNvPr>
            <p:cNvSpPr>
              <a:spLocks noChangeArrowheads="1"/>
            </p:cNvSpPr>
            <p:nvPr/>
          </p:nvSpPr>
          <p:spPr bwMode="auto">
            <a:xfrm>
              <a:off x="6533505" y="5345371"/>
              <a:ext cx="3077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a:ln>
                    <a:noFill/>
                  </a:ln>
                  <a:effectLst/>
                  <a:latin typeface="Times New Roman" panose="02020603050405020304" pitchFamily="18" charset="0"/>
                  <a:cs typeface="Times New Roman" panose="02020603050405020304" pitchFamily="18" charset="0"/>
                </a:rPr>
                <a:t>2</a:t>
              </a:r>
              <a:r>
                <a:rPr kumimoji="0" lang="en-US" altLang="ja-JP" sz="1200" b="0" i="0" u="none" strike="noStrike" cap="none" normalizeH="0" baseline="0" dirty="0">
                  <a:ln>
                    <a:noFill/>
                  </a:ln>
                  <a:effectLst/>
                  <a:latin typeface="Times New Roman" panose="02020603050405020304" pitchFamily="18" charset="0"/>
                  <a:cs typeface="Times New Roman" panose="02020603050405020304" pitchFamily="18" charset="0"/>
                </a:rPr>
                <a:t>020</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60" name="Rectangle 36">
              <a:extLst>
                <a:ext uri="{FF2B5EF4-FFF2-40B4-BE49-F238E27FC236}">
                  <a16:creationId xmlns:a16="http://schemas.microsoft.com/office/drawing/2014/main" id="{211FD917-D4ED-B0AF-3707-2463E3059A3E}"/>
                </a:ext>
              </a:extLst>
            </p:cNvPr>
            <p:cNvSpPr>
              <a:spLocks noChangeArrowheads="1"/>
            </p:cNvSpPr>
            <p:nvPr/>
          </p:nvSpPr>
          <p:spPr bwMode="auto">
            <a:xfrm>
              <a:off x="7831622" y="5345371"/>
              <a:ext cx="3077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200" b="0" i="0" u="none" strike="noStrike" cap="none" normalizeH="0" baseline="0" dirty="0">
                  <a:ln>
                    <a:noFill/>
                  </a:ln>
                  <a:effectLst/>
                  <a:latin typeface="Times New Roman" panose="02020603050405020304" pitchFamily="18" charset="0"/>
                  <a:cs typeface="Times New Roman" panose="02020603050405020304" pitchFamily="18" charset="0"/>
                </a:rPr>
                <a:t>2021</a:t>
              </a:r>
              <a:endParaRPr kumimoji="0" lang="ja-JP"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61" name="Rectangle 62">
              <a:extLst>
                <a:ext uri="{FF2B5EF4-FFF2-40B4-BE49-F238E27FC236}">
                  <a16:creationId xmlns:a16="http://schemas.microsoft.com/office/drawing/2014/main" id="{540786F6-06C3-402A-803F-4ECBC52C428E}"/>
                </a:ext>
              </a:extLst>
            </p:cNvPr>
            <p:cNvSpPr>
              <a:spLocks noChangeArrowheads="1"/>
            </p:cNvSpPr>
            <p:nvPr/>
          </p:nvSpPr>
          <p:spPr bwMode="auto">
            <a:xfrm>
              <a:off x="4587004" y="5666433"/>
              <a:ext cx="4100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600" b="1" i="0" u="none" strike="noStrike" cap="none" normalizeH="0" baseline="0" dirty="0">
                  <a:ln>
                    <a:noFill/>
                  </a:ln>
                  <a:effectLst/>
                  <a:latin typeface="Times New Roman" panose="02020603050405020304" pitchFamily="18" charset="0"/>
                  <a:ea typeface="游ゴシック" panose="020B0400000000000000" pitchFamily="50" charset="-128"/>
                  <a:cs typeface="Times New Roman" panose="02020603050405020304" pitchFamily="18" charset="0"/>
                </a:rPr>
                <a:t>Year</a:t>
              </a:r>
              <a:endParaRPr kumimoji="0" lang="ja-JP" altLang="ja-JP" sz="2000" b="1"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62" name="Line 37">
              <a:extLst>
                <a:ext uri="{FF2B5EF4-FFF2-40B4-BE49-F238E27FC236}">
                  <a16:creationId xmlns:a16="http://schemas.microsoft.com/office/drawing/2014/main" id="{79D92B7E-0014-EAB1-4EB4-63CF08628A27}"/>
                </a:ext>
              </a:extLst>
            </p:cNvPr>
            <p:cNvSpPr>
              <a:spLocks noChangeShapeType="1"/>
            </p:cNvSpPr>
            <p:nvPr/>
          </p:nvSpPr>
          <p:spPr bwMode="auto">
            <a:xfrm>
              <a:off x="2429999" y="6502751"/>
              <a:ext cx="207963" cy="0"/>
            </a:xfrm>
            <a:prstGeom prst="line">
              <a:avLst/>
            </a:prstGeom>
            <a:noFill/>
            <a:ln w="23813" cap="rnd">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3" name="Rectangle 38">
              <a:extLst>
                <a:ext uri="{FF2B5EF4-FFF2-40B4-BE49-F238E27FC236}">
                  <a16:creationId xmlns:a16="http://schemas.microsoft.com/office/drawing/2014/main" id="{9EF6684D-69DA-8792-A651-DE0B39C78C49}"/>
                </a:ext>
              </a:extLst>
            </p:cNvPr>
            <p:cNvSpPr>
              <a:spLocks noChangeArrowheads="1"/>
            </p:cNvSpPr>
            <p:nvPr/>
          </p:nvSpPr>
          <p:spPr bwMode="auto">
            <a:xfrm>
              <a:off x="2660187" y="6436076"/>
              <a:ext cx="61715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000" b="1" i="0" u="none" strike="noStrike" cap="none" normalizeH="0" baseline="0" dirty="0">
                  <a:ln>
                    <a:noFill/>
                  </a:ln>
                  <a:effectLst/>
                  <a:latin typeface="Times New Roman" panose="02020603050405020304" pitchFamily="18" charset="0"/>
                  <a:ea typeface="游ゴシック" panose="020B0400000000000000" pitchFamily="50" charset="-128"/>
                  <a:cs typeface="Times New Roman" panose="02020603050405020304" pitchFamily="18" charset="0"/>
                </a:rPr>
                <a:t>20</a:t>
              </a:r>
              <a:r>
                <a:rPr lang="en-US" altLang="ja-JP" sz="1000" b="1" dirty="0">
                  <a:latin typeface="Times New Roman" panose="02020603050405020304" pitchFamily="18" charset="0"/>
                  <a:ea typeface="游ゴシック" panose="020B0400000000000000" pitchFamily="50" charset="-128"/>
                  <a:cs typeface="Times New Roman" panose="02020603050405020304" pitchFamily="18" charset="0"/>
                </a:rPr>
                <a:t>~</a:t>
              </a:r>
              <a:r>
                <a:rPr kumimoji="0" lang="en-US" altLang="ja-JP" sz="1000" b="1" i="0" u="none" strike="noStrike" cap="none" normalizeH="0" baseline="0" dirty="0">
                  <a:ln>
                    <a:noFill/>
                  </a:ln>
                  <a:effectLst/>
                  <a:latin typeface="Times New Roman" panose="02020603050405020304" pitchFamily="18" charset="0"/>
                  <a:ea typeface="游ゴシック" panose="020B0400000000000000" pitchFamily="50" charset="-128"/>
                  <a:cs typeface="Times New Roman" panose="02020603050405020304" pitchFamily="18" charset="0"/>
                </a:rPr>
                <a:t>24years</a:t>
              </a:r>
              <a:endParaRPr kumimoji="0" lang="en-US" altLang="ja-JP" sz="800" b="1" i="0" u="none" strike="noStrike" cap="none" normalizeH="0" baseline="0" dirty="0">
                <a:ln>
                  <a:noFill/>
                </a:ln>
                <a:effectLst/>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164" name="Line 40">
              <a:extLst>
                <a:ext uri="{FF2B5EF4-FFF2-40B4-BE49-F238E27FC236}">
                  <a16:creationId xmlns:a16="http://schemas.microsoft.com/office/drawing/2014/main" id="{92AA740E-A6D0-C2AF-7D11-A8F2423565BF}"/>
                </a:ext>
              </a:extLst>
            </p:cNvPr>
            <p:cNvSpPr>
              <a:spLocks noChangeShapeType="1"/>
            </p:cNvSpPr>
            <p:nvPr/>
          </p:nvSpPr>
          <p:spPr bwMode="auto">
            <a:xfrm>
              <a:off x="3595441" y="6502751"/>
              <a:ext cx="207963" cy="0"/>
            </a:xfrm>
            <a:prstGeom prst="line">
              <a:avLst/>
            </a:prstGeom>
            <a:noFill/>
            <a:ln w="23813" cap="rnd">
              <a:solidFill>
                <a:srgbClr val="ED7D3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5" name="Rectangle 41">
              <a:extLst>
                <a:ext uri="{FF2B5EF4-FFF2-40B4-BE49-F238E27FC236}">
                  <a16:creationId xmlns:a16="http://schemas.microsoft.com/office/drawing/2014/main" id="{13C39B44-3D00-EAD5-AAC5-A0332AB74751}"/>
                </a:ext>
              </a:extLst>
            </p:cNvPr>
            <p:cNvSpPr>
              <a:spLocks noChangeArrowheads="1"/>
            </p:cNvSpPr>
            <p:nvPr/>
          </p:nvSpPr>
          <p:spPr bwMode="auto">
            <a:xfrm>
              <a:off x="3825628" y="6436076"/>
              <a:ext cx="61715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000" b="1" dirty="0">
                  <a:latin typeface="Times New Roman" panose="02020603050405020304" pitchFamily="18" charset="0"/>
                  <a:ea typeface="游ゴシック" panose="020B0400000000000000" pitchFamily="50" charset="-128"/>
                  <a:cs typeface="Times New Roman" panose="02020603050405020304" pitchFamily="18" charset="0"/>
                </a:rPr>
                <a:t>25~29years</a:t>
              </a:r>
            </a:p>
          </p:txBody>
        </p:sp>
        <p:sp>
          <p:nvSpPr>
            <p:cNvPr id="166" name="Line 43">
              <a:extLst>
                <a:ext uri="{FF2B5EF4-FFF2-40B4-BE49-F238E27FC236}">
                  <a16:creationId xmlns:a16="http://schemas.microsoft.com/office/drawing/2014/main" id="{FE5E3F2A-38C2-5A8D-598F-45AB4E3BA051}"/>
                </a:ext>
              </a:extLst>
            </p:cNvPr>
            <p:cNvSpPr>
              <a:spLocks noChangeShapeType="1"/>
            </p:cNvSpPr>
            <p:nvPr/>
          </p:nvSpPr>
          <p:spPr bwMode="auto">
            <a:xfrm>
              <a:off x="4767522" y="6502751"/>
              <a:ext cx="207963" cy="0"/>
            </a:xfrm>
            <a:prstGeom prst="line">
              <a:avLst/>
            </a:prstGeom>
            <a:noFill/>
            <a:ln w="23813" cap="rnd">
              <a:solidFill>
                <a:srgbClr val="A5A5A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79" name="Rectangle 44">
              <a:extLst>
                <a:ext uri="{FF2B5EF4-FFF2-40B4-BE49-F238E27FC236}">
                  <a16:creationId xmlns:a16="http://schemas.microsoft.com/office/drawing/2014/main" id="{DB7AADAA-B137-A8C4-57CB-803C619EEC3D}"/>
                </a:ext>
              </a:extLst>
            </p:cNvPr>
            <p:cNvSpPr>
              <a:spLocks noChangeArrowheads="1"/>
            </p:cNvSpPr>
            <p:nvPr/>
          </p:nvSpPr>
          <p:spPr bwMode="auto">
            <a:xfrm>
              <a:off x="4997710" y="6429498"/>
              <a:ext cx="61715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000" b="1" dirty="0">
                  <a:latin typeface="Times New Roman" panose="02020603050405020304" pitchFamily="18" charset="0"/>
                  <a:ea typeface="游ゴシック" panose="020B0400000000000000" pitchFamily="50" charset="-128"/>
                  <a:cs typeface="Times New Roman" panose="02020603050405020304" pitchFamily="18" charset="0"/>
                </a:rPr>
                <a:t>30~34yeras</a:t>
              </a:r>
              <a:endParaRPr lang="en-US" altLang="ja-JP" sz="800" b="1" dirty="0">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180" name="Line 46">
              <a:extLst>
                <a:ext uri="{FF2B5EF4-FFF2-40B4-BE49-F238E27FC236}">
                  <a16:creationId xmlns:a16="http://schemas.microsoft.com/office/drawing/2014/main" id="{19A980F2-74E0-F6AF-F6DC-2110B1ECE15C}"/>
                </a:ext>
              </a:extLst>
            </p:cNvPr>
            <p:cNvSpPr>
              <a:spLocks noChangeShapeType="1"/>
            </p:cNvSpPr>
            <p:nvPr/>
          </p:nvSpPr>
          <p:spPr bwMode="auto">
            <a:xfrm>
              <a:off x="5940157" y="6502751"/>
              <a:ext cx="206375" cy="0"/>
            </a:xfrm>
            <a:prstGeom prst="line">
              <a:avLst/>
            </a:prstGeom>
            <a:noFill/>
            <a:ln w="23813" cap="rnd">
              <a:solidFill>
                <a:srgbClr val="FFC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1" name="Line 49">
              <a:extLst>
                <a:ext uri="{FF2B5EF4-FFF2-40B4-BE49-F238E27FC236}">
                  <a16:creationId xmlns:a16="http://schemas.microsoft.com/office/drawing/2014/main" id="{826BA796-C5A2-BB09-75FB-B496FE2E0AF8}"/>
                </a:ext>
              </a:extLst>
            </p:cNvPr>
            <p:cNvSpPr>
              <a:spLocks noChangeShapeType="1"/>
            </p:cNvSpPr>
            <p:nvPr/>
          </p:nvSpPr>
          <p:spPr bwMode="auto">
            <a:xfrm>
              <a:off x="2429723" y="6309658"/>
              <a:ext cx="207963" cy="0"/>
            </a:xfrm>
            <a:prstGeom prst="line">
              <a:avLst/>
            </a:prstGeom>
            <a:noFill/>
            <a:ln w="23813" cap="rnd">
              <a:solidFill>
                <a:srgbClr val="5B9BD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2" name="Rectangle 50">
              <a:extLst>
                <a:ext uri="{FF2B5EF4-FFF2-40B4-BE49-F238E27FC236}">
                  <a16:creationId xmlns:a16="http://schemas.microsoft.com/office/drawing/2014/main" id="{D4F69BA8-B5DD-8AB6-4DED-96E4B6E34E77}"/>
                </a:ext>
              </a:extLst>
            </p:cNvPr>
            <p:cNvSpPr>
              <a:spLocks noChangeArrowheads="1"/>
            </p:cNvSpPr>
            <p:nvPr/>
          </p:nvSpPr>
          <p:spPr bwMode="auto">
            <a:xfrm>
              <a:off x="2672271" y="6242991"/>
              <a:ext cx="61715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000" b="1" i="0" u="none" strike="noStrike" cap="none" normalizeH="0" baseline="0" dirty="0">
                  <a:ln>
                    <a:noFill/>
                  </a:ln>
                  <a:effectLst/>
                  <a:latin typeface="Times New Roman" panose="02020603050405020304" pitchFamily="18" charset="0"/>
                  <a:ea typeface="游ゴシック" panose="020B0400000000000000" pitchFamily="50" charset="-128"/>
                  <a:cs typeface="Times New Roman" panose="02020603050405020304" pitchFamily="18" charset="0"/>
                </a:rPr>
                <a:t>40</a:t>
              </a:r>
              <a:r>
                <a:rPr lang="en-US" altLang="ja-JP" sz="1000" b="1" dirty="0">
                  <a:latin typeface="Times New Roman" panose="02020603050405020304" pitchFamily="18" charset="0"/>
                  <a:ea typeface="游ゴシック" panose="020B0400000000000000" pitchFamily="50" charset="-128"/>
                  <a:cs typeface="Times New Roman" panose="02020603050405020304" pitchFamily="18" charset="0"/>
                </a:rPr>
                <a:t>~</a:t>
              </a:r>
              <a:r>
                <a:rPr kumimoji="0" lang="en-US" altLang="ja-JP" sz="1000" b="1" i="0" u="none" strike="noStrike" cap="none" normalizeH="0" baseline="0" dirty="0">
                  <a:ln>
                    <a:noFill/>
                  </a:ln>
                  <a:effectLst/>
                  <a:latin typeface="Times New Roman" panose="02020603050405020304" pitchFamily="18" charset="0"/>
                  <a:ea typeface="游ゴシック" panose="020B0400000000000000" pitchFamily="50" charset="-128"/>
                  <a:cs typeface="Times New Roman" panose="02020603050405020304" pitchFamily="18" charset="0"/>
                </a:rPr>
                <a:t>44</a:t>
              </a:r>
              <a:r>
                <a:rPr lang="en-US" altLang="ja-JP" sz="1000" b="1" dirty="0">
                  <a:latin typeface="Times New Roman" panose="02020603050405020304" pitchFamily="18" charset="0"/>
                  <a:ea typeface="游ゴシック" panose="020B0400000000000000" pitchFamily="50" charset="-128"/>
                  <a:cs typeface="Times New Roman" panose="02020603050405020304" pitchFamily="18" charset="0"/>
                </a:rPr>
                <a:t>years</a:t>
              </a:r>
              <a:endParaRPr kumimoji="0" lang="ja-JP" altLang="ja-JP" sz="1800" b="1"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83" name="Line 52">
              <a:extLst>
                <a:ext uri="{FF2B5EF4-FFF2-40B4-BE49-F238E27FC236}">
                  <a16:creationId xmlns:a16="http://schemas.microsoft.com/office/drawing/2014/main" id="{6D50B352-B153-FAED-4158-EF8F82619DF5}"/>
                </a:ext>
              </a:extLst>
            </p:cNvPr>
            <p:cNvSpPr>
              <a:spLocks noChangeShapeType="1"/>
            </p:cNvSpPr>
            <p:nvPr/>
          </p:nvSpPr>
          <p:spPr bwMode="auto">
            <a:xfrm>
              <a:off x="3597133" y="6308866"/>
              <a:ext cx="207963" cy="0"/>
            </a:xfrm>
            <a:prstGeom prst="line">
              <a:avLst/>
            </a:prstGeom>
            <a:noFill/>
            <a:ln w="23813" cap="rnd">
              <a:solidFill>
                <a:srgbClr val="70AD4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4" name="Rectangle 53">
              <a:extLst>
                <a:ext uri="{FF2B5EF4-FFF2-40B4-BE49-F238E27FC236}">
                  <a16:creationId xmlns:a16="http://schemas.microsoft.com/office/drawing/2014/main" id="{5A850D88-04F4-ABD2-ED98-1A2B69349BBB}"/>
                </a:ext>
              </a:extLst>
            </p:cNvPr>
            <p:cNvSpPr>
              <a:spLocks noChangeArrowheads="1"/>
            </p:cNvSpPr>
            <p:nvPr/>
          </p:nvSpPr>
          <p:spPr bwMode="auto">
            <a:xfrm>
              <a:off x="3835486" y="6242191"/>
              <a:ext cx="61715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000" b="1" dirty="0">
                  <a:latin typeface="Times New Roman" panose="02020603050405020304" pitchFamily="18" charset="0"/>
                  <a:ea typeface="游ゴシック" panose="020B0400000000000000" pitchFamily="50" charset="-128"/>
                  <a:cs typeface="Times New Roman" panose="02020603050405020304" pitchFamily="18" charset="0"/>
                </a:rPr>
                <a:t>45~49years</a:t>
              </a:r>
              <a:endParaRPr kumimoji="0" lang="ja-JP" altLang="ja-JP" sz="2400" b="1"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85" name="Line 55">
              <a:extLst>
                <a:ext uri="{FF2B5EF4-FFF2-40B4-BE49-F238E27FC236}">
                  <a16:creationId xmlns:a16="http://schemas.microsoft.com/office/drawing/2014/main" id="{F1B9A090-F92D-6F1B-38DB-6B8167FE510D}"/>
                </a:ext>
              </a:extLst>
            </p:cNvPr>
            <p:cNvSpPr>
              <a:spLocks noChangeShapeType="1"/>
            </p:cNvSpPr>
            <p:nvPr/>
          </p:nvSpPr>
          <p:spPr bwMode="auto">
            <a:xfrm>
              <a:off x="4764502" y="6308866"/>
              <a:ext cx="207963" cy="0"/>
            </a:xfrm>
            <a:prstGeom prst="line">
              <a:avLst/>
            </a:prstGeom>
            <a:noFill/>
            <a:ln w="23813" cap="rnd">
              <a:solidFill>
                <a:srgbClr val="264478"/>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6" name="Rectangle 56">
              <a:extLst>
                <a:ext uri="{FF2B5EF4-FFF2-40B4-BE49-F238E27FC236}">
                  <a16:creationId xmlns:a16="http://schemas.microsoft.com/office/drawing/2014/main" id="{88740ED5-F42F-181C-0718-DC222CAD3B1B}"/>
                </a:ext>
              </a:extLst>
            </p:cNvPr>
            <p:cNvSpPr>
              <a:spLocks noChangeArrowheads="1"/>
            </p:cNvSpPr>
            <p:nvPr/>
          </p:nvSpPr>
          <p:spPr bwMode="auto">
            <a:xfrm>
              <a:off x="4993102" y="6242191"/>
              <a:ext cx="61715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000" b="1" i="0" u="none" strike="noStrike" cap="none" normalizeH="0" baseline="0" dirty="0">
                  <a:ln>
                    <a:noFill/>
                  </a:ln>
                  <a:effectLst/>
                  <a:latin typeface="Times New Roman" panose="02020603050405020304" pitchFamily="18" charset="0"/>
                  <a:ea typeface="游ゴシック" panose="020B0400000000000000" pitchFamily="50" charset="-128"/>
                  <a:cs typeface="Times New Roman" panose="02020603050405020304" pitchFamily="18" charset="0"/>
                </a:rPr>
                <a:t>50~54years</a:t>
              </a:r>
              <a:endParaRPr kumimoji="0" lang="ja-JP" altLang="ja-JP" sz="2400" b="1"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87" name="Line 58">
              <a:extLst>
                <a:ext uri="{FF2B5EF4-FFF2-40B4-BE49-F238E27FC236}">
                  <a16:creationId xmlns:a16="http://schemas.microsoft.com/office/drawing/2014/main" id="{625F7C49-B00C-10D4-0D46-7BF756BDE22A}"/>
                </a:ext>
              </a:extLst>
            </p:cNvPr>
            <p:cNvSpPr>
              <a:spLocks noChangeShapeType="1"/>
            </p:cNvSpPr>
            <p:nvPr/>
          </p:nvSpPr>
          <p:spPr bwMode="auto">
            <a:xfrm>
              <a:off x="5940876" y="6308866"/>
              <a:ext cx="207963" cy="0"/>
            </a:xfrm>
            <a:prstGeom prst="line">
              <a:avLst/>
            </a:prstGeom>
            <a:noFill/>
            <a:ln w="23813" cap="rnd">
              <a:solidFill>
                <a:srgbClr val="9E480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8" name="Rectangle 59">
              <a:extLst>
                <a:ext uri="{FF2B5EF4-FFF2-40B4-BE49-F238E27FC236}">
                  <a16:creationId xmlns:a16="http://schemas.microsoft.com/office/drawing/2014/main" id="{5016A730-2BE0-DE78-E013-829B4434246C}"/>
                </a:ext>
              </a:extLst>
            </p:cNvPr>
            <p:cNvSpPr>
              <a:spLocks noChangeArrowheads="1"/>
            </p:cNvSpPr>
            <p:nvPr/>
          </p:nvSpPr>
          <p:spPr bwMode="auto">
            <a:xfrm>
              <a:off x="6171063" y="6248769"/>
              <a:ext cx="62677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000" b="1" dirty="0">
                  <a:latin typeface="Times New Roman" panose="02020603050405020304" pitchFamily="18" charset="0"/>
                  <a:ea typeface="游ゴシック" panose="020B0400000000000000" pitchFamily="50" charset="-128"/>
                  <a:cs typeface="Times New Roman" panose="02020603050405020304" pitchFamily="18" charset="0"/>
                </a:rPr>
                <a:t>55~59years</a:t>
              </a:r>
              <a:endParaRPr kumimoji="0" lang="ja-JP" altLang="ja-JP" sz="1000" b="1"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89" name="Line 61">
              <a:extLst>
                <a:ext uri="{FF2B5EF4-FFF2-40B4-BE49-F238E27FC236}">
                  <a16:creationId xmlns:a16="http://schemas.microsoft.com/office/drawing/2014/main" id="{4A9AD84B-894A-9395-62CF-C952A06D2BAD}"/>
                </a:ext>
              </a:extLst>
            </p:cNvPr>
            <p:cNvSpPr>
              <a:spLocks noChangeShapeType="1"/>
            </p:cNvSpPr>
            <p:nvPr/>
          </p:nvSpPr>
          <p:spPr bwMode="auto">
            <a:xfrm>
              <a:off x="2434822" y="6102605"/>
              <a:ext cx="206375" cy="0"/>
            </a:xfrm>
            <a:prstGeom prst="line">
              <a:avLst/>
            </a:prstGeom>
            <a:noFill/>
            <a:ln w="23813" cap="rnd">
              <a:solidFill>
                <a:srgbClr val="63636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0" name="Rectangle 62">
              <a:extLst>
                <a:ext uri="{FF2B5EF4-FFF2-40B4-BE49-F238E27FC236}">
                  <a16:creationId xmlns:a16="http://schemas.microsoft.com/office/drawing/2014/main" id="{CABB6CC1-60BD-82CB-5144-8CFC6B56C9FA}"/>
                </a:ext>
              </a:extLst>
            </p:cNvPr>
            <p:cNvSpPr>
              <a:spLocks noChangeArrowheads="1"/>
            </p:cNvSpPr>
            <p:nvPr/>
          </p:nvSpPr>
          <p:spPr bwMode="auto">
            <a:xfrm>
              <a:off x="2665010" y="6035930"/>
              <a:ext cx="61715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000" b="1" dirty="0">
                  <a:latin typeface="Times New Roman" panose="02020603050405020304" pitchFamily="18" charset="0"/>
                  <a:ea typeface="游ゴシック" panose="020B0400000000000000" pitchFamily="50" charset="-128"/>
                  <a:cs typeface="Times New Roman" panose="02020603050405020304" pitchFamily="18" charset="0"/>
                </a:rPr>
                <a:t>60~64years</a:t>
              </a:r>
              <a:endParaRPr kumimoji="0" lang="ja-JP" altLang="ja-JP" sz="1800" b="1"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91" name="Line 64">
              <a:extLst>
                <a:ext uri="{FF2B5EF4-FFF2-40B4-BE49-F238E27FC236}">
                  <a16:creationId xmlns:a16="http://schemas.microsoft.com/office/drawing/2014/main" id="{7508CFC7-3497-9EA4-FFBF-982E9EF9EA02}"/>
                </a:ext>
              </a:extLst>
            </p:cNvPr>
            <p:cNvSpPr>
              <a:spLocks noChangeShapeType="1"/>
            </p:cNvSpPr>
            <p:nvPr/>
          </p:nvSpPr>
          <p:spPr bwMode="auto">
            <a:xfrm>
              <a:off x="3595649" y="6102605"/>
              <a:ext cx="207963" cy="0"/>
            </a:xfrm>
            <a:prstGeom prst="line">
              <a:avLst/>
            </a:prstGeom>
            <a:noFill/>
            <a:ln w="23813" cap="rnd">
              <a:solidFill>
                <a:srgbClr val="9973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2" name="Rectangle 65">
              <a:extLst>
                <a:ext uri="{FF2B5EF4-FFF2-40B4-BE49-F238E27FC236}">
                  <a16:creationId xmlns:a16="http://schemas.microsoft.com/office/drawing/2014/main" id="{5E465FCF-8623-C5C7-373F-9E4F9D90A3A4}"/>
                </a:ext>
              </a:extLst>
            </p:cNvPr>
            <p:cNvSpPr>
              <a:spLocks noChangeArrowheads="1"/>
            </p:cNvSpPr>
            <p:nvPr/>
          </p:nvSpPr>
          <p:spPr bwMode="auto">
            <a:xfrm>
              <a:off x="3825837" y="6035930"/>
              <a:ext cx="61715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000" b="1" dirty="0">
                  <a:latin typeface="Times New Roman" panose="02020603050405020304" pitchFamily="18" charset="0"/>
                  <a:ea typeface="游ゴシック" panose="020B0400000000000000" pitchFamily="50" charset="-128"/>
                  <a:cs typeface="Times New Roman" panose="02020603050405020304" pitchFamily="18" charset="0"/>
                </a:rPr>
                <a:t>65~69years</a:t>
              </a:r>
              <a:endParaRPr kumimoji="0" lang="ja-JP" altLang="ja-JP" sz="1800" b="1"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93" name="Line 67">
              <a:extLst>
                <a:ext uri="{FF2B5EF4-FFF2-40B4-BE49-F238E27FC236}">
                  <a16:creationId xmlns:a16="http://schemas.microsoft.com/office/drawing/2014/main" id="{EB33A597-DD13-38A4-D285-C7E48DB2E2AF}"/>
                </a:ext>
              </a:extLst>
            </p:cNvPr>
            <p:cNvSpPr>
              <a:spLocks noChangeShapeType="1"/>
            </p:cNvSpPr>
            <p:nvPr/>
          </p:nvSpPr>
          <p:spPr bwMode="auto">
            <a:xfrm>
              <a:off x="4761463" y="6102605"/>
              <a:ext cx="207963" cy="0"/>
            </a:xfrm>
            <a:prstGeom prst="line">
              <a:avLst/>
            </a:prstGeom>
            <a:noFill/>
            <a:ln w="23813" cap="rnd">
              <a:solidFill>
                <a:srgbClr val="255E9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4" name="Rectangle 68">
              <a:extLst>
                <a:ext uri="{FF2B5EF4-FFF2-40B4-BE49-F238E27FC236}">
                  <a16:creationId xmlns:a16="http://schemas.microsoft.com/office/drawing/2014/main" id="{89EB9BA7-0915-B2B8-2EF6-1F771659204A}"/>
                </a:ext>
              </a:extLst>
            </p:cNvPr>
            <p:cNvSpPr>
              <a:spLocks noChangeArrowheads="1"/>
            </p:cNvSpPr>
            <p:nvPr/>
          </p:nvSpPr>
          <p:spPr bwMode="auto">
            <a:xfrm>
              <a:off x="4991651" y="6035930"/>
              <a:ext cx="61715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000" b="1" dirty="0">
                  <a:latin typeface="Times New Roman" panose="02020603050405020304" pitchFamily="18" charset="0"/>
                  <a:ea typeface="游ゴシック" panose="020B0400000000000000" pitchFamily="50" charset="-128"/>
                  <a:cs typeface="Times New Roman" panose="02020603050405020304" pitchFamily="18" charset="0"/>
                </a:rPr>
                <a:t>70~74years</a:t>
              </a:r>
              <a:endParaRPr kumimoji="0" lang="ja-JP" altLang="ja-JP" sz="1800" b="1"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95" name="Line 70">
              <a:extLst>
                <a:ext uri="{FF2B5EF4-FFF2-40B4-BE49-F238E27FC236}">
                  <a16:creationId xmlns:a16="http://schemas.microsoft.com/office/drawing/2014/main" id="{5E69BD97-D161-A7F6-371F-7F7E0EAA6AEE}"/>
                </a:ext>
              </a:extLst>
            </p:cNvPr>
            <p:cNvSpPr>
              <a:spLocks noChangeShapeType="1"/>
            </p:cNvSpPr>
            <p:nvPr/>
          </p:nvSpPr>
          <p:spPr bwMode="auto">
            <a:xfrm>
              <a:off x="5929991" y="6102605"/>
              <a:ext cx="207963" cy="0"/>
            </a:xfrm>
            <a:prstGeom prst="line">
              <a:avLst/>
            </a:prstGeom>
            <a:noFill/>
            <a:ln w="23813" cap="rnd">
              <a:solidFill>
                <a:srgbClr val="43682B"/>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6" name="Rectangle 71">
              <a:extLst>
                <a:ext uri="{FF2B5EF4-FFF2-40B4-BE49-F238E27FC236}">
                  <a16:creationId xmlns:a16="http://schemas.microsoft.com/office/drawing/2014/main" id="{03AD5EEF-66DB-5501-8CAD-6B0527E97B28}"/>
                </a:ext>
              </a:extLst>
            </p:cNvPr>
            <p:cNvSpPr>
              <a:spLocks noChangeArrowheads="1"/>
            </p:cNvSpPr>
            <p:nvPr/>
          </p:nvSpPr>
          <p:spPr bwMode="auto">
            <a:xfrm>
              <a:off x="6160179" y="6035930"/>
              <a:ext cx="61715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000" b="1" dirty="0">
                  <a:latin typeface="Times New Roman" panose="02020603050405020304" pitchFamily="18" charset="0"/>
                  <a:ea typeface="游ゴシック" panose="020B0400000000000000" pitchFamily="50" charset="-128"/>
                  <a:cs typeface="Times New Roman" panose="02020603050405020304" pitchFamily="18" charset="0"/>
                </a:rPr>
                <a:t>75~79years</a:t>
              </a:r>
              <a:endParaRPr kumimoji="0" lang="ja-JP" altLang="ja-JP" sz="1000" b="1"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97" name="Rectangle 44">
              <a:extLst>
                <a:ext uri="{FF2B5EF4-FFF2-40B4-BE49-F238E27FC236}">
                  <a16:creationId xmlns:a16="http://schemas.microsoft.com/office/drawing/2014/main" id="{E4EF697B-8AFA-AE92-8567-82DEFADA9EEA}"/>
                </a:ext>
              </a:extLst>
            </p:cNvPr>
            <p:cNvSpPr>
              <a:spLocks noChangeArrowheads="1"/>
            </p:cNvSpPr>
            <p:nvPr/>
          </p:nvSpPr>
          <p:spPr bwMode="auto">
            <a:xfrm>
              <a:off x="6197103" y="6433618"/>
              <a:ext cx="61715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000" b="1" dirty="0">
                  <a:latin typeface="Times New Roman" panose="02020603050405020304" pitchFamily="18" charset="0"/>
                  <a:ea typeface="游ゴシック" panose="020B0400000000000000" pitchFamily="50" charset="-128"/>
                  <a:cs typeface="Times New Roman" panose="02020603050405020304" pitchFamily="18" charset="0"/>
                </a:rPr>
                <a:t>35~39yeras</a:t>
              </a:r>
            </a:p>
          </p:txBody>
        </p:sp>
        <p:sp>
          <p:nvSpPr>
            <p:cNvPr id="198" name="Rectangle 62">
              <a:extLst>
                <a:ext uri="{FF2B5EF4-FFF2-40B4-BE49-F238E27FC236}">
                  <a16:creationId xmlns:a16="http://schemas.microsoft.com/office/drawing/2014/main" id="{A3CC0677-3442-270B-CF2B-4F878ED3275B}"/>
                </a:ext>
              </a:extLst>
            </p:cNvPr>
            <p:cNvSpPr>
              <a:spLocks noChangeArrowheads="1"/>
            </p:cNvSpPr>
            <p:nvPr/>
          </p:nvSpPr>
          <p:spPr bwMode="auto">
            <a:xfrm>
              <a:off x="1646453" y="6181756"/>
              <a:ext cx="57387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000" b="1" dirty="0">
                  <a:latin typeface="Times New Roman" panose="02020603050405020304" pitchFamily="18" charset="0"/>
                  <a:ea typeface="游ゴシック" panose="020B0400000000000000" pitchFamily="50" charset="-128"/>
                  <a:cs typeface="Times New Roman" panose="02020603050405020304" pitchFamily="18" charset="0"/>
                </a:rPr>
                <a:t>Age group</a:t>
              </a:r>
              <a:endParaRPr kumimoji="0" lang="ja-JP" altLang="ja-JP" sz="1800" b="1"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99" name="Rectangle 27">
              <a:extLst>
                <a:ext uri="{FF2B5EF4-FFF2-40B4-BE49-F238E27FC236}">
                  <a16:creationId xmlns:a16="http://schemas.microsoft.com/office/drawing/2014/main" id="{EC03638D-6F9B-5D71-F44B-B9670A692A25}"/>
                </a:ext>
              </a:extLst>
            </p:cNvPr>
            <p:cNvSpPr>
              <a:spLocks noChangeArrowheads="1"/>
            </p:cNvSpPr>
            <p:nvPr/>
          </p:nvSpPr>
          <p:spPr bwMode="auto">
            <a:xfrm>
              <a:off x="369688" y="2967693"/>
              <a:ext cx="307777" cy="312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vert270"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2000" dirty="0" err="1">
                  <a:latin typeface="Times New Roman" panose="02020603050405020304" pitchFamily="18" charset="0"/>
                  <a:cs typeface="Times New Roman" panose="02020603050405020304" pitchFamily="18" charset="0"/>
                </a:rPr>
                <a:t>val</a:t>
              </a:r>
              <a:endParaRPr kumimoji="0" lang="ja-JP" altLang="ja-JP" sz="180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200" name="Rectangle 38">
              <a:extLst>
                <a:ext uri="{FF2B5EF4-FFF2-40B4-BE49-F238E27FC236}">
                  <a16:creationId xmlns:a16="http://schemas.microsoft.com/office/drawing/2014/main" id="{184F4DD9-3E3C-4555-FEE0-247D4C69BC65}"/>
                </a:ext>
              </a:extLst>
            </p:cNvPr>
            <p:cNvSpPr>
              <a:spLocks noChangeArrowheads="1"/>
            </p:cNvSpPr>
            <p:nvPr/>
          </p:nvSpPr>
          <p:spPr bwMode="auto">
            <a:xfrm>
              <a:off x="8175740" y="4278274"/>
              <a:ext cx="61715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000" b="1" i="0" u="none" strike="noStrike" cap="none" normalizeH="0" baseline="0" dirty="0">
                  <a:ln>
                    <a:noFill/>
                  </a:ln>
                  <a:effectLst/>
                  <a:latin typeface="Times New Roman" panose="02020603050405020304" pitchFamily="18" charset="0"/>
                  <a:ea typeface="游ゴシック" panose="020B0400000000000000" pitchFamily="50" charset="-128"/>
                  <a:cs typeface="Times New Roman" panose="02020603050405020304" pitchFamily="18" charset="0"/>
                </a:rPr>
                <a:t>20</a:t>
              </a:r>
              <a:r>
                <a:rPr lang="en-US" altLang="ja-JP" sz="1000" b="1" dirty="0">
                  <a:latin typeface="Times New Roman" panose="02020603050405020304" pitchFamily="18" charset="0"/>
                  <a:ea typeface="游ゴシック" panose="020B0400000000000000" pitchFamily="50" charset="-128"/>
                  <a:cs typeface="Times New Roman" panose="02020603050405020304" pitchFamily="18" charset="0"/>
                </a:rPr>
                <a:t>~</a:t>
              </a:r>
              <a:r>
                <a:rPr kumimoji="0" lang="en-US" altLang="ja-JP" sz="1000" b="1" i="0" u="none" strike="noStrike" cap="none" normalizeH="0" baseline="0" dirty="0">
                  <a:ln>
                    <a:noFill/>
                  </a:ln>
                  <a:effectLst/>
                  <a:latin typeface="Times New Roman" panose="02020603050405020304" pitchFamily="18" charset="0"/>
                  <a:ea typeface="游ゴシック" panose="020B0400000000000000" pitchFamily="50" charset="-128"/>
                  <a:cs typeface="Times New Roman" panose="02020603050405020304" pitchFamily="18" charset="0"/>
                </a:rPr>
                <a:t>24years</a:t>
              </a:r>
              <a:endParaRPr kumimoji="0" lang="en-US" altLang="ja-JP" sz="800" b="1" i="0" u="none" strike="noStrike" cap="none" normalizeH="0" baseline="0" dirty="0">
                <a:ln>
                  <a:noFill/>
                </a:ln>
                <a:effectLst/>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201" name="Rectangle 50">
              <a:extLst>
                <a:ext uri="{FF2B5EF4-FFF2-40B4-BE49-F238E27FC236}">
                  <a16:creationId xmlns:a16="http://schemas.microsoft.com/office/drawing/2014/main" id="{2B6676CE-6ED5-45DA-2F77-8979FAD6B27D}"/>
                </a:ext>
              </a:extLst>
            </p:cNvPr>
            <p:cNvSpPr>
              <a:spLocks noChangeArrowheads="1"/>
            </p:cNvSpPr>
            <p:nvPr/>
          </p:nvSpPr>
          <p:spPr bwMode="auto">
            <a:xfrm>
              <a:off x="8172027" y="3823871"/>
              <a:ext cx="61715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000" b="1" i="0" u="none" strike="noStrike" cap="none" normalizeH="0" baseline="0" dirty="0">
                  <a:ln>
                    <a:noFill/>
                  </a:ln>
                  <a:effectLst/>
                  <a:latin typeface="Times New Roman" panose="02020603050405020304" pitchFamily="18" charset="0"/>
                  <a:ea typeface="游ゴシック" panose="020B0400000000000000" pitchFamily="50" charset="-128"/>
                  <a:cs typeface="Times New Roman" panose="02020603050405020304" pitchFamily="18" charset="0"/>
                </a:rPr>
                <a:t>40~44</a:t>
              </a:r>
              <a:r>
                <a:rPr lang="en-US" altLang="ja-JP" sz="1000" b="1" dirty="0">
                  <a:latin typeface="Times New Roman" panose="02020603050405020304" pitchFamily="18" charset="0"/>
                  <a:ea typeface="游ゴシック" panose="020B0400000000000000" pitchFamily="50" charset="-128"/>
                  <a:cs typeface="Times New Roman" panose="02020603050405020304" pitchFamily="18" charset="0"/>
                </a:rPr>
                <a:t>years</a:t>
              </a:r>
              <a:endParaRPr kumimoji="0" lang="ja-JP" altLang="ja-JP" sz="1800" b="1"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202" name="Rectangle 62">
              <a:extLst>
                <a:ext uri="{FF2B5EF4-FFF2-40B4-BE49-F238E27FC236}">
                  <a16:creationId xmlns:a16="http://schemas.microsoft.com/office/drawing/2014/main" id="{A48F848E-47D3-2BF3-C44E-C41AE8C3C113}"/>
                </a:ext>
              </a:extLst>
            </p:cNvPr>
            <p:cNvSpPr>
              <a:spLocks noChangeArrowheads="1"/>
            </p:cNvSpPr>
            <p:nvPr/>
          </p:nvSpPr>
          <p:spPr bwMode="auto">
            <a:xfrm>
              <a:off x="8175354" y="3047797"/>
              <a:ext cx="61715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000" b="1" dirty="0">
                  <a:latin typeface="Times New Roman" panose="02020603050405020304" pitchFamily="18" charset="0"/>
                  <a:ea typeface="游ゴシック" panose="020B0400000000000000" pitchFamily="50" charset="-128"/>
                  <a:cs typeface="Times New Roman" panose="02020603050405020304" pitchFamily="18" charset="0"/>
                </a:rPr>
                <a:t>60~64years</a:t>
              </a:r>
              <a:endParaRPr kumimoji="0" lang="ja-JP" altLang="ja-JP" sz="1800" b="1"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203" name="Rectangle 44">
              <a:extLst>
                <a:ext uri="{FF2B5EF4-FFF2-40B4-BE49-F238E27FC236}">
                  <a16:creationId xmlns:a16="http://schemas.microsoft.com/office/drawing/2014/main" id="{176373F0-2918-5CE5-097C-1B2E32C101ED}"/>
                </a:ext>
              </a:extLst>
            </p:cNvPr>
            <p:cNvSpPr>
              <a:spLocks noChangeArrowheads="1"/>
            </p:cNvSpPr>
            <p:nvPr/>
          </p:nvSpPr>
          <p:spPr bwMode="auto">
            <a:xfrm>
              <a:off x="8169835" y="4070750"/>
              <a:ext cx="61715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000" b="1" dirty="0">
                  <a:latin typeface="Times New Roman" panose="02020603050405020304" pitchFamily="18" charset="0"/>
                  <a:ea typeface="游ゴシック" panose="020B0400000000000000" pitchFamily="50" charset="-128"/>
                  <a:cs typeface="Times New Roman" panose="02020603050405020304" pitchFamily="18" charset="0"/>
                </a:rPr>
                <a:t>30~34yeras</a:t>
              </a:r>
              <a:endParaRPr lang="en-US" altLang="ja-JP" sz="800" b="1" dirty="0">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204" name="Rectangle 56">
              <a:extLst>
                <a:ext uri="{FF2B5EF4-FFF2-40B4-BE49-F238E27FC236}">
                  <a16:creationId xmlns:a16="http://schemas.microsoft.com/office/drawing/2014/main" id="{64D40414-625F-9F33-8B82-36A256CF5ECC}"/>
                </a:ext>
              </a:extLst>
            </p:cNvPr>
            <p:cNvSpPr>
              <a:spLocks noChangeArrowheads="1"/>
            </p:cNvSpPr>
            <p:nvPr/>
          </p:nvSpPr>
          <p:spPr bwMode="auto">
            <a:xfrm>
              <a:off x="8181266" y="3517170"/>
              <a:ext cx="61715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000" b="1" i="0" u="none" strike="noStrike" cap="none" normalizeH="0" baseline="0" dirty="0">
                  <a:ln>
                    <a:noFill/>
                  </a:ln>
                  <a:effectLst/>
                  <a:latin typeface="Times New Roman" panose="02020603050405020304" pitchFamily="18" charset="0"/>
                  <a:ea typeface="游ゴシック" panose="020B0400000000000000" pitchFamily="50" charset="-128"/>
                  <a:cs typeface="Times New Roman" panose="02020603050405020304" pitchFamily="18" charset="0"/>
                </a:rPr>
                <a:t>50~54years</a:t>
              </a:r>
              <a:endParaRPr kumimoji="0" lang="ja-JP" altLang="ja-JP" sz="2400" b="1"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205" name="Rectangle 68">
              <a:extLst>
                <a:ext uri="{FF2B5EF4-FFF2-40B4-BE49-F238E27FC236}">
                  <a16:creationId xmlns:a16="http://schemas.microsoft.com/office/drawing/2014/main" id="{8D6BFFEE-06A2-5C0A-8066-003E998C7DEB}"/>
                </a:ext>
              </a:extLst>
            </p:cNvPr>
            <p:cNvSpPr>
              <a:spLocks noChangeArrowheads="1"/>
            </p:cNvSpPr>
            <p:nvPr/>
          </p:nvSpPr>
          <p:spPr bwMode="auto">
            <a:xfrm>
              <a:off x="8169230" y="2382999"/>
              <a:ext cx="61715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000" b="1" dirty="0">
                  <a:latin typeface="Times New Roman" panose="02020603050405020304" pitchFamily="18" charset="0"/>
                  <a:ea typeface="游ゴシック" panose="020B0400000000000000" pitchFamily="50" charset="-128"/>
                  <a:cs typeface="Times New Roman" panose="02020603050405020304" pitchFamily="18" charset="0"/>
                </a:rPr>
                <a:t>70~74years</a:t>
              </a:r>
              <a:endParaRPr kumimoji="0" lang="ja-JP" altLang="ja-JP" sz="1800" b="1"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206" name="Rectangle 59">
              <a:extLst>
                <a:ext uri="{FF2B5EF4-FFF2-40B4-BE49-F238E27FC236}">
                  <a16:creationId xmlns:a16="http://schemas.microsoft.com/office/drawing/2014/main" id="{61FCE58A-815D-0D27-C474-8F9446C5003B}"/>
                </a:ext>
              </a:extLst>
            </p:cNvPr>
            <p:cNvSpPr>
              <a:spLocks noChangeArrowheads="1"/>
            </p:cNvSpPr>
            <p:nvPr/>
          </p:nvSpPr>
          <p:spPr bwMode="auto">
            <a:xfrm>
              <a:off x="8180260" y="3313101"/>
              <a:ext cx="62677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000" b="1" dirty="0">
                  <a:latin typeface="Times New Roman" panose="02020603050405020304" pitchFamily="18" charset="0"/>
                  <a:ea typeface="游ゴシック" panose="020B0400000000000000" pitchFamily="50" charset="-128"/>
                  <a:cs typeface="Times New Roman" panose="02020603050405020304" pitchFamily="18" charset="0"/>
                </a:rPr>
                <a:t>55~59years</a:t>
              </a:r>
              <a:endParaRPr kumimoji="0" lang="ja-JP" altLang="ja-JP" sz="1000" b="1"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207" name="Rectangle 65">
              <a:extLst>
                <a:ext uri="{FF2B5EF4-FFF2-40B4-BE49-F238E27FC236}">
                  <a16:creationId xmlns:a16="http://schemas.microsoft.com/office/drawing/2014/main" id="{18A5C283-460E-26AB-4186-7D6BF52F2E4B}"/>
                </a:ext>
              </a:extLst>
            </p:cNvPr>
            <p:cNvSpPr>
              <a:spLocks noChangeArrowheads="1"/>
            </p:cNvSpPr>
            <p:nvPr/>
          </p:nvSpPr>
          <p:spPr bwMode="auto">
            <a:xfrm>
              <a:off x="8166358" y="2739178"/>
              <a:ext cx="61715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000" b="1" dirty="0">
                  <a:latin typeface="Times New Roman" panose="02020603050405020304" pitchFamily="18" charset="0"/>
                  <a:ea typeface="游ゴシック" panose="020B0400000000000000" pitchFamily="50" charset="-128"/>
                  <a:cs typeface="Times New Roman" panose="02020603050405020304" pitchFamily="18" charset="0"/>
                </a:rPr>
                <a:t>65~69years</a:t>
              </a:r>
              <a:endParaRPr kumimoji="0" lang="ja-JP" altLang="ja-JP" sz="1800" b="1"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208" name="Rectangle 71">
              <a:extLst>
                <a:ext uri="{FF2B5EF4-FFF2-40B4-BE49-F238E27FC236}">
                  <a16:creationId xmlns:a16="http://schemas.microsoft.com/office/drawing/2014/main" id="{4E8A7635-23A7-219D-E8B3-92E9AD1CAD81}"/>
                </a:ext>
              </a:extLst>
            </p:cNvPr>
            <p:cNvSpPr>
              <a:spLocks noChangeArrowheads="1"/>
            </p:cNvSpPr>
            <p:nvPr/>
          </p:nvSpPr>
          <p:spPr bwMode="auto">
            <a:xfrm>
              <a:off x="8184212" y="1989588"/>
              <a:ext cx="61715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000" b="1" dirty="0">
                  <a:latin typeface="Times New Roman" panose="02020603050405020304" pitchFamily="18" charset="0"/>
                  <a:ea typeface="游ゴシック" panose="020B0400000000000000" pitchFamily="50" charset="-128"/>
                  <a:cs typeface="Times New Roman" panose="02020603050405020304" pitchFamily="18" charset="0"/>
                </a:rPr>
                <a:t>75~79years</a:t>
              </a:r>
              <a:endParaRPr kumimoji="0" lang="ja-JP" altLang="ja-JP" sz="1000" b="1"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209" name="Rectangle 53">
              <a:extLst>
                <a:ext uri="{FF2B5EF4-FFF2-40B4-BE49-F238E27FC236}">
                  <a16:creationId xmlns:a16="http://schemas.microsoft.com/office/drawing/2014/main" id="{2927FE7B-0167-B6B2-86EC-52C5EC65C80B}"/>
                </a:ext>
              </a:extLst>
            </p:cNvPr>
            <p:cNvSpPr>
              <a:spLocks noChangeArrowheads="1"/>
            </p:cNvSpPr>
            <p:nvPr/>
          </p:nvSpPr>
          <p:spPr bwMode="auto">
            <a:xfrm>
              <a:off x="8180014" y="3693292"/>
              <a:ext cx="61715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000" b="1" dirty="0">
                  <a:latin typeface="Times New Roman" panose="02020603050405020304" pitchFamily="18" charset="0"/>
                  <a:ea typeface="游ゴシック" panose="020B0400000000000000" pitchFamily="50" charset="-128"/>
                  <a:cs typeface="Times New Roman" panose="02020603050405020304" pitchFamily="18" charset="0"/>
                </a:rPr>
                <a:t>45~49years</a:t>
              </a:r>
              <a:endParaRPr kumimoji="0" lang="ja-JP" altLang="ja-JP" sz="2400" b="1"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210" name="Rectangle 44">
              <a:extLst>
                <a:ext uri="{FF2B5EF4-FFF2-40B4-BE49-F238E27FC236}">
                  <a16:creationId xmlns:a16="http://schemas.microsoft.com/office/drawing/2014/main" id="{3A0521EB-D17E-7F82-56DE-52675708AA5C}"/>
                </a:ext>
              </a:extLst>
            </p:cNvPr>
            <p:cNvSpPr>
              <a:spLocks noChangeArrowheads="1"/>
            </p:cNvSpPr>
            <p:nvPr/>
          </p:nvSpPr>
          <p:spPr bwMode="auto">
            <a:xfrm>
              <a:off x="8165380" y="3945559"/>
              <a:ext cx="61715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000" b="1" dirty="0">
                  <a:latin typeface="Times New Roman" panose="02020603050405020304" pitchFamily="18" charset="0"/>
                  <a:ea typeface="游ゴシック" panose="020B0400000000000000" pitchFamily="50" charset="-128"/>
                  <a:cs typeface="Times New Roman" panose="02020603050405020304" pitchFamily="18" charset="0"/>
                </a:rPr>
                <a:t>35~39yeras</a:t>
              </a:r>
            </a:p>
          </p:txBody>
        </p:sp>
        <p:sp>
          <p:nvSpPr>
            <p:cNvPr id="211" name="Rectangle 41">
              <a:extLst>
                <a:ext uri="{FF2B5EF4-FFF2-40B4-BE49-F238E27FC236}">
                  <a16:creationId xmlns:a16="http://schemas.microsoft.com/office/drawing/2014/main" id="{52280C07-E07B-AD27-CFED-2D603F6A921F}"/>
                </a:ext>
              </a:extLst>
            </p:cNvPr>
            <p:cNvSpPr>
              <a:spLocks noChangeArrowheads="1"/>
            </p:cNvSpPr>
            <p:nvPr/>
          </p:nvSpPr>
          <p:spPr bwMode="auto">
            <a:xfrm>
              <a:off x="8164528" y="4166444"/>
              <a:ext cx="61715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000" b="1" dirty="0">
                  <a:latin typeface="Times New Roman" panose="02020603050405020304" pitchFamily="18" charset="0"/>
                  <a:ea typeface="游ゴシック" panose="020B0400000000000000" pitchFamily="50" charset="-128"/>
                  <a:cs typeface="Times New Roman" panose="02020603050405020304" pitchFamily="18" charset="0"/>
                </a:rPr>
                <a:t>25~29years</a:t>
              </a:r>
            </a:p>
          </p:txBody>
        </p:sp>
        <p:sp>
          <p:nvSpPr>
            <p:cNvPr id="213" name="Rectangle 5">
              <a:extLst>
                <a:ext uri="{FF2B5EF4-FFF2-40B4-BE49-F238E27FC236}">
                  <a16:creationId xmlns:a16="http://schemas.microsoft.com/office/drawing/2014/main" id="{EDACE5DD-5ADF-E27A-4938-BD8E7AB80CDC}"/>
                </a:ext>
              </a:extLst>
            </p:cNvPr>
            <p:cNvSpPr>
              <a:spLocks noChangeArrowheads="1"/>
            </p:cNvSpPr>
            <p:nvPr/>
          </p:nvSpPr>
          <p:spPr bwMode="auto">
            <a:xfrm>
              <a:off x="1473201" y="1011238"/>
              <a:ext cx="6508750" cy="42433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14" name="Freeform 6">
              <a:extLst>
                <a:ext uri="{FF2B5EF4-FFF2-40B4-BE49-F238E27FC236}">
                  <a16:creationId xmlns:a16="http://schemas.microsoft.com/office/drawing/2014/main" id="{82DED943-29DD-E9BF-F9A2-AA21A9CF5A85}"/>
                </a:ext>
              </a:extLst>
            </p:cNvPr>
            <p:cNvSpPr>
              <a:spLocks noEditPoints="1"/>
            </p:cNvSpPr>
            <p:nvPr/>
          </p:nvSpPr>
          <p:spPr bwMode="auto">
            <a:xfrm>
              <a:off x="1473201" y="1011238"/>
              <a:ext cx="6508750" cy="3535363"/>
            </a:xfrm>
            <a:custGeom>
              <a:avLst/>
              <a:gdLst>
                <a:gd name="T0" fmla="*/ 0 w 4100"/>
                <a:gd name="T1" fmla="*/ 2227 h 2227"/>
                <a:gd name="T2" fmla="*/ 4100 w 4100"/>
                <a:gd name="T3" fmla="*/ 2227 h 2227"/>
                <a:gd name="T4" fmla="*/ 0 w 4100"/>
                <a:gd name="T5" fmla="*/ 1781 h 2227"/>
                <a:gd name="T6" fmla="*/ 4100 w 4100"/>
                <a:gd name="T7" fmla="*/ 1781 h 2227"/>
                <a:gd name="T8" fmla="*/ 0 w 4100"/>
                <a:gd name="T9" fmla="*/ 1336 h 2227"/>
                <a:gd name="T10" fmla="*/ 4100 w 4100"/>
                <a:gd name="T11" fmla="*/ 1336 h 2227"/>
                <a:gd name="T12" fmla="*/ 0 w 4100"/>
                <a:gd name="T13" fmla="*/ 890 h 2227"/>
                <a:gd name="T14" fmla="*/ 4100 w 4100"/>
                <a:gd name="T15" fmla="*/ 890 h 2227"/>
                <a:gd name="T16" fmla="*/ 0 w 4100"/>
                <a:gd name="T17" fmla="*/ 445 h 2227"/>
                <a:gd name="T18" fmla="*/ 4100 w 4100"/>
                <a:gd name="T19" fmla="*/ 445 h 2227"/>
                <a:gd name="T20" fmla="*/ 0 w 4100"/>
                <a:gd name="T21" fmla="*/ 0 h 2227"/>
                <a:gd name="T22" fmla="*/ 4100 w 4100"/>
                <a:gd name="T23" fmla="*/ 0 h 2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00" h="2227">
                  <a:moveTo>
                    <a:pt x="0" y="2227"/>
                  </a:moveTo>
                  <a:lnTo>
                    <a:pt x="4100" y="2227"/>
                  </a:lnTo>
                  <a:moveTo>
                    <a:pt x="0" y="1781"/>
                  </a:moveTo>
                  <a:lnTo>
                    <a:pt x="4100" y="1781"/>
                  </a:lnTo>
                  <a:moveTo>
                    <a:pt x="0" y="1336"/>
                  </a:moveTo>
                  <a:lnTo>
                    <a:pt x="4100" y="1336"/>
                  </a:lnTo>
                  <a:moveTo>
                    <a:pt x="0" y="890"/>
                  </a:moveTo>
                  <a:lnTo>
                    <a:pt x="4100" y="890"/>
                  </a:lnTo>
                  <a:moveTo>
                    <a:pt x="0" y="445"/>
                  </a:moveTo>
                  <a:lnTo>
                    <a:pt x="4100" y="445"/>
                  </a:lnTo>
                  <a:moveTo>
                    <a:pt x="0" y="0"/>
                  </a:moveTo>
                  <a:lnTo>
                    <a:pt x="4100" y="0"/>
                  </a:lnTo>
                </a:path>
              </a:pathLst>
            </a:cu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5" name="Rectangle 7">
              <a:extLst>
                <a:ext uri="{FF2B5EF4-FFF2-40B4-BE49-F238E27FC236}">
                  <a16:creationId xmlns:a16="http://schemas.microsoft.com/office/drawing/2014/main" id="{793D1018-1DDB-E7FF-C782-17F1E237F0E3}"/>
                </a:ext>
              </a:extLst>
            </p:cNvPr>
            <p:cNvSpPr>
              <a:spLocks noChangeArrowheads="1"/>
            </p:cNvSpPr>
            <p:nvPr/>
          </p:nvSpPr>
          <p:spPr bwMode="auto">
            <a:xfrm>
              <a:off x="1473200" y="1011238"/>
              <a:ext cx="6517639" cy="4243388"/>
            </a:xfrm>
            <a:prstGeom prst="rect">
              <a:avLst/>
            </a:prstGeom>
            <a:noFill/>
            <a:ln w="635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8" name="Line 10">
              <a:extLst>
                <a:ext uri="{FF2B5EF4-FFF2-40B4-BE49-F238E27FC236}">
                  <a16:creationId xmlns:a16="http://schemas.microsoft.com/office/drawing/2014/main" id="{C899D6C2-8B25-22AF-9C01-70566DC0B1E3}"/>
                </a:ext>
              </a:extLst>
            </p:cNvPr>
            <p:cNvSpPr>
              <a:spLocks noChangeShapeType="1"/>
            </p:cNvSpPr>
            <p:nvPr/>
          </p:nvSpPr>
          <p:spPr bwMode="auto">
            <a:xfrm>
              <a:off x="1473201" y="5254625"/>
              <a:ext cx="6508750" cy="0"/>
            </a:xfrm>
            <a:prstGeom prst="line">
              <a:avLst/>
            </a:prstGeom>
            <a:noFill/>
            <a:ln w="793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9" name="Freeform 11">
              <a:extLst>
                <a:ext uri="{FF2B5EF4-FFF2-40B4-BE49-F238E27FC236}">
                  <a16:creationId xmlns:a16="http://schemas.microsoft.com/office/drawing/2014/main" id="{31580AFB-C962-6E9E-8604-C0F553A5DB16}"/>
                </a:ext>
              </a:extLst>
            </p:cNvPr>
            <p:cNvSpPr>
              <a:spLocks noEditPoints="1"/>
            </p:cNvSpPr>
            <p:nvPr/>
          </p:nvSpPr>
          <p:spPr bwMode="auto">
            <a:xfrm>
              <a:off x="1473201" y="5226050"/>
              <a:ext cx="6508750" cy="28575"/>
            </a:xfrm>
            <a:custGeom>
              <a:avLst/>
              <a:gdLst>
                <a:gd name="T0" fmla="*/ 0 w 4100"/>
                <a:gd name="T1" fmla="*/ 0 h 18"/>
                <a:gd name="T2" fmla="*/ 0 w 4100"/>
                <a:gd name="T3" fmla="*/ 18 h 18"/>
                <a:gd name="T4" fmla="*/ 820 w 4100"/>
                <a:gd name="T5" fmla="*/ 0 h 18"/>
                <a:gd name="T6" fmla="*/ 820 w 4100"/>
                <a:gd name="T7" fmla="*/ 18 h 18"/>
                <a:gd name="T8" fmla="*/ 1639 w 4100"/>
                <a:gd name="T9" fmla="*/ 0 h 18"/>
                <a:gd name="T10" fmla="*/ 1639 w 4100"/>
                <a:gd name="T11" fmla="*/ 18 h 18"/>
                <a:gd name="T12" fmla="*/ 2460 w 4100"/>
                <a:gd name="T13" fmla="*/ 0 h 18"/>
                <a:gd name="T14" fmla="*/ 2460 w 4100"/>
                <a:gd name="T15" fmla="*/ 18 h 18"/>
                <a:gd name="T16" fmla="*/ 3280 w 4100"/>
                <a:gd name="T17" fmla="*/ 0 h 18"/>
                <a:gd name="T18" fmla="*/ 3280 w 4100"/>
                <a:gd name="T19" fmla="*/ 18 h 18"/>
                <a:gd name="T20" fmla="*/ 4100 w 4100"/>
                <a:gd name="T21" fmla="*/ 0 h 18"/>
                <a:gd name="T22" fmla="*/ 4100 w 4100"/>
                <a:gd name="T2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00" h="18">
                  <a:moveTo>
                    <a:pt x="0" y="0"/>
                  </a:moveTo>
                  <a:lnTo>
                    <a:pt x="0" y="18"/>
                  </a:lnTo>
                  <a:moveTo>
                    <a:pt x="820" y="0"/>
                  </a:moveTo>
                  <a:lnTo>
                    <a:pt x="820" y="18"/>
                  </a:lnTo>
                  <a:moveTo>
                    <a:pt x="1639" y="0"/>
                  </a:moveTo>
                  <a:lnTo>
                    <a:pt x="1639" y="18"/>
                  </a:lnTo>
                  <a:moveTo>
                    <a:pt x="2460" y="0"/>
                  </a:moveTo>
                  <a:lnTo>
                    <a:pt x="2460" y="18"/>
                  </a:lnTo>
                  <a:moveTo>
                    <a:pt x="3280" y="0"/>
                  </a:moveTo>
                  <a:lnTo>
                    <a:pt x="3280" y="18"/>
                  </a:lnTo>
                  <a:moveTo>
                    <a:pt x="4100" y="0"/>
                  </a:moveTo>
                  <a:lnTo>
                    <a:pt x="4100" y="18"/>
                  </a:lnTo>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0" name="Rectangle 5">
              <a:extLst>
                <a:ext uri="{FF2B5EF4-FFF2-40B4-BE49-F238E27FC236}">
                  <a16:creationId xmlns:a16="http://schemas.microsoft.com/office/drawing/2014/main" id="{EA207737-947E-3FC0-1E73-96A9E2998423}"/>
                </a:ext>
              </a:extLst>
            </p:cNvPr>
            <p:cNvSpPr>
              <a:spLocks noChangeArrowheads="1"/>
            </p:cNvSpPr>
            <p:nvPr/>
          </p:nvSpPr>
          <p:spPr bwMode="auto">
            <a:xfrm>
              <a:off x="1473201" y="1016000"/>
              <a:ext cx="6521450" cy="4248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1" name="Freeform 6">
              <a:extLst>
                <a:ext uri="{FF2B5EF4-FFF2-40B4-BE49-F238E27FC236}">
                  <a16:creationId xmlns:a16="http://schemas.microsoft.com/office/drawing/2014/main" id="{CACB08FB-0C0C-7734-31A1-179E6D761B60}"/>
                </a:ext>
              </a:extLst>
            </p:cNvPr>
            <p:cNvSpPr>
              <a:spLocks noEditPoints="1"/>
            </p:cNvSpPr>
            <p:nvPr/>
          </p:nvSpPr>
          <p:spPr bwMode="auto">
            <a:xfrm>
              <a:off x="1473201" y="1016000"/>
              <a:ext cx="6521450" cy="3641725"/>
            </a:xfrm>
            <a:custGeom>
              <a:avLst/>
              <a:gdLst>
                <a:gd name="T0" fmla="*/ 0 w 4108"/>
                <a:gd name="T1" fmla="*/ 2294 h 2294"/>
                <a:gd name="T2" fmla="*/ 4108 w 4108"/>
                <a:gd name="T3" fmla="*/ 2294 h 2294"/>
                <a:gd name="T4" fmla="*/ 0 w 4108"/>
                <a:gd name="T5" fmla="*/ 1911 h 2294"/>
                <a:gd name="T6" fmla="*/ 4108 w 4108"/>
                <a:gd name="T7" fmla="*/ 1911 h 2294"/>
                <a:gd name="T8" fmla="*/ 0 w 4108"/>
                <a:gd name="T9" fmla="*/ 1529 h 2294"/>
                <a:gd name="T10" fmla="*/ 4108 w 4108"/>
                <a:gd name="T11" fmla="*/ 1529 h 2294"/>
                <a:gd name="T12" fmla="*/ 0 w 4108"/>
                <a:gd name="T13" fmla="*/ 1146 h 2294"/>
                <a:gd name="T14" fmla="*/ 4108 w 4108"/>
                <a:gd name="T15" fmla="*/ 1146 h 2294"/>
                <a:gd name="T16" fmla="*/ 0 w 4108"/>
                <a:gd name="T17" fmla="*/ 764 h 2294"/>
                <a:gd name="T18" fmla="*/ 4108 w 4108"/>
                <a:gd name="T19" fmla="*/ 764 h 2294"/>
                <a:gd name="T20" fmla="*/ 0 w 4108"/>
                <a:gd name="T21" fmla="*/ 382 h 2294"/>
                <a:gd name="T22" fmla="*/ 4108 w 4108"/>
                <a:gd name="T23" fmla="*/ 382 h 2294"/>
                <a:gd name="T24" fmla="*/ 0 w 4108"/>
                <a:gd name="T25" fmla="*/ 0 h 2294"/>
                <a:gd name="T26" fmla="*/ 4108 w 4108"/>
                <a:gd name="T27" fmla="*/ 0 h 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08" h="2294">
                  <a:moveTo>
                    <a:pt x="0" y="2294"/>
                  </a:moveTo>
                  <a:lnTo>
                    <a:pt x="4108" y="2294"/>
                  </a:lnTo>
                  <a:moveTo>
                    <a:pt x="0" y="1911"/>
                  </a:moveTo>
                  <a:lnTo>
                    <a:pt x="4108" y="1911"/>
                  </a:lnTo>
                  <a:moveTo>
                    <a:pt x="0" y="1529"/>
                  </a:moveTo>
                  <a:lnTo>
                    <a:pt x="4108" y="1529"/>
                  </a:lnTo>
                  <a:moveTo>
                    <a:pt x="0" y="1146"/>
                  </a:moveTo>
                  <a:lnTo>
                    <a:pt x="4108" y="1146"/>
                  </a:lnTo>
                  <a:moveTo>
                    <a:pt x="0" y="764"/>
                  </a:moveTo>
                  <a:lnTo>
                    <a:pt x="4108" y="764"/>
                  </a:lnTo>
                  <a:moveTo>
                    <a:pt x="0" y="382"/>
                  </a:moveTo>
                  <a:lnTo>
                    <a:pt x="4108" y="382"/>
                  </a:lnTo>
                  <a:moveTo>
                    <a:pt x="0" y="0"/>
                  </a:moveTo>
                  <a:lnTo>
                    <a:pt x="4108" y="0"/>
                  </a:lnTo>
                </a:path>
              </a:pathLst>
            </a:custGeom>
            <a:noFill/>
            <a:ln w="1588" cap="flat">
              <a:solidFill>
                <a:srgbClr val="D9D9D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2" name="Rectangle 7">
              <a:extLst>
                <a:ext uri="{FF2B5EF4-FFF2-40B4-BE49-F238E27FC236}">
                  <a16:creationId xmlns:a16="http://schemas.microsoft.com/office/drawing/2014/main" id="{E6817903-BB9E-CDB7-37E2-F75CDF409836}"/>
                </a:ext>
              </a:extLst>
            </p:cNvPr>
            <p:cNvSpPr>
              <a:spLocks noChangeArrowheads="1"/>
            </p:cNvSpPr>
            <p:nvPr/>
          </p:nvSpPr>
          <p:spPr bwMode="auto">
            <a:xfrm>
              <a:off x="1473201" y="1016000"/>
              <a:ext cx="6521450" cy="4248150"/>
            </a:xfrm>
            <a:prstGeom prst="rect">
              <a:avLst/>
            </a:prstGeom>
            <a:noFill/>
            <a:ln w="635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3" name="Line 8">
              <a:extLst>
                <a:ext uri="{FF2B5EF4-FFF2-40B4-BE49-F238E27FC236}">
                  <a16:creationId xmlns:a16="http://schemas.microsoft.com/office/drawing/2014/main" id="{F712CF90-DE89-CCBB-9BC8-5268C072275F}"/>
                </a:ext>
              </a:extLst>
            </p:cNvPr>
            <p:cNvSpPr>
              <a:spLocks noChangeShapeType="1"/>
            </p:cNvSpPr>
            <p:nvPr/>
          </p:nvSpPr>
          <p:spPr bwMode="auto">
            <a:xfrm>
              <a:off x="1473201" y="5264150"/>
              <a:ext cx="6521450" cy="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4" name="Freeform 9">
              <a:extLst>
                <a:ext uri="{FF2B5EF4-FFF2-40B4-BE49-F238E27FC236}">
                  <a16:creationId xmlns:a16="http://schemas.microsoft.com/office/drawing/2014/main" id="{43146674-A7D4-D285-20D1-B971607D8355}"/>
                </a:ext>
              </a:extLst>
            </p:cNvPr>
            <p:cNvSpPr>
              <a:spLocks noEditPoints="1"/>
            </p:cNvSpPr>
            <p:nvPr/>
          </p:nvSpPr>
          <p:spPr bwMode="auto">
            <a:xfrm>
              <a:off x="1473201" y="5237163"/>
              <a:ext cx="6521450" cy="26987"/>
            </a:xfrm>
            <a:custGeom>
              <a:avLst/>
              <a:gdLst>
                <a:gd name="T0" fmla="*/ 0 w 4108"/>
                <a:gd name="T1" fmla="*/ 0 h 17"/>
                <a:gd name="T2" fmla="*/ 0 w 4108"/>
                <a:gd name="T3" fmla="*/ 17 h 17"/>
                <a:gd name="T4" fmla="*/ 822 w 4108"/>
                <a:gd name="T5" fmla="*/ 0 h 17"/>
                <a:gd name="T6" fmla="*/ 822 w 4108"/>
                <a:gd name="T7" fmla="*/ 17 h 17"/>
                <a:gd name="T8" fmla="*/ 1643 w 4108"/>
                <a:gd name="T9" fmla="*/ 0 h 17"/>
                <a:gd name="T10" fmla="*/ 1643 w 4108"/>
                <a:gd name="T11" fmla="*/ 17 h 17"/>
                <a:gd name="T12" fmla="*/ 2464 w 4108"/>
                <a:gd name="T13" fmla="*/ 0 h 17"/>
                <a:gd name="T14" fmla="*/ 2464 w 4108"/>
                <a:gd name="T15" fmla="*/ 17 h 17"/>
                <a:gd name="T16" fmla="*/ 3286 w 4108"/>
                <a:gd name="T17" fmla="*/ 0 h 17"/>
                <a:gd name="T18" fmla="*/ 3286 w 4108"/>
                <a:gd name="T19" fmla="*/ 17 h 17"/>
                <a:gd name="T20" fmla="*/ 4108 w 4108"/>
                <a:gd name="T21" fmla="*/ 0 h 17"/>
                <a:gd name="T22" fmla="*/ 4108 w 4108"/>
                <a:gd name="T23"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08" h="17">
                  <a:moveTo>
                    <a:pt x="0" y="0"/>
                  </a:moveTo>
                  <a:lnTo>
                    <a:pt x="0" y="17"/>
                  </a:lnTo>
                  <a:moveTo>
                    <a:pt x="822" y="0"/>
                  </a:moveTo>
                  <a:lnTo>
                    <a:pt x="822" y="17"/>
                  </a:lnTo>
                  <a:moveTo>
                    <a:pt x="1643" y="0"/>
                  </a:moveTo>
                  <a:lnTo>
                    <a:pt x="1643" y="17"/>
                  </a:lnTo>
                  <a:moveTo>
                    <a:pt x="2464" y="0"/>
                  </a:moveTo>
                  <a:lnTo>
                    <a:pt x="2464" y="17"/>
                  </a:lnTo>
                  <a:moveTo>
                    <a:pt x="3286" y="0"/>
                  </a:moveTo>
                  <a:lnTo>
                    <a:pt x="3286" y="17"/>
                  </a:lnTo>
                  <a:moveTo>
                    <a:pt x="4108" y="0"/>
                  </a:moveTo>
                  <a:lnTo>
                    <a:pt x="4108" y="17"/>
                  </a:lnTo>
                </a:path>
              </a:pathLst>
            </a:custGeom>
            <a:noFill/>
            <a:ln w="4763"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4" name="Rectangle 30">
              <a:extLst>
                <a:ext uri="{FF2B5EF4-FFF2-40B4-BE49-F238E27FC236}">
                  <a16:creationId xmlns:a16="http://schemas.microsoft.com/office/drawing/2014/main" id="{AE8051EE-E4F3-F1B1-F4BE-325902E4030B}"/>
                </a:ext>
              </a:extLst>
            </p:cNvPr>
            <p:cNvSpPr>
              <a:spLocks noChangeArrowheads="1"/>
            </p:cNvSpPr>
            <p:nvPr/>
          </p:nvSpPr>
          <p:spPr bwMode="auto">
            <a:xfrm>
              <a:off x="927848" y="915940"/>
              <a:ext cx="38472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200" dirty="0">
                  <a:latin typeface="Times New Roman" panose="02020603050405020304" pitchFamily="18" charset="0"/>
                  <a:cs typeface="Times New Roman" panose="02020603050405020304" pitchFamily="18" charset="0"/>
                </a:rPr>
                <a:t>35</a:t>
              </a:r>
              <a:r>
                <a:rPr kumimoji="0" lang="ja-JP" altLang="ja-JP" sz="1200" b="0" i="0" u="none" strike="noStrike" cap="none" normalizeH="0" baseline="0" dirty="0">
                  <a:ln>
                    <a:noFill/>
                  </a:ln>
                  <a:effectLst/>
                  <a:latin typeface="Times New Roman" panose="02020603050405020304" pitchFamily="18" charset="0"/>
                  <a:cs typeface="Times New Roman" panose="02020603050405020304" pitchFamily="18" charset="0"/>
                </a:rPr>
                <a:t>000</a:t>
              </a:r>
              <a:endParaRPr kumimoji="0" lang="ja-JP" altLang="ja-JP" sz="36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grpSp>
          <p:nvGrpSpPr>
            <p:cNvPr id="2" name="グループ化 1">
              <a:extLst>
                <a:ext uri="{FF2B5EF4-FFF2-40B4-BE49-F238E27FC236}">
                  <a16:creationId xmlns:a16="http://schemas.microsoft.com/office/drawing/2014/main" id="{969B99CD-BC25-D158-E89B-4CED9A72935B}"/>
                </a:ext>
              </a:extLst>
            </p:cNvPr>
            <p:cNvGrpSpPr/>
            <p:nvPr/>
          </p:nvGrpSpPr>
          <p:grpSpPr>
            <a:xfrm>
              <a:off x="1478945" y="1931158"/>
              <a:ext cx="6515419" cy="2408830"/>
              <a:chOff x="1472121" y="1378529"/>
              <a:chExt cx="6515419" cy="2819399"/>
            </a:xfrm>
          </p:grpSpPr>
          <p:sp>
            <p:nvSpPr>
              <p:cNvPr id="13" name="Freeform 76">
                <a:extLst>
                  <a:ext uri="{FF2B5EF4-FFF2-40B4-BE49-F238E27FC236}">
                    <a16:creationId xmlns:a16="http://schemas.microsoft.com/office/drawing/2014/main" id="{2086C3F1-0054-C0AC-E0D8-2706E4704B41}"/>
                  </a:ext>
                </a:extLst>
              </p:cNvPr>
              <p:cNvSpPr>
                <a:spLocks/>
              </p:cNvSpPr>
              <p:nvPr/>
            </p:nvSpPr>
            <p:spPr bwMode="auto">
              <a:xfrm>
                <a:off x="1472121" y="4132774"/>
                <a:ext cx="6515419" cy="65154"/>
              </a:xfrm>
              <a:custGeom>
                <a:avLst/>
                <a:gdLst>
                  <a:gd name="T0" fmla="*/ 0 w 4400"/>
                  <a:gd name="T1" fmla="*/ 0 h 44"/>
                  <a:gd name="T2" fmla="*/ 880 w 4400"/>
                  <a:gd name="T3" fmla="*/ 15 h 44"/>
                  <a:gd name="T4" fmla="*/ 1760 w 4400"/>
                  <a:gd name="T5" fmla="*/ 36 h 44"/>
                  <a:gd name="T6" fmla="*/ 2640 w 4400"/>
                  <a:gd name="T7" fmla="*/ 44 h 44"/>
                  <a:gd name="T8" fmla="*/ 3520 w 4400"/>
                  <a:gd name="T9" fmla="*/ 29 h 44"/>
                  <a:gd name="T10" fmla="*/ 4400 w 4400"/>
                  <a:gd name="T11" fmla="*/ 22 h 44"/>
                </a:gdLst>
                <a:ahLst/>
                <a:cxnLst>
                  <a:cxn ang="0">
                    <a:pos x="T0" y="T1"/>
                  </a:cxn>
                  <a:cxn ang="0">
                    <a:pos x="T2" y="T3"/>
                  </a:cxn>
                  <a:cxn ang="0">
                    <a:pos x="T4" y="T5"/>
                  </a:cxn>
                  <a:cxn ang="0">
                    <a:pos x="T6" y="T7"/>
                  </a:cxn>
                  <a:cxn ang="0">
                    <a:pos x="T8" y="T9"/>
                  </a:cxn>
                  <a:cxn ang="0">
                    <a:pos x="T10" y="T11"/>
                  </a:cxn>
                </a:cxnLst>
                <a:rect l="0" t="0" r="r" b="b"/>
                <a:pathLst>
                  <a:path w="4400" h="44">
                    <a:moveTo>
                      <a:pt x="0" y="0"/>
                    </a:moveTo>
                    <a:lnTo>
                      <a:pt x="880" y="15"/>
                    </a:lnTo>
                    <a:lnTo>
                      <a:pt x="1760" y="36"/>
                    </a:lnTo>
                    <a:lnTo>
                      <a:pt x="2640" y="44"/>
                    </a:lnTo>
                    <a:lnTo>
                      <a:pt x="3520" y="29"/>
                    </a:lnTo>
                    <a:lnTo>
                      <a:pt x="4400" y="22"/>
                    </a:lnTo>
                  </a:path>
                </a:pathLst>
              </a:custGeom>
              <a:noFill/>
              <a:ln w="20638" cap="rnd">
                <a:solidFill>
                  <a:srgbClr val="4472C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 name="Freeform 77">
                <a:extLst>
                  <a:ext uri="{FF2B5EF4-FFF2-40B4-BE49-F238E27FC236}">
                    <a16:creationId xmlns:a16="http://schemas.microsoft.com/office/drawing/2014/main" id="{5997D21B-626A-D609-BF27-987B8CF07210}"/>
                  </a:ext>
                </a:extLst>
              </p:cNvPr>
              <p:cNvSpPr>
                <a:spLocks/>
              </p:cNvSpPr>
              <p:nvPr/>
            </p:nvSpPr>
            <p:spPr bwMode="auto">
              <a:xfrm>
                <a:off x="1472121" y="3983215"/>
                <a:ext cx="6515419" cy="91808"/>
              </a:xfrm>
              <a:custGeom>
                <a:avLst/>
                <a:gdLst>
                  <a:gd name="T0" fmla="*/ 0 w 4400"/>
                  <a:gd name="T1" fmla="*/ 0 h 62"/>
                  <a:gd name="T2" fmla="*/ 880 w 4400"/>
                  <a:gd name="T3" fmla="*/ 30 h 62"/>
                  <a:gd name="T4" fmla="*/ 1760 w 4400"/>
                  <a:gd name="T5" fmla="*/ 50 h 62"/>
                  <a:gd name="T6" fmla="*/ 2640 w 4400"/>
                  <a:gd name="T7" fmla="*/ 62 h 62"/>
                  <a:gd name="T8" fmla="*/ 3520 w 4400"/>
                  <a:gd name="T9" fmla="*/ 50 h 62"/>
                  <a:gd name="T10" fmla="*/ 4400 w 4400"/>
                  <a:gd name="T11" fmla="*/ 43 h 62"/>
                </a:gdLst>
                <a:ahLst/>
                <a:cxnLst>
                  <a:cxn ang="0">
                    <a:pos x="T0" y="T1"/>
                  </a:cxn>
                  <a:cxn ang="0">
                    <a:pos x="T2" y="T3"/>
                  </a:cxn>
                  <a:cxn ang="0">
                    <a:pos x="T4" y="T5"/>
                  </a:cxn>
                  <a:cxn ang="0">
                    <a:pos x="T6" y="T7"/>
                  </a:cxn>
                  <a:cxn ang="0">
                    <a:pos x="T8" y="T9"/>
                  </a:cxn>
                  <a:cxn ang="0">
                    <a:pos x="T10" y="T11"/>
                  </a:cxn>
                </a:cxnLst>
                <a:rect l="0" t="0" r="r" b="b"/>
                <a:pathLst>
                  <a:path w="4400" h="62">
                    <a:moveTo>
                      <a:pt x="0" y="0"/>
                    </a:moveTo>
                    <a:lnTo>
                      <a:pt x="880" y="30"/>
                    </a:lnTo>
                    <a:lnTo>
                      <a:pt x="1760" y="50"/>
                    </a:lnTo>
                    <a:lnTo>
                      <a:pt x="2640" y="62"/>
                    </a:lnTo>
                    <a:lnTo>
                      <a:pt x="3520" y="50"/>
                    </a:lnTo>
                    <a:lnTo>
                      <a:pt x="4400" y="43"/>
                    </a:lnTo>
                  </a:path>
                </a:pathLst>
              </a:custGeom>
              <a:noFill/>
              <a:ln w="20638" cap="rnd">
                <a:solidFill>
                  <a:srgbClr val="ED7D3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 name="Freeform 78">
                <a:extLst>
                  <a:ext uri="{FF2B5EF4-FFF2-40B4-BE49-F238E27FC236}">
                    <a16:creationId xmlns:a16="http://schemas.microsoft.com/office/drawing/2014/main" id="{2D935CED-1733-0479-E739-6D67BDA87C85}"/>
                  </a:ext>
                </a:extLst>
              </p:cNvPr>
              <p:cNvSpPr>
                <a:spLocks/>
              </p:cNvSpPr>
              <p:nvPr/>
            </p:nvSpPr>
            <p:spPr bwMode="auto">
              <a:xfrm>
                <a:off x="1472121" y="3858830"/>
                <a:ext cx="6515419" cy="108097"/>
              </a:xfrm>
              <a:custGeom>
                <a:avLst/>
                <a:gdLst>
                  <a:gd name="T0" fmla="*/ 0 w 4400"/>
                  <a:gd name="T1" fmla="*/ 0 h 73"/>
                  <a:gd name="T2" fmla="*/ 880 w 4400"/>
                  <a:gd name="T3" fmla="*/ 43 h 73"/>
                  <a:gd name="T4" fmla="*/ 1760 w 4400"/>
                  <a:gd name="T5" fmla="*/ 61 h 73"/>
                  <a:gd name="T6" fmla="*/ 2640 w 4400"/>
                  <a:gd name="T7" fmla="*/ 73 h 73"/>
                  <a:gd name="T8" fmla="*/ 3520 w 4400"/>
                  <a:gd name="T9" fmla="*/ 64 h 73"/>
                  <a:gd name="T10" fmla="*/ 4400 w 4400"/>
                  <a:gd name="T11" fmla="*/ 58 h 73"/>
                </a:gdLst>
                <a:ahLst/>
                <a:cxnLst>
                  <a:cxn ang="0">
                    <a:pos x="T0" y="T1"/>
                  </a:cxn>
                  <a:cxn ang="0">
                    <a:pos x="T2" y="T3"/>
                  </a:cxn>
                  <a:cxn ang="0">
                    <a:pos x="T4" y="T5"/>
                  </a:cxn>
                  <a:cxn ang="0">
                    <a:pos x="T6" y="T7"/>
                  </a:cxn>
                  <a:cxn ang="0">
                    <a:pos x="T8" y="T9"/>
                  </a:cxn>
                  <a:cxn ang="0">
                    <a:pos x="T10" y="T11"/>
                  </a:cxn>
                </a:cxnLst>
                <a:rect l="0" t="0" r="r" b="b"/>
                <a:pathLst>
                  <a:path w="4400" h="73">
                    <a:moveTo>
                      <a:pt x="0" y="0"/>
                    </a:moveTo>
                    <a:lnTo>
                      <a:pt x="880" y="43"/>
                    </a:lnTo>
                    <a:lnTo>
                      <a:pt x="1760" y="61"/>
                    </a:lnTo>
                    <a:lnTo>
                      <a:pt x="2640" y="73"/>
                    </a:lnTo>
                    <a:lnTo>
                      <a:pt x="3520" y="64"/>
                    </a:lnTo>
                    <a:lnTo>
                      <a:pt x="4400" y="58"/>
                    </a:lnTo>
                  </a:path>
                </a:pathLst>
              </a:custGeom>
              <a:noFill/>
              <a:ln w="20638" cap="rnd">
                <a:solidFill>
                  <a:srgbClr val="A5A5A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 name="Freeform 79">
                <a:extLst>
                  <a:ext uri="{FF2B5EF4-FFF2-40B4-BE49-F238E27FC236}">
                    <a16:creationId xmlns:a16="http://schemas.microsoft.com/office/drawing/2014/main" id="{C034B26B-FD14-0214-3690-F957CCDD602A}"/>
                  </a:ext>
                </a:extLst>
              </p:cNvPr>
              <p:cNvSpPr>
                <a:spLocks/>
              </p:cNvSpPr>
              <p:nvPr/>
            </p:nvSpPr>
            <p:spPr bwMode="auto">
              <a:xfrm>
                <a:off x="1472121" y="3725560"/>
                <a:ext cx="6515419" cy="118462"/>
              </a:xfrm>
              <a:custGeom>
                <a:avLst/>
                <a:gdLst>
                  <a:gd name="T0" fmla="*/ 0 w 4400"/>
                  <a:gd name="T1" fmla="*/ 0 h 80"/>
                  <a:gd name="T2" fmla="*/ 880 w 4400"/>
                  <a:gd name="T3" fmla="*/ 50 h 80"/>
                  <a:gd name="T4" fmla="*/ 1760 w 4400"/>
                  <a:gd name="T5" fmla="*/ 69 h 80"/>
                  <a:gd name="T6" fmla="*/ 2640 w 4400"/>
                  <a:gd name="T7" fmla="*/ 80 h 80"/>
                  <a:gd name="T8" fmla="*/ 3520 w 4400"/>
                  <a:gd name="T9" fmla="*/ 72 h 80"/>
                  <a:gd name="T10" fmla="*/ 4400 w 4400"/>
                  <a:gd name="T11" fmla="*/ 64 h 80"/>
                </a:gdLst>
                <a:ahLst/>
                <a:cxnLst>
                  <a:cxn ang="0">
                    <a:pos x="T0" y="T1"/>
                  </a:cxn>
                  <a:cxn ang="0">
                    <a:pos x="T2" y="T3"/>
                  </a:cxn>
                  <a:cxn ang="0">
                    <a:pos x="T4" y="T5"/>
                  </a:cxn>
                  <a:cxn ang="0">
                    <a:pos x="T6" y="T7"/>
                  </a:cxn>
                  <a:cxn ang="0">
                    <a:pos x="T8" y="T9"/>
                  </a:cxn>
                  <a:cxn ang="0">
                    <a:pos x="T10" y="T11"/>
                  </a:cxn>
                </a:cxnLst>
                <a:rect l="0" t="0" r="r" b="b"/>
                <a:pathLst>
                  <a:path w="4400" h="80">
                    <a:moveTo>
                      <a:pt x="0" y="0"/>
                    </a:moveTo>
                    <a:lnTo>
                      <a:pt x="880" y="50"/>
                    </a:lnTo>
                    <a:lnTo>
                      <a:pt x="1760" y="69"/>
                    </a:lnTo>
                    <a:lnTo>
                      <a:pt x="2640" y="80"/>
                    </a:lnTo>
                    <a:lnTo>
                      <a:pt x="3520" y="72"/>
                    </a:lnTo>
                    <a:lnTo>
                      <a:pt x="4400" y="64"/>
                    </a:lnTo>
                  </a:path>
                </a:pathLst>
              </a:custGeom>
              <a:noFill/>
              <a:ln w="20638" cap="rnd">
                <a:solidFill>
                  <a:srgbClr val="FFC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Freeform 80">
                <a:extLst>
                  <a:ext uri="{FF2B5EF4-FFF2-40B4-BE49-F238E27FC236}">
                    <a16:creationId xmlns:a16="http://schemas.microsoft.com/office/drawing/2014/main" id="{E32184AF-A2D1-A49C-8B65-336CB4C11BCC}"/>
                  </a:ext>
                </a:extLst>
              </p:cNvPr>
              <p:cNvSpPr>
                <a:spLocks/>
              </p:cNvSpPr>
              <p:nvPr/>
            </p:nvSpPr>
            <p:spPr bwMode="auto">
              <a:xfrm>
                <a:off x="1472121" y="3571559"/>
                <a:ext cx="6515419" cy="119943"/>
              </a:xfrm>
              <a:custGeom>
                <a:avLst/>
                <a:gdLst>
                  <a:gd name="T0" fmla="*/ 0 w 4400"/>
                  <a:gd name="T1" fmla="*/ 0 h 81"/>
                  <a:gd name="T2" fmla="*/ 880 w 4400"/>
                  <a:gd name="T3" fmla="*/ 54 h 81"/>
                  <a:gd name="T4" fmla="*/ 1760 w 4400"/>
                  <a:gd name="T5" fmla="*/ 70 h 81"/>
                  <a:gd name="T6" fmla="*/ 2640 w 4400"/>
                  <a:gd name="T7" fmla="*/ 81 h 81"/>
                  <a:gd name="T8" fmla="*/ 3520 w 4400"/>
                  <a:gd name="T9" fmla="*/ 71 h 81"/>
                  <a:gd name="T10" fmla="*/ 4400 w 4400"/>
                  <a:gd name="T11" fmla="*/ 62 h 81"/>
                </a:gdLst>
                <a:ahLst/>
                <a:cxnLst>
                  <a:cxn ang="0">
                    <a:pos x="T0" y="T1"/>
                  </a:cxn>
                  <a:cxn ang="0">
                    <a:pos x="T2" y="T3"/>
                  </a:cxn>
                  <a:cxn ang="0">
                    <a:pos x="T4" y="T5"/>
                  </a:cxn>
                  <a:cxn ang="0">
                    <a:pos x="T6" y="T7"/>
                  </a:cxn>
                  <a:cxn ang="0">
                    <a:pos x="T8" y="T9"/>
                  </a:cxn>
                  <a:cxn ang="0">
                    <a:pos x="T10" y="T11"/>
                  </a:cxn>
                </a:cxnLst>
                <a:rect l="0" t="0" r="r" b="b"/>
                <a:pathLst>
                  <a:path w="4400" h="81">
                    <a:moveTo>
                      <a:pt x="0" y="0"/>
                    </a:moveTo>
                    <a:lnTo>
                      <a:pt x="880" y="54"/>
                    </a:lnTo>
                    <a:lnTo>
                      <a:pt x="1760" y="70"/>
                    </a:lnTo>
                    <a:lnTo>
                      <a:pt x="2640" y="81"/>
                    </a:lnTo>
                    <a:lnTo>
                      <a:pt x="3520" y="71"/>
                    </a:lnTo>
                    <a:lnTo>
                      <a:pt x="4400" y="62"/>
                    </a:lnTo>
                  </a:path>
                </a:pathLst>
              </a:custGeom>
              <a:noFill/>
              <a:ln w="20638" cap="rnd">
                <a:solidFill>
                  <a:srgbClr val="5B9BD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Freeform 81">
                <a:extLst>
                  <a:ext uri="{FF2B5EF4-FFF2-40B4-BE49-F238E27FC236}">
                    <a16:creationId xmlns:a16="http://schemas.microsoft.com/office/drawing/2014/main" id="{377D50A3-C7B9-4553-B8A0-FEC291A6B7FC}"/>
                  </a:ext>
                </a:extLst>
              </p:cNvPr>
              <p:cNvSpPr>
                <a:spLocks/>
              </p:cNvSpPr>
              <p:nvPr/>
            </p:nvSpPr>
            <p:spPr bwMode="auto">
              <a:xfrm>
                <a:off x="1472121" y="3395347"/>
                <a:ext cx="6515419" cy="116981"/>
              </a:xfrm>
              <a:custGeom>
                <a:avLst/>
                <a:gdLst>
                  <a:gd name="T0" fmla="*/ 0 w 4400"/>
                  <a:gd name="T1" fmla="*/ 0 h 79"/>
                  <a:gd name="T2" fmla="*/ 880 w 4400"/>
                  <a:gd name="T3" fmla="*/ 60 h 79"/>
                  <a:gd name="T4" fmla="*/ 1760 w 4400"/>
                  <a:gd name="T5" fmla="*/ 74 h 79"/>
                  <a:gd name="T6" fmla="*/ 2640 w 4400"/>
                  <a:gd name="T7" fmla="*/ 79 h 79"/>
                  <a:gd name="T8" fmla="*/ 3520 w 4400"/>
                  <a:gd name="T9" fmla="*/ 68 h 79"/>
                  <a:gd name="T10" fmla="*/ 4400 w 4400"/>
                  <a:gd name="T11" fmla="*/ 61 h 79"/>
                </a:gdLst>
                <a:ahLst/>
                <a:cxnLst>
                  <a:cxn ang="0">
                    <a:pos x="T0" y="T1"/>
                  </a:cxn>
                  <a:cxn ang="0">
                    <a:pos x="T2" y="T3"/>
                  </a:cxn>
                  <a:cxn ang="0">
                    <a:pos x="T4" y="T5"/>
                  </a:cxn>
                  <a:cxn ang="0">
                    <a:pos x="T6" y="T7"/>
                  </a:cxn>
                  <a:cxn ang="0">
                    <a:pos x="T8" y="T9"/>
                  </a:cxn>
                  <a:cxn ang="0">
                    <a:pos x="T10" y="T11"/>
                  </a:cxn>
                </a:cxnLst>
                <a:rect l="0" t="0" r="r" b="b"/>
                <a:pathLst>
                  <a:path w="4400" h="79">
                    <a:moveTo>
                      <a:pt x="0" y="0"/>
                    </a:moveTo>
                    <a:lnTo>
                      <a:pt x="880" y="60"/>
                    </a:lnTo>
                    <a:lnTo>
                      <a:pt x="1760" y="74"/>
                    </a:lnTo>
                    <a:lnTo>
                      <a:pt x="2640" y="79"/>
                    </a:lnTo>
                    <a:lnTo>
                      <a:pt x="3520" y="68"/>
                    </a:lnTo>
                    <a:lnTo>
                      <a:pt x="4400" y="61"/>
                    </a:lnTo>
                  </a:path>
                </a:pathLst>
              </a:custGeom>
              <a:noFill/>
              <a:ln w="20638" cap="rnd">
                <a:solidFill>
                  <a:srgbClr val="70AD4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3" name="Freeform 82">
                <a:extLst>
                  <a:ext uri="{FF2B5EF4-FFF2-40B4-BE49-F238E27FC236}">
                    <a16:creationId xmlns:a16="http://schemas.microsoft.com/office/drawing/2014/main" id="{BFC30292-616D-508F-A969-B44EDAE5558D}"/>
                  </a:ext>
                </a:extLst>
              </p:cNvPr>
              <p:cNvSpPr>
                <a:spLocks/>
              </p:cNvSpPr>
              <p:nvPr/>
            </p:nvSpPr>
            <p:spPr bwMode="auto">
              <a:xfrm>
                <a:off x="1472121" y="3210250"/>
                <a:ext cx="6515419" cy="116981"/>
              </a:xfrm>
              <a:custGeom>
                <a:avLst/>
                <a:gdLst>
                  <a:gd name="T0" fmla="*/ 0 w 4400"/>
                  <a:gd name="T1" fmla="*/ 0 h 79"/>
                  <a:gd name="T2" fmla="*/ 880 w 4400"/>
                  <a:gd name="T3" fmla="*/ 67 h 79"/>
                  <a:gd name="T4" fmla="*/ 1760 w 4400"/>
                  <a:gd name="T5" fmla="*/ 79 h 79"/>
                  <a:gd name="T6" fmla="*/ 2640 w 4400"/>
                  <a:gd name="T7" fmla="*/ 78 h 79"/>
                  <a:gd name="T8" fmla="*/ 3520 w 4400"/>
                  <a:gd name="T9" fmla="*/ 65 h 79"/>
                  <a:gd name="T10" fmla="*/ 4400 w 4400"/>
                  <a:gd name="T11" fmla="*/ 60 h 79"/>
                </a:gdLst>
                <a:ahLst/>
                <a:cxnLst>
                  <a:cxn ang="0">
                    <a:pos x="T0" y="T1"/>
                  </a:cxn>
                  <a:cxn ang="0">
                    <a:pos x="T2" y="T3"/>
                  </a:cxn>
                  <a:cxn ang="0">
                    <a:pos x="T4" y="T5"/>
                  </a:cxn>
                  <a:cxn ang="0">
                    <a:pos x="T6" y="T7"/>
                  </a:cxn>
                  <a:cxn ang="0">
                    <a:pos x="T8" y="T9"/>
                  </a:cxn>
                  <a:cxn ang="0">
                    <a:pos x="T10" y="T11"/>
                  </a:cxn>
                </a:cxnLst>
                <a:rect l="0" t="0" r="r" b="b"/>
                <a:pathLst>
                  <a:path w="4400" h="79">
                    <a:moveTo>
                      <a:pt x="0" y="0"/>
                    </a:moveTo>
                    <a:lnTo>
                      <a:pt x="880" y="67"/>
                    </a:lnTo>
                    <a:lnTo>
                      <a:pt x="1760" y="79"/>
                    </a:lnTo>
                    <a:lnTo>
                      <a:pt x="2640" y="78"/>
                    </a:lnTo>
                    <a:lnTo>
                      <a:pt x="3520" y="65"/>
                    </a:lnTo>
                    <a:lnTo>
                      <a:pt x="4400" y="60"/>
                    </a:lnTo>
                  </a:path>
                </a:pathLst>
              </a:custGeom>
              <a:noFill/>
              <a:ln w="20638" cap="rnd">
                <a:solidFill>
                  <a:srgbClr val="26447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4" name="Freeform 83">
                <a:extLst>
                  <a:ext uri="{FF2B5EF4-FFF2-40B4-BE49-F238E27FC236}">
                    <a16:creationId xmlns:a16="http://schemas.microsoft.com/office/drawing/2014/main" id="{9CD94DDE-12AD-D48C-F6DC-769A11A842DC}"/>
                  </a:ext>
                </a:extLst>
              </p:cNvPr>
              <p:cNvSpPr>
                <a:spLocks/>
              </p:cNvSpPr>
              <p:nvPr/>
            </p:nvSpPr>
            <p:spPr bwMode="auto">
              <a:xfrm>
                <a:off x="1472121" y="2971845"/>
                <a:ext cx="6515419" cy="119943"/>
              </a:xfrm>
              <a:custGeom>
                <a:avLst/>
                <a:gdLst>
                  <a:gd name="T0" fmla="*/ 0 w 4400"/>
                  <a:gd name="T1" fmla="*/ 0 h 81"/>
                  <a:gd name="T2" fmla="*/ 880 w 4400"/>
                  <a:gd name="T3" fmla="*/ 66 h 81"/>
                  <a:gd name="T4" fmla="*/ 1760 w 4400"/>
                  <a:gd name="T5" fmla="*/ 81 h 81"/>
                  <a:gd name="T6" fmla="*/ 2640 w 4400"/>
                  <a:gd name="T7" fmla="*/ 79 h 81"/>
                  <a:gd name="T8" fmla="*/ 3520 w 4400"/>
                  <a:gd name="T9" fmla="*/ 67 h 81"/>
                  <a:gd name="T10" fmla="*/ 4400 w 4400"/>
                  <a:gd name="T11" fmla="*/ 60 h 81"/>
                </a:gdLst>
                <a:ahLst/>
                <a:cxnLst>
                  <a:cxn ang="0">
                    <a:pos x="T0" y="T1"/>
                  </a:cxn>
                  <a:cxn ang="0">
                    <a:pos x="T2" y="T3"/>
                  </a:cxn>
                  <a:cxn ang="0">
                    <a:pos x="T4" y="T5"/>
                  </a:cxn>
                  <a:cxn ang="0">
                    <a:pos x="T6" y="T7"/>
                  </a:cxn>
                  <a:cxn ang="0">
                    <a:pos x="T8" y="T9"/>
                  </a:cxn>
                  <a:cxn ang="0">
                    <a:pos x="T10" y="T11"/>
                  </a:cxn>
                </a:cxnLst>
                <a:rect l="0" t="0" r="r" b="b"/>
                <a:pathLst>
                  <a:path w="4400" h="81">
                    <a:moveTo>
                      <a:pt x="0" y="0"/>
                    </a:moveTo>
                    <a:lnTo>
                      <a:pt x="880" y="66"/>
                    </a:lnTo>
                    <a:lnTo>
                      <a:pt x="1760" y="81"/>
                    </a:lnTo>
                    <a:lnTo>
                      <a:pt x="2640" y="79"/>
                    </a:lnTo>
                    <a:lnTo>
                      <a:pt x="3520" y="67"/>
                    </a:lnTo>
                    <a:lnTo>
                      <a:pt x="4400" y="60"/>
                    </a:lnTo>
                  </a:path>
                </a:pathLst>
              </a:custGeom>
              <a:noFill/>
              <a:ln w="20638" cap="rnd">
                <a:solidFill>
                  <a:srgbClr val="9E480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Freeform 84">
                <a:extLst>
                  <a:ext uri="{FF2B5EF4-FFF2-40B4-BE49-F238E27FC236}">
                    <a16:creationId xmlns:a16="http://schemas.microsoft.com/office/drawing/2014/main" id="{5FB6C0D6-5441-3658-7143-AD020479CB50}"/>
                  </a:ext>
                </a:extLst>
              </p:cNvPr>
              <p:cNvSpPr>
                <a:spLocks/>
              </p:cNvSpPr>
              <p:nvPr/>
            </p:nvSpPr>
            <p:spPr bwMode="auto">
              <a:xfrm>
                <a:off x="1472121" y="2683093"/>
                <a:ext cx="6515419" cy="112539"/>
              </a:xfrm>
              <a:custGeom>
                <a:avLst/>
                <a:gdLst>
                  <a:gd name="T0" fmla="*/ 0 w 4400"/>
                  <a:gd name="T1" fmla="*/ 0 h 76"/>
                  <a:gd name="T2" fmla="*/ 880 w 4400"/>
                  <a:gd name="T3" fmla="*/ 58 h 76"/>
                  <a:gd name="T4" fmla="*/ 1760 w 4400"/>
                  <a:gd name="T5" fmla="*/ 72 h 76"/>
                  <a:gd name="T6" fmla="*/ 2640 w 4400"/>
                  <a:gd name="T7" fmla="*/ 76 h 76"/>
                  <a:gd name="T8" fmla="*/ 3520 w 4400"/>
                  <a:gd name="T9" fmla="*/ 65 h 76"/>
                  <a:gd name="T10" fmla="*/ 4400 w 4400"/>
                  <a:gd name="T11" fmla="*/ 56 h 76"/>
                </a:gdLst>
                <a:ahLst/>
                <a:cxnLst>
                  <a:cxn ang="0">
                    <a:pos x="T0" y="T1"/>
                  </a:cxn>
                  <a:cxn ang="0">
                    <a:pos x="T2" y="T3"/>
                  </a:cxn>
                  <a:cxn ang="0">
                    <a:pos x="T4" y="T5"/>
                  </a:cxn>
                  <a:cxn ang="0">
                    <a:pos x="T6" y="T7"/>
                  </a:cxn>
                  <a:cxn ang="0">
                    <a:pos x="T8" y="T9"/>
                  </a:cxn>
                  <a:cxn ang="0">
                    <a:pos x="T10" y="T11"/>
                  </a:cxn>
                </a:cxnLst>
                <a:rect l="0" t="0" r="r" b="b"/>
                <a:pathLst>
                  <a:path w="4400" h="76">
                    <a:moveTo>
                      <a:pt x="0" y="0"/>
                    </a:moveTo>
                    <a:lnTo>
                      <a:pt x="880" y="58"/>
                    </a:lnTo>
                    <a:lnTo>
                      <a:pt x="1760" y="72"/>
                    </a:lnTo>
                    <a:lnTo>
                      <a:pt x="2640" y="76"/>
                    </a:lnTo>
                    <a:lnTo>
                      <a:pt x="3520" y="65"/>
                    </a:lnTo>
                    <a:lnTo>
                      <a:pt x="4400" y="56"/>
                    </a:lnTo>
                  </a:path>
                </a:pathLst>
              </a:custGeom>
              <a:noFill/>
              <a:ln w="20638" cap="rnd">
                <a:solidFill>
                  <a:srgbClr val="63636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43" name="Freeform 85">
                <a:extLst>
                  <a:ext uri="{FF2B5EF4-FFF2-40B4-BE49-F238E27FC236}">
                    <a16:creationId xmlns:a16="http://schemas.microsoft.com/office/drawing/2014/main" id="{C30269B5-5F23-3F7E-EDF0-C154797DECD4}"/>
                  </a:ext>
                </a:extLst>
              </p:cNvPr>
              <p:cNvSpPr>
                <a:spLocks/>
              </p:cNvSpPr>
              <p:nvPr/>
            </p:nvSpPr>
            <p:spPr bwMode="auto">
              <a:xfrm>
                <a:off x="1472121" y="2305495"/>
                <a:ext cx="6515419" cy="130308"/>
              </a:xfrm>
              <a:custGeom>
                <a:avLst/>
                <a:gdLst>
                  <a:gd name="T0" fmla="*/ 0 w 4400"/>
                  <a:gd name="T1" fmla="*/ 0 h 88"/>
                  <a:gd name="T2" fmla="*/ 880 w 4400"/>
                  <a:gd name="T3" fmla="*/ 59 h 88"/>
                  <a:gd name="T4" fmla="*/ 1760 w 4400"/>
                  <a:gd name="T5" fmla="*/ 72 h 88"/>
                  <a:gd name="T6" fmla="*/ 2640 w 4400"/>
                  <a:gd name="T7" fmla="*/ 88 h 88"/>
                  <a:gd name="T8" fmla="*/ 3520 w 4400"/>
                  <a:gd name="T9" fmla="*/ 79 h 88"/>
                  <a:gd name="T10" fmla="*/ 4400 w 4400"/>
                  <a:gd name="T11" fmla="*/ 70 h 88"/>
                </a:gdLst>
                <a:ahLst/>
                <a:cxnLst>
                  <a:cxn ang="0">
                    <a:pos x="T0" y="T1"/>
                  </a:cxn>
                  <a:cxn ang="0">
                    <a:pos x="T2" y="T3"/>
                  </a:cxn>
                  <a:cxn ang="0">
                    <a:pos x="T4" y="T5"/>
                  </a:cxn>
                  <a:cxn ang="0">
                    <a:pos x="T6" y="T7"/>
                  </a:cxn>
                  <a:cxn ang="0">
                    <a:pos x="T8" y="T9"/>
                  </a:cxn>
                  <a:cxn ang="0">
                    <a:pos x="T10" y="T11"/>
                  </a:cxn>
                </a:cxnLst>
                <a:rect l="0" t="0" r="r" b="b"/>
                <a:pathLst>
                  <a:path w="4400" h="88">
                    <a:moveTo>
                      <a:pt x="0" y="0"/>
                    </a:moveTo>
                    <a:lnTo>
                      <a:pt x="880" y="59"/>
                    </a:lnTo>
                    <a:lnTo>
                      <a:pt x="1760" y="72"/>
                    </a:lnTo>
                    <a:lnTo>
                      <a:pt x="2640" y="88"/>
                    </a:lnTo>
                    <a:lnTo>
                      <a:pt x="3520" y="79"/>
                    </a:lnTo>
                    <a:lnTo>
                      <a:pt x="4400" y="70"/>
                    </a:lnTo>
                  </a:path>
                </a:pathLst>
              </a:custGeom>
              <a:noFill/>
              <a:ln w="20638" cap="rnd">
                <a:solidFill>
                  <a:srgbClr val="9973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44" name="Freeform 86">
                <a:extLst>
                  <a:ext uri="{FF2B5EF4-FFF2-40B4-BE49-F238E27FC236}">
                    <a16:creationId xmlns:a16="http://schemas.microsoft.com/office/drawing/2014/main" id="{EC59B9E0-00C0-1B89-8AEE-23406403D149}"/>
                  </a:ext>
                </a:extLst>
              </p:cNvPr>
              <p:cNvSpPr>
                <a:spLocks/>
              </p:cNvSpPr>
              <p:nvPr/>
            </p:nvSpPr>
            <p:spPr bwMode="auto">
              <a:xfrm>
                <a:off x="1472121" y="1855339"/>
                <a:ext cx="6515419" cy="173251"/>
              </a:xfrm>
              <a:custGeom>
                <a:avLst/>
                <a:gdLst>
                  <a:gd name="T0" fmla="*/ 0 w 4400"/>
                  <a:gd name="T1" fmla="*/ 0 h 117"/>
                  <a:gd name="T2" fmla="*/ 880 w 4400"/>
                  <a:gd name="T3" fmla="*/ 67 h 117"/>
                  <a:gd name="T4" fmla="*/ 1760 w 4400"/>
                  <a:gd name="T5" fmla="*/ 92 h 117"/>
                  <a:gd name="T6" fmla="*/ 2640 w 4400"/>
                  <a:gd name="T7" fmla="*/ 117 h 117"/>
                  <a:gd name="T8" fmla="*/ 3520 w 4400"/>
                  <a:gd name="T9" fmla="*/ 107 h 117"/>
                  <a:gd name="T10" fmla="*/ 4400 w 4400"/>
                  <a:gd name="T11" fmla="*/ 98 h 117"/>
                </a:gdLst>
                <a:ahLst/>
                <a:cxnLst>
                  <a:cxn ang="0">
                    <a:pos x="T0" y="T1"/>
                  </a:cxn>
                  <a:cxn ang="0">
                    <a:pos x="T2" y="T3"/>
                  </a:cxn>
                  <a:cxn ang="0">
                    <a:pos x="T4" y="T5"/>
                  </a:cxn>
                  <a:cxn ang="0">
                    <a:pos x="T6" y="T7"/>
                  </a:cxn>
                  <a:cxn ang="0">
                    <a:pos x="T8" y="T9"/>
                  </a:cxn>
                  <a:cxn ang="0">
                    <a:pos x="T10" y="T11"/>
                  </a:cxn>
                </a:cxnLst>
                <a:rect l="0" t="0" r="r" b="b"/>
                <a:pathLst>
                  <a:path w="4400" h="117">
                    <a:moveTo>
                      <a:pt x="0" y="0"/>
                    </a:moveTo>
                    <a:lnTo>
                      <a:pt x="880" y="67"/>
                    </a:lnTo>
                    <a:lnTo>
                      <a:pt x="1760" y="92"/>
                    </a:lnTo>
                    <a:lnTo>
                      <a:pt x="2640" y="117"/>
                    </a:lnTo>
                    <a:lnTo>
                      <a:pt x="3520" y="107"/>
                    </a:lnTo>
                    <a:lnTo>
                      <a:pt x="4400" y="98"/>
                    </a:lnTo>
                  </a:path>
                </a:pathLst>
              </a:custGeom>
              <a:noFill/>
              <a:ln w="20638" cap="rnd">
                <a:solidFill>
                  <a:srgbClr val="255E9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45" name="Freeform 87">
                <a:extLst>
                  <a:ext uri="{FF2B5EF4-FFF2-40B4-BE49-F238E27FC236}">
                    <a16:creationId xmlns:a16="http://schemas.microsoft.com/office/drawing/2014/main" id="{2E801F0A-46A3-B007-A9BA-BEED61300E8E}"/>
                  </a:ext>
                </a:extLst>
              </p:cNvPr>
              <p:cNvSpPr>
                <a:spLocks/>
              </p:cNvSpPr>
              <p:nvPr/>
            </p:nvSpPr>
            <p:spPr bwMode="auto">
              <a:xfrm>
                <a:off x="1472121" y="1378529"/>
                <a:ext cx="6515419" cy="186578"/>
              </a:xfrm>
              <a:custGeom>
                <a:avLst/>
                <a:gdLst>
                  <a:gd name="T0" fmla="*/ 0 w 4400"/>
                  <a:gd name="T1" fmla="*/ 0 h 126"/>
                  <a:gd name="T2" fmla="*/ 880 w 4400"/>
                  <a:gd name="T3" fmla="*/ 66 h 126"/>
                  <a:gd name="T4" fmla="*/ 1760 w 4400"/>
                  <a:gd name="T5" fmla="*/ 105 h 126"/>
                  <a:gd name="T6" fmla="*/ 2640 w 4400"/>
                  <a:gd name="T7" fmla="*/ 126 h 126"/>
                  <a:gd name="T8" fmla="*/ 3520 w 4400"/>
                  <a:gd name="T9" fmla="*/ 115 h 126"/>
                  <a:gd name="T10" fmla="*/ 4400 w 4400"/>
                  <a:gd name="T11" fmla="*/ 109 h 126"/>
                </a:gdLst>
                <a:ahLst/>
                <a:cxnLst>
                  <a:cxn ang="0">
                    <a:pos x="T0" y="T1"/>
                  </a:cxn>
                  <a:cxn ang="0">
                    <a:pos x="T2" y="T3"/>
                  </a:cxn>
                  <a:cxn ang="0">
                    <a:pos x="T4" y="T5"/>
                  </a:cxn>
                  <a:cxn ang="0">
                    <a:pos x="T6" y="T7"/>
                  </a:cxn>
                  <a:cxn ang="0">
                    <a:pos x="T8" y="T9"/>
                  </a:cxn>
                  <a:cxn ang="0">
                    <a:pos x="T10" y="T11"/>
                  </a:cxn>
                </a:cxnLst>
                <a:rect l="0" t="0" r="r" b="b"/>
                <a:pathLst>
                  <a:path w="4400" h="126">
                    <a:moveTo>
                      <a:pt x="0" y="0"/>
                    </a:moveTo>
                    <a:lnTo>
                      <a:pt x="880" y="66"/>
                    </a:lnTo>
                    <a:lnTo>
                      <a:pt x="1760" y="105"/>
                    </a:lnTo>
                    <a:lnTo>
                      <a:pt x="2640" y="126"/>
                    </a:lnTo>
                    <a:lnTo>
                      <a:pt x="3520" y="115"/>
                    </a:lnTo>
                    <a:lnTo>
                      <a:pt x="4400" y="109"/>
                    </a:lnTo>
                  </a:path>
                </a:pathLst>
              </a:custGeom>
              <a:noFill/>
              <a:ln w="20638" cap="rnd">
                <a:solidFill>
                  <a:srgbClr val="43682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54" name="Freeform 9">
              <a:extLst>
                <a:ext uri="{FF2B5EF4-FFF2-40B4-BE49-F238E27FC236}">
                  <a16:creationId xmlns:a16="http://schemas.microsoft.com/office/drawing/2014/main" id="{16B3088A-1979-7C71-FE48-99AD0E6B9B44}"/>
                </a:ext>
              </a:extLst>
            </p:cNvPr>
            <p:cNvSpPr>
              <a:spLocks noEditPoints="1"/>
            </p:cNvSpPr>
            <p:nvPr/>
          </p:nvSpPr>
          <p:spPr bwMode="auto">
            <a:xfrm>
              <a:off x="1479087" y="1617285"/>
              <a:ext cx="31750" cy="3644574"/>
            </a:xfrm>
            <a:custGeom>
              <a:avLst/>
              <a:gdLst>
                <a:gd name="T0" fmla="*/ 0 w 20"/>
                <a:gd name="T1" fmla="*/ 2692 h 2692"/>
                <a:gd name="T2" fmla="*/ 20 w 20"/>
                <a:gd name="T3" fmla="*/ 2692 h 2692"/>
                <a:gd name="T4" fmla="*/ 0 w 20"/>
                <a:gd name="T5" fmla="*/ 2243 h 2692"/>
                <a:gd name="T6" fmla="*/ 20 w 20"/>
                <a:gd name="T7" fmla="*/ 2243 h 2692"/>
                <a:gd name="T8" fmla="*/ 0 w 20"/>
                <a:gd name="T9" fmla="*/ 1795 h 2692"/>
                <a:gd name="T10" fmla="*/ 20 w 20"/>
                <a:gd name="T11" fmla="*/ 1795 h 2692"/>
                <a:gd name="T12" fmla="*/ 0 w 20"/>
                <a:gd name="T13" fmla="*/ 1346 h 2692"/>
                <a:gd name="T14" fmla="*/ 20 w 20"/>
                <a:gd name="T15" fmla="*/ 1346 h 2692"/>
                <a:gd name="T16" fmla="*/ 0 w 20"/>
                <a:gd name="T17" fmla="*/ 898 h 2692"/>
                <a:gd name="T18" fmla="*/ 20 w 20"/>
                <a:gd name="T19" fmla="*/ 898 h 2692"/>
                <a:gd name="T20" fmla="*/ 0 w 20"/>
                <a:gd name="T21" fmla="*/ 449 h 2692"/>
                <a:gd name="T22" fmla="*/ 20 w 20"/>
                <a:gd name="T23" fmla="*/ 449 h 2692"/>
                <a:gd name="T24" fmla="*/ 0 w 20"/>
                <a:gd name="T25" fmla="*/ 0 h 2692"/>
                <a:gd name="T26" fmla="*/ 20 w 20"/>
                <a:gd name="T27" fmla="*/ 0 h 2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2692">
                  <a:moveTo>
                    <a:pt x="0" y="2692"/>
                  </a:moveTo>
                  <a:lnTo>
                    <a:pt x="20" y="2692"/>
                  </a:lnTo>
                  <a:moveTo>
                    <a:pt x="0" y="2243"/>
                  </a:moveTo>
                  <a:lnTo>
                    <a:pt x="20" y="2243"/>
                  </a:lnTo>
                  <a:moveTo>
                    <a:pt x="0" y="1795"/>
                  </a:moveTo>
                  <a:lnTo>
                    <a:pt x="20" y="1795"/>
                  </a:lnTo>
                  <a:moveTo>
                    <a:pt x="0" y="1346"/>
                  </a:moveTo>
                  <a:lnTo>
                    <a:pt x="20" y="1346"/>
                  </a:lnTo>
                  <a:moveTo>
                    <a:pt x="0" y="898"/>
                  </a:moveTo>
                  <a:lnTo>
                    <a:pt x="20" y="898"/>
                  </a:lnTo>
                  <a:moveTo>
                    <a:pt x="0" y="449"/>
                  </a:moveTo>
                  <a:lnTo>
                    <a:pt x="20" y="449"/>
                  </a:lnTo>
                  <a:moveTo>
                    <a:pt x="0" y="0"/>
                  </a:moveTo>
                  <a:lnTo>
                    <a:pt x="20" y="0"/>
                  </a:lnTo>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pSp>
    </p:spTree>
    <p:extLst>
      <p:ext uri="{BB962C8B-B14F-4D97-AF65-F5344CB8AC3E}">
        <p14:creationId xmlns:p14="http://schemas.microsoft.com/office/powerpoint/2010/main" val="31785547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B72D55-BF88-CF1C-6BDC-2F3EEF7EA175}"/>
              </a:ext>
            </a:extLst>
          </p:cNvPr>
          <p:cNvSpPr>
            <a:spLocks noGrp="1"/>
          </p:cNvSpPr>
          <p:nvPr>
            <p:ph type="title"/>
          </p:nvPr>
        </p:nvSpPr>
        <p:spPr>
          <a:xfrm>
            <a:off x="685878" y="2441871"/>
            <a:ext cx="8229600" cy="1143000"/>
          </a:xfrm>
        </p:spPr>
        <p:txBody>
          <a:bodyPr/>
          <a:lstStyle/>
          <a:p>
            <a:r>
              <a:rPr lang="ja-JP" altLang="en-US" sz="2000" dirty="0"/>
              <a:t>●</a:t>
            </a:r>
            <a:r>
              <a:rPr lang="en-US" sz="2000" dirty="0"/>
              <a:t>Helsinki cohort study (1934-1944)</a:t>
            </a:r>
            <a:br>
              <a:rPr lang="en-US" sz="2000" dirty="0"/>
            </a:br>
            <a:r>
              <a:rPr lang="en-US" sz="2000" dirty="0"/>
              <a:t>pregnancy weeks (pre-term vs full-term)</a:t>
            </a:r>
            <a:br>
              <a:rPr lang="en-US" sz="2000" dirty="0"/>
            </a:br>
            <a:br>
              <a:rPr lang="en-US" sz="2000" dirty="0"/>
            </a:br>
            <a:r>
              <a:rPr lang="ja-JP" altLang="en-US" sz="2000" dirty="0"/>
              <a:t>●</a:t>
            </a:r>
            <a:r>
              <a:rPr lang="en-US" sz="2000" dirty="0"/>
              <a:t>Heckman’s intervention</a:t>
            </a:r>
            <a:br>
              <a:rPr lang="en-US" sz="2000" dirty="0"/>
            </a:br>
            <a:br>
              <a:rPr lang="en-US" sz="2000" dirty="0"/>
            </a:br>
            <a:r>
              <a:rPr lang="ja-JP" altLang="en-US" sz="2000" dirty="0"/>
              <a:t>●</a:t>
            </a:r>
            <a:r>
              <a:rPr lang="en-US" sz="2000" dirty="0"/>
              <a:t>Critical period (brain development up to age 3)</a:t>
            </a:r>
            <a:br>
              <a:rPr lang="en-US" sz="2000" dirty="0"/>
            </a:br>
            <a:br>
              <a:rPr lang="en-US" sz="2000" dirty="0"/>
            </a:br>
            <a:r>
              <a:rPr lang="ja-JP" altLang="en-US" sz="2000" dirty="0"/>
              <a:t>●</a:t>
            </a:r>
            <a:r>
              <a:rPr lang="en-US" sz="2000" dirty="0"/>
              <a:t>Barker Hypothesis (adverse nutrition in early life, including prenatally as measured by birth weight, increased susceptibility to the metabolic syndrome which includes obesity, diabetes, insulin insensitivity, hypertension, and hyperlipidemia and complications that include coronary heart disease and stroke. </a:t>
            </a:r>
            <a:br>
              <a:rPr lang="en-US" sz="2000" dirty="0"/>
            </a:br>
            <a:br>
              <a:rPr lang="en-US" sz="2000" dirty="0"/>
            </a:br>
            <a:r>
              <a:rPr lang="ja-JP" altLang="en-US" sz="2000" dirty="0"/>
              <a:t>●</a:t>
            </a:r>
            <a:r>
              <a:rPr lang="en-US" sz="2000" dirty="0"/>
              <a:t>Nutrition: height</a:t>
            </a:r>
            <a:r>
              <a:rPr lang="ja-JP" altLang="en-US" sz="2000" dirty="0"/>
              <a:t> </a:t>
            </a:r>
            <a:r>
              <a:rPr lang="en-US" altLang="ja-JP" sz="2000" dirty="0"/>
              <a:t>(proxy for nutritional conditions)</a:t>
            </a:r>
            <a:br>
              <a:rPr lang="en-US" sz="2000" dirty="0"/>
            </a:br>
            <a:br>
              <a:rPr lang="en-US" sz="2000" dirty="0"/>
            </a:br>
            <a:r>
              <a:rPr lang="ja-JP" altLang="en-US" sz="2000" dirty="0"/>
              <a:t>●</a:t>
            </a:r>
            <a:r>
              <a:rPr lang="en-US" sz="2000" dirty="0"/>
              <a:t>Early life events (financial resources; school lunch)</a:t>
            </a:r>
            <a:br>
              <a:rPr lang="en-US" sz="2000" dirty="0"/>
            </a:br>
            <a:br>
              <a:rPr lang="en-US" sz="2000" dirty="0"/>
            </a:br>
            <a:r>
              <a:rPr lang="ja-JP" altLang="en-US" sz="2000" dirty="0"/>
              <a:t>●</a:t>
            </a:r>
            <a:r>
              <a:rPr lang="en-US" sz="2000" dirty="0"/>
              <a:t>Life course factors</a:t>
            </a:r>
          </a:p>
        </p:txBody>
      </p:sp>
    </p:spTree>
    <p:extLst>
      <p:ext uri="{BB962C8B-B14F-4D97-AF65-F5344CB8AC3E}">
        <p14:creationId xmlns:p14="http://schemas.microsoft.com/office/powerpoint/2010/main" val="20566421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61406127-A2CF-57BC-D174-41F8F2F45E33}"/>
              </a:ext>
            </a:extLst>
          </p:cNvPr>
          <p:cNvSpPr txBox="1"/>
          <p:nvPr/>
        </p:nvSpPr>
        <p:spPr>
          <a:xfrm>
            <a:off x="1686187" y="2887848"/>
            <a:ext cx="6350467" cy="830997"/>
          </a:xfrm>
          <a:prstGeom prst="rect">
            <a:avLst/>
          </a:prstGeom>
          <a:noFill/>
        </p:spPr>
        <p:txBody>
          <a:bodyPr wrap="square" rtlCol="0">
            <a:spAutoFit/>
          </a:bodyPr>
          <a:lstStyle/>
          <a:p>
            <a:r>
              <a:rPr kumimoji="1" lang="en-US" altLang="ja-JP" sz="4800" b="1" i="1" dirty="0">
                <a:solidFill>
                  <a:srgbClr val="FF0000"/>
                </a:solidFill>
              </a:rPr>
              <a:t>Decline and Prosper!</a:t>
            </a:r>
            <a:endParaRPr kumimoji="1" lang="ja-JP" altLang="en-US" sz="4800" b="1" i="1" dirty="0">
              <a:solidFill>
                <a:srgbClr val="FF0000"/>
              </a:solidFill>
            </a:endParaRPr>
          </a:p>
        </p:txBody>
      </p:sp>
      <p:sp>
        <p:nvSpPr>
          <p:cNvPr id="6" name="Rectangle 1">
            <a:extLst>
              <a:ext uri="{FF2B5EF4-FFF2-40B4-BE49-F238E27FC236}">
                <a16:creationId xmlns:a16="http://schemas.microsoft.com/office/drawing/2014/main" id="{E202D421-3391-BC48-73F6-578E27CABB81}"/>
              </a:ext>
            </a:extLst>
          </p:cNvPr>
          <p:cNvSpPr>
            <a:spLocks noChangeArrowheads="1"/>
          </p:cNvSpPr>
          <p:nvPr/>
        </p:nvSpPr>
        <p:spPr bwMode="auto">
          <a:xfrm>
            <a:off x="0" y="0"/>
            <a:ext cx="9144000" cy="0"/>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000" b="0" i="0" u="sng" strike="noStrike" cap="none" normalizeH="0" baseline="0" dirty="0">
                <a:ln>
                  <a:noFill/>
                </a:ln>
                <a:solidFill>
                  <a:srgbClr val="1A0DAB"/>
                </a:solidFill>
                <a:effectLst/>
                <a:latin typeface="Arial" panose="020B0604020202020204" pitchFamily="34" charset="0"/>
                <a:cs typeface="Arial" panose="020B0604020202020204" pitchFamily="34" charset="0"/>
              </a:rPr>
              <a:t>  </a:t>
            </a:r>
            <a:r>
              <a:rPr kumimoji="0" lang="ja-JP" altLang="ja-JP" sz="64800" b="0" i="0" u="sng" strike="noStrike" cap="none" normalizeH="0" baseline="0" dirty="0">
                <a:ln>
                  <a:noFill/>
                </a:ln>
                <a:solidFill>
                  <a:srgbClr val="1A0DAB"/>
                </a:solidFill>
                <a:effectLst/>
                <a:latin typeface="Arial" panose="020B0604020202020204" pitchFamily="34" charset="0"/>
                <a:cs typeface="Arial" panose="020B0604020202020204" pitchFamily="34" charset="0"/>
              </a:rPr>
              <a:t>    </a:t>
            </a:r>
            <a:r>
              <a:rPr kumimoji="0" lang="ja-JP" altLang="ja-JP" sz="1000" b="0" i="0" u="sng" strike="noStrike" cap="none" normalizeH="0" baseline="0" dirty="0">
                <a:ln>
                  <a:noFill/>
                </a:ln>
                <a:solidFill>
                  <a:srgbClr val="1A0DAB"/>
                </a:solidFill>
                <a:effectLst/>
                <a:latin typeface="Arial" panose="020B0604020202020204" pitchFamily="34" charset="0"/>
                <a:cs typeface="Arial" panose="020B0604020202020204" pitchFamily="34" charset="0"/>
              </a:rPr>
              <a:t>  </a:t>
            </a:r>
            <a:r>
              <a:rPr kumimoji="0" lang="ja-JP" altLang="ja-JP" sz="3300" b="0" i="0" u="sng" strike="noStrike" cap="none" normalizeH="0" baseline="0" dirty="0">
                <a:ln>
                  <a:noFill/>
                </a:ln>
                <a:solidFill>
                  <a:srgbClr val="1A0DAB"/>
                </a:solidFill>
                <a:effectLst/>
                <a:latin typeface="Arial" panose="020B0604020202020204" pitchFamily="34" charset="0"/>
                <a:cs typeface="Arial" panose="020B0604020202020204" pitchFamily="34" charset="0"/>
              </a:rPr>
              <a:t>    </a:t>
            </a:r>
            <a:r>
              <a:rPr kumimoji="0" lang="ja-JP" altLang="ja-JP" sz="700" b="0" i="0" u="sng" strike="noStrike" cap="none" normalizeH="0" baseline="0" dirty="0">
                <a:ln>
                  <a:noFill/>
                </a:ln>
                <a:solidFill>
                  <a:srgbClr val="F1F3F4"/>
                </a:solidFill>
                <a:effectLst/>
                <a:latin typeface="Arial" panose="020B0604020202020204" pitchFamily="34" charset="0"/>
                <a:ea typeface="Roboto-Medium"/>
                <a:cs typeface="Arial" panose="020B0604020202020204" pitchFamily="34" charset="0"/>
              </a:rPr>
              <a:t>761 × 1,080</a:t>
            </a:r>
            <a:endParaRPr kumimoji="0" lang="ja-JP" altLang="ja-JP"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ja-JP" altLang="ja-JP" sz="1000" b="0" i="0" u="none" strike="noStrike" cap="none" normalizeH="0" baseline="0" dirty="0">
                <a:ln>
                  <a:noFill/>
                </a:ln>
                <a:solidFill>
                  <a:srgbClr val="202124"/>
                </a:solidFill>
                <a:effectLst/>
                <a:latin typeface="Arial" panose="020B0604020202020204" pitchFamily="34" charset="0"/>
                <a:cs typeface="Arial" panose="020B0604020202020204" pitchFamily="34" charset="0"/>
              </a:rPr>
            </a:b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pic>
        <p:nvPicPr>
          <p:cNvPr id="1027" name="Picture 3">
            <a:extLst>
              <a:ext uri="{FF2B5EF4-FFF2-40B4-BE49-F238E27FC236}">
                <a16:creationId xmlns:a16="http://schemas.microsoft.com/office/drawing/2014/main" id="{4D563F53-B30C-7589-A76B-1214C7FC34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3700" y="-5151438"/>
            <a:ext cx="371475" cy="53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7059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2802" name="Text Box 2"/>
          <p:cNvSpPr txBox="1">
            <a:spLocks noChangeArrowheads="1"/>
          </p:cNvSpPr>
          <p:nvPr/>
        </p:nvSpPr>
        <p:spPr bwMode="auto">
          <a:xfrm>
            <a:off x="1295400" y="2860596"/>
            <a:ext cx="6324600" cy="1200329"/>
          </a:xfrm>
          <a:prstGeom prst="rect">
            <a:avLst/>
          </a:prstGeom>
          <a:noFill/>
          <a:ln>
            <a:noFill/>
          </a:ln>
          <a:effectLst/>
        </p:spPr>
        <p:txBody>
          <a:bodyPr wrap="square">
            <a:spAutoFit/>
          </a:bodyPr>
          <a:lstStyle/>
          <a:p>
            <a:pPr algn="ctr" fontAlgn="base">
              <a:spcBef>
                <a:spcPct val="50000"/>
              </a:spcBef>
              <a:spcAft>
                <a:spcPct val="0"/>
              </a:spcAft>
              <a:defRPr/>
            </a:pPr>
            <a:r>
              <a:rPr lang="en-US" altLang="ja-JP" sz="7200" b="1" dirty="0">
                <a:solidFill>
                  <a:srgbClr val="003399"/>
                </a:solidFill>
                <a:effectLst>
                  <a:outerShdw blurRad="38100" dist="38100" dir="2700000" algn="tl">
                    <a:srgbClr val="000000">
                      <a:alpha val="43137"/>
                    </a:srgbClr>
                  </a:outerShdw>
                </a:effectLst>
                <a:latin typeface="Tahoma" pitchFamily="34" charset="0"/>
              </a:rPr>
              <a:t>Thank you </a:t>
            </a:r>
          </a:p>
        </p:txBody>
      </p:sp>
    </p:spTree>
    <p:extLst>
      <p:ext uri="{BB962C8B-B14F-4D97-AF65-F5344CB8AC3E}">
        <p14:creationId xmlns:p14="http://schemas.microsoft.com/office/powerpoint/2010/main" val="364904609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図1：生涯未婚率の推移">
            <a:extLst>
              <a:ext uri="{FF2B5EF4-FFF2-40B4-BE49-F238E27FC236}">
                <a16:creationId xmlns:a16="http://schemas.microsoft.com/office/drawing/2014/main" id="{F636F519-0509-22F5-BCA5-F0AA0898124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73300" y="1666875"/>
            <a:ext cx="4597400" cy="3524250"/>
          </a:xfrm>
          <a:prstGeom prst="rect">
            <a:avLst/>
          </a:prstGeom>
          <a:noFill/>
          <a:ln>
            <a:noFill/>
          </a:ln>
        </p:spPr>
      </p:pic>
      <p:sp>
        <p:nvSpPr>
          <p:cNvPr id="3" name="テキスト ボックス 2">
            <a:extLst>
              <a:ext uri="{FF2B5EF4-FFF2-40B4-BE49-F238E27FC236}">
                <a16:creationId xmlns:a16="http://schemas.microsoft.com/office/drawing/2014/main" id="{AA52ADB1-B51E-EEF9-4A92-8D9C5DB05C00}"/>
              </a:ext>
            </a:extLst>
          </p:cNvPr>
          <p:cNvSpPr txBox="1"/>
          <p:nvPr/>
        </p:nvSpPr>
        <p:spPr>
          <a:xfrm>
            <a:off x="7021585" y="1343709"/>
            <a:ext cx="1233182" cy="646331"/>
          </a:xfrm>
          <a:prstGeom prst="rect">
            <a:avLst/>
          </a:prstGeom>
          <a:noFill/>
        </p:spPr>
        <p:txBody>
          <a:bodyPr wrap="square" rtlCol="0">
            <a:spAutoFit/>
          </a:bodyPr>
          <a:lstStyle/>
          <a:p>
            <a:r>
              <a:rPr kumimoji="1" lang="en-US" altLang="ja-JP" dirty="0"/>
              <a:t>28.25% (2020)</a:t>
            </a:r>
            <a:endParaRPr kumimoji="1" lang="ja-JP" altLang="en-US" dirty="0"/>
          </a:p>
        </p:txBody>
      </p:sp>
      <p:sp>
        <p:nvSpPr>
          <p:cNvPr id="4" name="テキスト ボックス 3">
            <a:extLst>
              <a:ext uri="{FF2B5EF4-FFF2-40B4-BE49-F238E27FC236}">
                <a16:creationId xmlns:a16="http://schemas.microsoft.com/office/drawing/2014/main" id="{12390EE2-E0DC-F18C-B2B5-33F9366C6AA3}"/>
              </a:ext>
            </a:extLst>
          </p:cNvPr>
          <p:cNvSpPr txBox="1"/>
          <p:nvPr/>
        </p:nvSpPr>
        <p:spPr>
          <a:xfrm>
            <a:off x="7021585" y="2676088"/>
            <a:ext cx="1057013" cy="646331"/>
          </a:xfrm>
          <a:prstGeom prst="rect">
            <a:avLst/>
          </a:prstGeom>
          <a:noFill/>
        </p:spPr>
        <p:txBody>
          <a:bodyPr wrap="square" rtlCol="0">
            <a:spAutoFit/>
          </a:bodyPr>
          <a:lstStyle/>
          <a:p>
            <a:r>
              <a:rPr kumimoji="1" lang="en-US" altLang="ja-JP" dirty="0">
                <a:solidFill>
                  <a:srgbClr val="C00000"/>
                </a:solidFill>
              </a:rPr>
              <a:t>17.81%</a:t>
            </a:r>
          </a:p>
          <a:p>
            <a:r>
              <a:rPr kumimoji="1" lang="en-US" altLang="ja-JP" dirty="0">
                <a:solidFill>
                  <a:srgbClr val="C00000"/>
                </a:solidFill>
              </a:rPr>
              <a:t>(2020)</a:t>
            </a:r>
            <a:endParaRPr kumimoji="1" lang="ja-JP" altLang="en-US" dirty="0">
              <a:solidFill>
                <a:srgbClr val="C00000"/>
              </a:solidFill>
            </a:endParaRPr>
          </a:p>
        </p:txBody>
      </p:sp>
      <p:sp>
        <p:nvSpPr>
          <p:cNvPr id="5" name="楕円 4">
            <a:extLst>
              <a:ext uri="{FF2B5EF4-FFF2-40B4-BE49-F238E27FC236}">
                <a16:creationId xmlns:a16="http://schemas.microsoft.com/office/drawing/2014/main" id="{E745A994-B041-9E84-FAC3-A12175FD1F40}"/>
              </a:ext>
            </a:extLst>
          </p:cNvPr>
          <p:cNvSpPr/>
          <p:nvPr/>
        </p:nvSpPr>
        <p:spPr bwMode="auto">
          <a:xfrm>
            <a:off x="5066950" y="2876877"/>
            <a:ext cx="478173" cy="244751"/>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2800" b="0" i="0" u="none" strike="noStrike" cap="none" normalizeH="0" baseline="0">
              <a:ln>
                <a:noFill/>
              </a:ln>
              <a:solidFill>
                <a:schemeClr val="tx1"/>
              </a:solidFill>
              <a:effectLst>
                <a:outerShdw blurRad="38100" dist="38100" dir="2700000" algn="tl">
                  <a:srgbClr val="000000">
                    <a:alpha val="43137"/>
                  </a:srgbClr>
                </a:outerShdw>
              </a:effectLst>
              <a:latin typeface="Arial" pitchFamily="34" charset="0"/>
              <a:ea typeface="ＭＳ Ｐゴシック" pitchFamily="50" charset="-128"/>
            </a:endParaRPr>
          </a:p>
        </p:txBody>
      </p:sp>
      <p:sp>
        <p:nvSpPr>
          <p:cNvPr id="6" name="楕円 5">
            <a:extLst>
              <a:ext uri="{FF2B5EF4-FFF2-40B4-BE49-F238E27FC236}">
                <a16:creationId xmlns:a16="http://schemas.microsoft.com/office/drawing/2014/main" id="{8AA9DE33-962D-9EB9-69C1-6F557884F4F5}"/>
              </a:ext>
            </a:extLst>
          </p:cNvPr>
          <p:cNvSpPr/>
          <p:nvPr/>
        </p:nvSpPr>
        <p:spPr bwMode="auto">
          <a:xfrm>
            <a:off x="5823357" y="1990040"/>
            <a:ext cx="478173" cy="244751"/>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2800" b="0" i="0" u="none" strike="noStrike" cap="none" normalizeH="0" baseline="0">
              <a:ln>
                <a:noFill/>
              </a:ln>
              <a:solidFill>
                <a:schemeClr val="tx1"/>
              </a:solidFill>
              <a:effectLst>
                <a:outerShdw blurRad="38100" dist="38100" dir="2700000" algn="tl">
                  <a:srgbClr val="000000">
                    <a:alpha val="43137"/>
                  </a:srgbClr>
                </a:outerShdw>
              </a:effectLst>
              <a:latin typeface="Arial" pitchFamily="34" charset="0"/>
              <a:ea typeface="ＭＳ Ｐゴシック" pitchFamily="50" charset="-128"/>
            </a:endParaRPr>
          </a:p>
        </p:txBody>
      </p:sp>
      <p:sp>
        <p:nvSpPr>
          <p:cNvPr id="7" name="テキスト ボックス 6">
            <a:extLst>
              <a:ext uri="{FF2B5EF4-FFF2-40B4-BE49-F238E27FC236}">
                <a16:creationId xmlns:a16="http://schemas.microsoft.com/office/drawing/2014/main" id="{CE03F58D-C298-AFC4-EC75-1EDC83E9F4B9}"/>
              </a:ext>
            </a:extLst>
          </p:cNvPr>
          <p:cNvSpPr txBox="1"/>
          <p:nvPr/>
        </p:nvSpPr>
        <p:spPr>
          <a:xfrm>
            <a:off x="2155971" y="587121"/>
            <a:ext cx="5578679" cy="830997"/>
          </a:xfrm>
          <a:prstGeom prst="rect">
            <a:avLst/>
          </a:prstGeom>
          <a:noFill/>
        </p:spPr>
        <p:txBody>
          <a:bodyPr wrap="square" rtlCol="0">
            <a:spAutoFit/>
          </a:bodyPr>
          <a:lstStyle/>
          <a:p>
            <a:r>
              <a:rPr kumimoji="1" lang="en-US" altLang="ja-JP" sz="2400" b="1" dirty="0">
                <a:solidFill>
                  <a:srgbClr val="0070C0"/>
                </a:solidFill>
              </a:rPr>
              <a:t>The proportion married at age 50, Japan, 1920-2020</a:t>
            </a:r>
            <a:endParaRPr kumimoji="1" lang="ja-JP" altLang="en-US" sz="2400" b="1" dirty="0">
              <a:solidFill>
                <a:srgbClr val="0070C0"/>
              </a:solidFill>
            </a:endParaRPr>
          </a:p>
        </p:txBody>
      </p:sp>
    </p:spTree>
    <p:extLst>
      <p:ext uri="{BB962C8B-B14F-4D97-AF65-F5344CB8AC3E}">
        <p14:creationId xmlns:p14="http://schemas.microsoft.com/office/powerpoint/2010/main" val="209771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939567" y="669005"/>
            <a:ext cx="7543800" cy="5663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chemeClr val="tx1"/>
                </a:solidFill>
                <a:latin typeface="Arial" charset="0"/>
                <a:ea typeface="ＭＳ Ｐゴシック" pitchFamily="50" charset="-128"/>
              </a:defRPr>
            </a:lvl1pPr>
            <a:lvl2pPr marL="742950" indent="-285750" eaLnBrk="0" hangingPunct="0">
              <a:defRPr kumimoji="1" sz="2800">
                <a:solidFill>
                  <a:schemeClr val="tx1"/>
                </a:solidFill>
                <a:latin typeface="Arial" charset="0"/>
                <a:ea typeface="ＭＳ Ｐゴシック" pitchFamily="50" charset="-128"/>
              </a:defRPr>
            </a:lvl2pPr>
            <a:lvl3pPr marL="1143000" indent="-228600" eaLnBrk="0" hangingPunct="0">
              <a:defRPr kumimoji="1" sz="2800">
                <a:solidFill>
                  <a:schemeClr val="tx1"/>
                </a:solidFill>
                <a:latin typeface="Arial" charset="0"/>
                <a:ea typeface="ＭＳ Ｐゴシック" pitchFamily="50" charset="-128"/>
              </a:defRPr>
            </a:lvl3pPr>
            <a:lvl4pPr marL="1600200" indent="-228600" eaLnBrk="0" hangingPunct="0">
              <a:defRPr kumimoji="1" sz="2800">
                <a:solidFill>
                  <a:schemeClr val="tx1"/>
                </a:solidFill>
                <a:latin typeface="Arial" charset="0"/>
                <a:ea typeface="ＭＳ Ｐゴシック" pitchFamily="50" charset="-128"/>
              </a:defRPr>
            </a:lvl4pPr>
            <a:lvl5pPr marL="2057400" indent="-228600" eaLnBrk="0" hangingPunct="0">
              <a:defRPr kumimoji="1" sz="2800">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sz="2800">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sz="2800">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sz="2800">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sz="2800">
                <a:solidFill>
                  <a:schemeClr val="tx1"/>
                </a:solidFill>
                <a:latin typeface="Arial" charset="0"/>
                <a:ea typeface="ＭＳ Ｐゴシック" pitchFamily="50" charset="-128"/>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1" lang="en-US" altLang="ja-JP" sz="4400" b="1" i="0" u="none" strike="noStrike" kern="1200" cap="none" spc="0" normalizeH="0" baseline="0" noProof="0" dirty="0">
                <a:ln>
                  <a:noFill/>
                </a:ln>
                <a:solidFill>
                  <a:srgbClr val="003399"/>
                </a:solidFill>
                <a:effectLst/>
                <a:uLnTx/>
                <a:uFillTx/>
                <a:latin typeface="Tahoma" pitchFamily="34" charset="0"/>
                <a:ea typeface="ＭＳ Ｐゴシック" pitchFamily="50" charset="-128"/>
                <a:cs typeface="+mn-cs"/>
              </a:rPr>
              <a:t>As a result of massive economic restructuring,</a:t>
            </a:r>
          </a:p>
          <a:p>
            <a:pPr marL="0" marR="0" lvl="0" indent="0" algn="ctr" defTabSz="914400" rtl="0" eaLnBrk="1" fontAlgn="auto" latinLnBrk="0" hangingPunct="1">
              <a:lnSpc>
                <a:spcPct val="100000"/>
              </a:lnSpc>
              <a:spcBef>
                <a:spcPct val="50000"/>
              </a:spcBef>
              <a:spcAft>
                <a:spcPts val="0"/>
              </a:spcAft>
              <a:buClrTx/>
              <a:buSzTx/>
              <a:buFontTx/>
              <a:buNone/>
              <a:tabLst/>
              <a:defRPr/>
            </a:pPr>
            <a:r>
              <a:rPr kumimoji="1" lang="en-US" altLang="ja-JP" sz="4400" b="1" i="0" u="none" strike="noStrike" kern="1200" cap="none" spc="0" normalizeH="0" baseline="0" noProof="0" dirty="0">
                <a:ln>
                  <a:noFill/>
                </a:ln>
                <a:solidFill>
                  <a:srgbClr val="003399"/>
                </a:solidFill>
                <a:effectLst/>
                <a:uLnTx/>
                <a:uFillTx/>
                <a:latin typeface="Tahoma" pitchFamily="34" charset="0"/>
                <a:ea typeface="ＭＳ Ｐゴシック" pitchFamily="50" charset="-128"/>
                <a:cs typeface="+mn-cs"/>
              </a:rPr>
              <a:t> </a:t>
            </a:r>
            <a:r>
              <a:rPr kumimoji="1" lang="en-US" altLang="ja-JP" sz="4800" b="1" i="0" u="none" strike="noStrike" kern="1200" cap="none" spc="0" normalizeH="0" baseline="0" noProof="0" dirty="0">
                <a:ln>
                  <a:noFill/>
                </a:ln>
                <a:solidFill>
                  <a:srgbClr val="CC3399"/>
                </a:solidFill>
                <a:effectLst/>
                <a:uLnTx/>
                <a:uFillTx/>
                <a:latin typeface="Franklin Gothic Heavy" pitchFamily="34" charset="0"/>
                <a:ea typeface="ＭＳ Ｐゴシック" pitchFamily="50" charset="-128"/>
                <a:cs typeface="+mn-cs"/>
              </a:rPr>
              <a:t>the</a:t>
            </a:r>
            <a:r>
              <a:rPr kumimoji="1" lang="en-US" altLang="ja-JP" sz="4800" b="1" i="0" u="none" strike="noStrike" kern="1200" cap="none" spc="0" normalizeH="0" baseline="0" noProof="0" dirty="0">
                <a:ln>
                  <a:noFill/>
                </a:ln>
                <a:solidFill>
                  <a:srgbClr val="003399"/>
                </a:solidFill>
                <a:effectLst/>
                <a:uLnTx/>
                <a:uFillTx/>
                <a:latin typeface="Tahoma" pitchFamily="34" charset="0"/>
                <a:ea typeface="ＭＳ Ｐゴシック" pitchFamily="50" charset="-128"/>
                <a:cs typeface="+mn-cs"/>
              </a:rPr>
              <a:t> </a:t>
            </a:r>
            <a:r>
              <a:rPr kumimoji="1" lang="en-US" altLang="ja-JP" sz="4800" b="1" i="0" u="none" strike="noStrike" kern="1200" cap="none" spc="0" normalizeH="0" baseline="0" noProof="0" dirty="0">
                <a:ln>
                  <a:noFill/>
                </a:ln>
                <a:solidFill>
                  <a:srgbClr val="CC3399"/>
                </a:solidFill>
                <a:effectLst/>
                <a:uLnTx/>
                <a:uFillTx/>
                <a:latin typeface="Franklin Gothic Heavy" pitchFamily="34" charset="0"/>
                <a:ea typeface="ＭＳ Ｐゴシック" pitchFamily="50" charset="-128"/>
                <a:cs typeface="+mn-cs"/>
              </a:rPr>
              <a:t>lack of opportunities</a:t>
            </a:r>
            <a:r>
              <a:rPr kumimoji="1" lang="en-US" altLang="ja-JP" sz="4800" b="0" i="0" u="none" strike="noStrike" kern="1200" cap="none" spc="0" normalizeH="0" baseline="0" noProof="0" dirty="0">
                <a:ln>
                  <a:noFill/>
                </a:ln>
                <a:solidFill>
                  <a:prstClr val="black"/>
                </a:solidFill>
                <a:effectLst/>
                <a:uLnTx/>
                <a:uFillTx/>
                <a:latin typeface="Franklin Gothic Heavy" pitchFamily="34" charset="0"/>
                <a:ea typeface="ＭＳ Ｐゴシック" pitchFamily="50" charset="-128"/>
                <a:cs typeface="+mn-cs"/>
              </a:rPr>
              <a:t> </a:t>
            </a:r>
            <a:r>
              <a:rPr kumimoji="1" lang="en-US" altLang="ja-JP" sz="4800" b="1" i="0" u="none" strike="noStrike" kern="1200" cap="none" spc="0" normalizeH="0" baseline="0" noProof="0" dirty="0">
                <a:ln>
                  <a:noFill/>
                </a:ln>
                <a:solidFill>
                  <a:srgbClr val="CC3399"/>
                </a:solidFill>
                <a:effectLst/>
                <a:uLnTx/>
                <a:uFillTx/>
                <a:latin typeface="Franklin Gothic Heavy" pitchFamily="34" charset="0"/>
                <a:ea typeface="ＭＳ Ｐゴシック" pitchFamily="50" charset="-128"/>
                <a:cs typeface="+mn-cs"/>
              </a:rPr>
              <a:t>for</a:t>
            </a:r>
            <a:r>
              <a:rPr kumimoji="1" lang="en-US" altLang="ja-JP" sz="4800" b="0" i="0" u="none" strike="noStrike" kern="1200" cap="none" spc="0" normalizeH="0" baseline="0" noProof="0" dirty="0">
                <a:ln>
                  <a:noFill/>
                </a:ln>
                <a:solidFill>
                  <a:prstClr val="black"/>
                </a:solidFill>
                <a:effectLst/>
                <a:uLnTx/>
                <a:uFillTx/>
                <a:latin typeface="Franklin Gothic Heavy" pitchFamily="34" charset="0"/>
                <a:ea typeface="ＭＳ Ｐゴシック" pitchFamily="50" charset="-128"/>
                <a:cs typeface="+mn-cs"/>
              </a:rPr>
              <a:t> </a:t>
            </a:r>
            <a:r>
              <a:rPr kumimoji="1" lang="en-US" altLang="ja-JP" sz="4800" b="1" i="0" u="none" strike="noStrike" kern="1200" cap="none" spc="0" normalizeH="0" baseline="0" noProof="0" dirty="0">
                <a:ln>
                  <a:noFill/>
                </a:ln>
                <a:solidFill>
                  <a:srgbClr val="CC3399"/>
                </a:solidFill>
                <a:effectLst/>
                <a:uLnTx/>
                <a:uFillTx/>
                <a:latin typeface="Franklin Gothic Heavy" pitchFamily="34" charset="0"/>
                <a:ea typeface="ＭＳ Ｐゴシック" pitchFamily="50" charset="-128"/>
                <a:cs typeface="+mn-cs"/>
              </a:rPr>
              <a:t>full-time jobs</a:t>
            </a:r>
            <a:r>
              <a:rPr kumimoji="1" lang="en-US" altLang="ja-JP" sz="4800" b="1" i="0" u="none" strike="noStrike" kern="1200" cap="none" spc="0" normalizeH="0" baseline="0" noProof="0" dirty="0">
                <a:ln>
                  <a:noFill/>
                </a:ln>
                <a:solidFill>
                  <a:srgbClr val="CC3399"/>
                </a:solidFill>
                <a:effectLst/>
                <a:uLnTx/>
                <a:uFillTx/>
                <a:latin typeface="Tahoma" pitchFamily="34" charset="0"/>
                <a:ea typeface="ＭＳ Ｐゴシック" pitchFamily="50" charset="-128"/>
                <a:cs typeface="+mn-cs"/>
              </a:rPr>
              <a:t> </a:t>
            </a:r>
          </a:p>
          <a:p>
            <a:pPr marL="0" marR="0" lvl="0" indent="0" algn="ctr" defTabSz="914400" rtl="0" eaLnBrk="1" fontAlgn="auto" latinLnBrk="0" hangingPunct="1">
              <a:lnSpc>
                <a:spcPct val="100000"/>
              </a:lnSpc>
              <a:spcBef>
                <a:spcPct val="50000"/>
              </a:spcBef>
              <a:spcAft>
                <a:spcPts val="0"/>
              </a:spcAft>
              <a:buClrTx/>
              <a:buSzTx/>
              <a:buFontTx/>
              <a:buNone/>
              <a:tabLst/>
              <a:defRPr/>
            </a:pPr>
            <a:r>
              <a:rPr kumimoji="1" lang="en-US" altLang="ja-JP" sz="4400" b="1" i="0" u="none" strike="noStrike" kern="1200" cap="none" spc="0" normalizeH="0" baseline="0" noProof="0" dirty="0">
                <a:ln>
                  <a:noFill/>
                </a:ln>
                <a:solidFill>
                  <a:srgbClr val="003399"/>
                </a:solidFill>
                <a:effectLst/>
                <a:uLnTx/>
                <a:uFillTx/>
                <a:latin typeface="Tahoma" pitchFamily="34" charset="0"/>
                <a:ea typeface="ＭＳ Ｐゴシック" pitchFamily="50" charset="-128"/>
                <a:cs typeface="+mn-cs"/>
              </a:rPr>
              <a:t>became one of the main social issues in the 1990s</a:t>
            </a:r>
            <a:r>
              <a:rPr kumimoji="1" lang="ja-JP" altLang="en-US" sz="4400" b="1" i="0" u="none" strike="noStrike" kern="1200" cap="none" spc="0" normalizeH="0" baseline="0" noProof="0" dirty="0">
                <a:ln>
                  <a:noFill/>
                </a:ln>
                <a:solidFill>
                  <a:srgbClr val="003399"/>
                </a:solidFill>
                <a:effectLst/>
                <a:uLnTx/>
                <a:uFillTx/>
                <a:latin typeface="Tahoma" pitchFamily="34" charset="0"/>
                <a:ea typeface="ＭＳ Ｐゴシック" pitchFamily="50" charset="-128"/>
                <a:cs typeface="+mn-cs"/>
              </a:rPr>
              <a:t> </a:t>
            </a:r>
            <a:r>
              <a:rPr kumimoji="1" lang="en-US" altLang="ja-JP" sz="4400" b="1" i="0" u="none" strike="noStrike" kern="1200" cap="none" spc="0" normalizeH="0" baseline="0" noProof="0" dirty="0">
                <a:ln>
                  <a:noFill/>
                </a:ln>
                <a:solidFill>
                  <a:srgbClr val="003399"/>
                </a:solidFill>
                <a:effectLst/>
                <a:uLnTx/>
                <a:uFillTx/>
                <a:latin typeface="Tahoma" pitchFamily="34" charset="0"/>
                <a:ea typeface="ＭＳ Ｐゴシック" pitchFamily="50" charset="-128"/>
                <a:cs typeface="+mn-cs"/>
              </a:rPr>
              <a:t>and</a:t>
            </a:r>
            <a:r>
              <a:rPr kumimoji="1" lang="ja-JP" altLang="en-US" sz="4400" b="1" i="0" u="none" strike="noStrike" kern="1200" cap="none" spc="0" normalizeH="0" baseline="0" noProof="0" dirty="0">
                <a:ln>
                  <a:noFill/>
                </a:ln>
                <a:solidFill>
                  <a:srgbClr val="003399"/>
                </a:solidFill>
                <a:effectLst/>
                <a:uLnTx/>
                <a:uFillTx/>
                <a:latin typeface="Tahoma" pitchFamily="34" charset="0"/>
                <a:ea typeface="ＭＳ Ｐゴシック" pitchFamily="50" charset="-128"/>
                <a:cs typeface="+mn-cs"/>
              </a:rPr>
              <a:t> </a:t>
            </a:r>
            <a:r>
              <a:rPr kumimoji="1" lang="en-US" altLang="ja-JP" sz="4400" b="1" i="0" u="none" strike="noStrike" kern="1200" cap="none" spc="0" normalizeH="0" baseline="0" noProof="0" dirty="0">
                <a:ln>
                  <a:noFill/>
                </a:ln>
                <a:solidFill>
                  <a:srgbClr val="003399"/>
                </a:solidFill>
                <a:effectLst/>
                <a:uLnTx/>
                <a:uFillTx/>
                <a:latin typeface="Tahoma" pitchFamily="34" charset="0"/>
                <a:ea typeface="ＭＳ Ｐゴシック" pitchFamily="50" charset="-128"/>
                <a:cs typeface="+mn-cs"/>
              </a:rPr>
              <a:t>thereafter</a:t>
            </a:r>
          </a:p>
        </p:txBody>
      </p:sp>
    </p:spTree>
    <p:extLst>
      <p:ext uri="{BB962C8B-B14F-4D97-AF65-F5344CB8AC3E}">
        <p14:creationId xmlns:p14="http://schemas.microsoft.com/office/powerpoint/2010/main" val="2703081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ext Box 2"/>
          <p:cNvSpPr txBox="1">
            <a:spLocks noChangeArrowheads="1"/>
          </p:cNvSpPr>
          <p:nvPr/>
        </p:nvSpPr>
        <p:spPr bwMode="auto">
          <a:xfrm>
            <a:off x="0" y="6237299"/>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chemeClr val="tx1"/>
                </a:solidFill>
                <a:latin typeface="Arial" charset="0"/>
                <a:ea typeface="ＭＳ Ｐゴシック" pitchFamily="50" charset="-128"/>
              </a:defRPr>
            </a:lvl1pPr>
            <a:lvl2pPr marL="742950" indent="-285750" eaLnBrk="0" hangingPunct="0">
              <a:defRPr kumimoji="1" sz="2800">
                <a:solidFill>
                  <a:schemeClr val="tx1"/>
                </a:solidFill>
                <a:latin typeface="Arial" charset="0"/>
                <a:ea typeface="ＭＳ Ｐゴシック" pitchFamily="50" charset="-128"/>
              </a:defRPr>
            </a:lvl2pPr>
            <a:lvl3pPr marL="1143000" indent="-228600" eaLnBrk="0" hangingPunct="0">
              <a:defRPr kumimoji="1" sz="2800">
                <a:solidFill>
                  <a:schemeClr val="tx1"/>
                </a:solidFill>
                <a:latin typeface="Arial" charset="0"/>
                <a:ea typeface="ＭＳ Ｐゴシック" pitchFamily="50" charset="-128"/>
              </a:defRPr>
            </a:lvl3pPr>
            <a:lvl4pPr marL="1600200" indent="-228600" eaLnBrk="0" hangingPunct="0">
              <a:defRPr kumimoji="1" sz="2800">
                <a:solidFill>
                  <a:schemeClr val="tx1"/>
                </a:solidFill>
                <a:latin typeface="Arial" charset="0"/>
                <a:ea typeface="ＭＳ Ｐゴシック" pitchFamily="50" charset="-128"/>
              </a:defRPr>
            </a:lvl4pPr>
            <a:lvl5pPr marL="2057400" indent="-228600" eaLnBrk="0" hangingPunct="0">
              <a:defRPr kumimoji="1" sz="2800">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sz="2800">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sz="2800">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sz="2800">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sz="2800">
                <a:solidFill>
                  <a:schemeClr val="tx1"/>
                </a:solidFill>
                <a:latin typeface="Arial" charset="0"/>
                <a:ea typeface="ＭＳ Ｐゴシック" pitchFamily="50" charset="-128"/>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ja-JP" sz="1200" b="0" i="0" u="none" strike="noStrike" kern="1200" cap="none" spc="0" normalizeH="0" baseline="0" noProof="0">
                <a:ln>
                  <a:noFill/>
                </a:ln>
                <a:solidFill>
                  <a:prstClr val="black"/>
                </a:solidFill>
                <a:effectLst/>
                <a:uLnTx/>
                <a:uFillTx/>
                <a:latin typeface="Arial" charset="0"/>
                <a:ea typeface="ＭＳ Ｐゴシック" pitchFamily="50" charset="-128"/>
                <a:cs typeface="+mn-cs"/>
              </a:rPr>
              <a:t>Source</a:t>
            </a:r>
            <a:r>
              <a:rPr kumimoji="1" lang="ja-JP" altLang="en-US" sz="1200" b="0" i="0" u="none" strike="noStrike" kern="1200" cap="none" spc="0" normalizeH="0" baseline="0" noProof="0">
                <a:ln>
                  <a:noFill/>
                </a:ln>
                <a:solidFill>
                  <a:prstClr val="black"/>
                </a:solidFill>
                <a:effectLst/>
                <a:uLnTx/>
                <a:uFillTx/>
                <a:latin typeface="Arial" charset="0"/>
                <a:ea typeface="ＭＳ Ｐゴシック" pitchFamily="50" charset="-128"/>
                <a:cs typeface="+mn-cs"/>
              </a:rPr>
              <a:t>：</a:t>
            </a:r>
            <a:r>
              <a:rPr kumimoji="1" lang="en-US" altLang="ja-JP" sz="1200" b="0" i="0" u="none" strike="noStrike" kern="1200" cap="none" spc="0" normalizeH="0" baseline="0" noProof="0">
                <a:ln>
                  <a:noFill/>
                </a:ln>
                <a:solidFill>
                  <a:prstClr val="black"/>
                </a:solidFill>
                <a:effectLst/>
                <a:uLnTx/>
                <a:uFillTx/>
                <a:latin typeface="Arial" charset="0"/>
                <a:ea typeface="ＭＳ Ｐゴシック" pitchFamily="50" charset="-128"/>
                <a:cs typeface="+mn-cs"/>
              </a:rPr>
              <a:t>Statistics Bureau, Ministry of Internal Affairs and Communications, Japan,  various years </a:t>
            </a:r>
            <a:r>
              <a:rPr kumimoji="1" lang="en-US" altLang="ja-JP" sz="1200" b="0" i="1" u="none" strike="noStrike" kern="1200" cap="none" spc="0" normalizeH="0" baseline="0" noProof="0">
                <a:ln>
                  <a:noFill/>
                </a:ln>
                <a:solidFill>
                  <a:prstClr val="black"/>
                </a:solidFill>
                <a:effectLst/>
                <a:uLnTx/>
                <a:uFillTx/>
                <a:latin typeface="Arial" charset="0"/>
                <a:ea typeface="ＭＳ Ｐゴシック" pitchFamily="50" charset="-128"/>
                <a:cs typeface="+mn-cs"/>
              </a:rPr>
              <a:t>Annual Report on the Labor Force Survey</a:t>
            </a:r>
            <a:r>
              <a:rPr kumimoji="1" lang="en-US" altLang="ja-JP" sz="1200" b="0" i="0" u="none" strike="noStrike" kern="1200" cap="none" spc="0" normalizeH="0" baseline="0" noProof="0">
                <a:ln>
                  <a:noFill/>
                </a:ln>
                <a:solidFill>
                  <a:prstClr val="black"/>
                </a:solidFill>
                <a:effectLst/>
                <a:uLnTx/>
                <a:uFillTx/>
                <a:latin typeface="Arial" charset="0"/>
                <a:ea typeface="ＭＳ Ｐゴシック" pitchFamily="50" charset="-128"/>
                <a:cs typeface="+mn-cs"/>
              </a:rPr>
              <a:t>.</a:t>
            </a:r>
          </a:p>
        </p:txBody>
      </p:sp>
      <p:sp>
        <p:nvSpPr>
          <p:cNvPr id="3077" name="Text Box 3"/>
          <p:cNvSpPr txBox="1">
            <a:spLocks noChangeArrowheads="1"/>
          </p:cNvSpPr>
          <p:nvPr/>
        </p:nvSpPr>
        <p:spPr bwMode="auto">
          <a:xfrm>
            <a:off x="0" y="254001"/>
            <a:ext cx="914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chemeClr val="tx1"/>
                </a:solidFill>
                <a:latin typeface="Arial" charset="0"/>
                <a:ea typeface="ＭＳ Ｐゴシック" pitchFamily="50" charset="-128"/>
              </a:defRPr>
            </a:lvl1pPr>
            <a:lvl2pPr marL="742950" indent="-285750" eaLnBrk="0" hangingPunct="0">
              <a:defRPr kumimoji="1" sz="2800">
                <a:solidFill>
                  <a:schemeClr val="tx1"/>
                </a:solidFill>
                <a:latin typeface="Arial" charset="0"/>
                <a:ea typeface="ＭＳ Ｐゴシック" pitchFamily="50" charset="-128"/>
              </a:defRPr>
            </a:lvl2pPr>
            <a:lvl3pPr marL="1143000" indent="-228600" eaLnBrk="0" hangingPunct="0">
              <a:defRPr kumimoji="1" sz="2800">
                <a:solidFill>
                  <a:schemeClr val="tx1"/>
                </a:solidFill>
                <a:latin typeface="Arial" charset="0"/>
                <a:ea typeface="ＭＳ Ｐゴシック" pitchFamily="50" charset="-128"/>
              </a:defRPr>
            </a:lvl3pPr>
            <a:lvl4pPr marL="1600200" indent="-228600" eaLnBrk="0" hangingPunct="0">
              <a:defRPr kumimoji="1" sz="2800">
                <a:solidFill>
                  <a:schemeClr val="tx1"/>
                </a:solidFill>
                <a:latin typeface="Arial" charset="0"/>
                <a:ea typeface="ＭＳ Ｐゴシック" pitchFamily="50" charset="-128"/>
              </a:defRPr>
            </a:lvl4pPr>
            <a:lvl5pPr marL="2057400" indent="-228600" eaLnBrk="0" hangingPunct="0">
              <a:defRPr kumimoji="1" sz="2800">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sz="2800">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sz="2800">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sz="2800">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sz="2800">
                <a:solidFill>
                  <a:schemeClr val="tx1"/>
                </a:solidFill>
                <a:latin typeface="Arial" charset="0"/>
                <a:ea typeface="ＭＳ Ｐゴシック" pitchFamily="50" charset="-128"/>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Arial" charset="0"/>
                <a:ea typeface="ＭＳ Ｐゴシック" pitchFamily="50" charset="-128"/>
                <a:cs typeface="+mn-cs"/>
              </a:rPr>
              <a:t>Percentage of irregular employees</a:t>
            </a:r>
            <a:r>
              <a:rPr kumimoji="1" lang="ja-JP" altLang="en-US" sz="1800" b="0" i="0" u="none" strike="noStrike" kern="1200" cap="none" spc="0" normalizeH="0" baseline="0" noProof="0">
                <a:ln>
                  <a:noFill/>
                </a:ln>
                <a:solidFill>
                  <a:prstClr val="black"/>
                </a:solidFill>
                <a:effectLst/>
                <a:uLnTx/>
                <a:uFillTx/>
                <a:latin typeface="Arial" charset="0"/>
                <a:ea typeface="ＭＳ Ｐゴシック" pitchFamily="50" charset="-128"/>
                <a:cs typeface="+mn-cs"/>
              </a:rPr>
              <a:t>，</a:t>
            </a:r>
            <a:r>
              <a:rPr kumimoji="1" lang="en-US" altLang="ja-JP" sz="1800" b="0" i="0" u="none" strike="noStrike" kern="1200" cap="none" spc="0" normalizeH="0" baseline="0" noProof="0">
                <a:ln>
                  <a:noFill/>
                </a:ln>
                <a:solidFill>
                  <a:prstClr val="black"/>
                </a:solidFill>
                <a:effectLst/>
                <a:uLnTx/>
                <a:uFillTx/>
                <a:latin typeface="Arial" charset="0"/>
                <a:ea typeface="ＭＳ Ｐゴシック" pitchFamily="50" charset="-128"/>
                <a:cs typeface="+mn-cs"/>
              </a:rPr>
              <a:t>1990-2006</a:t>
            </a:r>
          </a:p>
        </p:txBody>
      </p:sp>
      <p:sp>
        <p:nvSpPr>
          <p:cNvPr id="3078" name="Text Box 4"/>
          <p:cNvSpPr txBox="1">
            <a:spLocks noChangeArrowheads="1"/>
          </p:cNvSpPr>
          <p:nvPr/>
        </p:nvSpPr>
        <p:spPr bwMode="auto">
          <a:xfrm>
            <a:off x="323852" y="1052513"/>
            <a:ext cx="39608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chemeClr val="tx1"/>
                </a:solidFill>
                <a:latin typeface="Arial" charset="0"/>
                <a:ea typeface="ＭＳ Ｐゴシック" pitchFamily="50" charset="-128"/>
              </a:defRPr>
            </a:lvl1pPr>
            <a:lvl2pPr marL="742950" indent="-285750" eaLnBrk="0" hangingPunct="0">
              <a:defRPr kumimoji="1" sz="2800">
                <a:solidFill>
                  <a:schemeClr val="tx1"/>
                </a:solidFill>
                <a:latin typeface="Arial" charset="0"/>
                <a:ea typeface="ＭＳ Ｐゴシック" pitchFamily="50" charset="-128"/>
              </a:defRPr>
            </a:lvl2pPr>
            <a:lvl3pPr marL="1143000" indent="-228600" eaLnBrk="0" hangingPunct="0">
              <a:defRPr kumimoji="1" sz="2800">
                <a:solidFill>
                  <a:schemeClr val="tx1"/>
                </a:solidFill>
                <a:latin typeface="Arial" charset="0"/>
                <a:ea typeface="ＭＳ Ｐゴシック" pitchFamily="50" charset="-128"/>
              </a:defRPr>
            </a:lvl3pPr>
            <a:lvl4pPr marL="1600200" indent="-228600" eaLnBrk="0" hangingPunct="0">
              <a:defRPr kumimoji="1" sz="2800">
                <a:solidFill>
                  <a:schemeClr val="tx1"/>
                </a:solidFill>
                <a:latin typeface="Arial" charset="0"/>
                <a:ea typeface="ＭＳ Ｐゴシック" pitchFamily="50" charset="-128"/>
              </a:defRPr>
            </a:lvl4pPr>
            <a:lvl5pPr marL="2057400" indent="-228600" eaLnBrk="0" hangingPunct="0">
              <a:defRPr kumimoji="1" sz="2800">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sz="2800">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sz="2800">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sz="2800">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sz="2800">
                <a:solidFill>
                  <a:schemeClr val="tx1"/>
                </a:solidFill>
                <a:latin typeface="Arial" charset="0"/>
                <a:ea typeface="ＭＳ Ｐゴシック" pitchFamily="50" charset="-128"/>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Arial" charset="0"/>
                <a:ea typeface="ＭＳ Ｐゴシック" pitchFamily="50" charset="-128"/>
                <a:cs typeface="+mn-cs"/>
              </a:rPr>
              <a:t>Men</a:t>
            </a:r>
          </a:p>
        </p:txBody>
      </p:sp>
      <p:sp>
        <p:nvSpPr>
          <p:cNvPr id="3079" name="Text Box 5"/>
          <p:cNvSpPr txBox="1">
            <a:spLocks noChangeArrowheads="1"/>
          </p:cNvSpPr>
          <p:nvPr/>
        </p:nvSpPr>
        <p:spPr bwMode="auto">
          <a:xfrm>
            <a:off x="4787900" y="1125538"/>
            <a:ext cx="39608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chemeClr val="tx1"/>
                </a:solidFill>
                <a:latin typeface="Arial" charset="0"/>
                <a:ea typeface="ＭＳ Ｐゴシック" pitchFamily="50" charset="-128"/>
              </a:defRPr>
            </a:lvl1pPr>
            <a:lvl2pPr marL="742950" indent="-285750" eaLnBrk="0" hangingPunct="0">
              <a:defRPr kumimoji="1" sz="2800">
                <a:solidFill>
                  <a:schemeClr val="tx1"/>
                </a:solidFill>
                <a:latin typeface="Arial" charset="0"/>
                <a:ea typeface="ＭＳ Ｐゴシック" pitchFamily="50" charset="-128"/>
              </a:defRPr>
            </a:lvl2pPr>
            <a:lvl3pPr marL="1143000" indent="-228600" eaLnBrk="0" hangingPunct="0">
              <a:defRPr kumimoji="1" sz="2800">
                <a:solidFill>
                  <a:schemeClr val="tx1"/>
                </a:solidFill>
                <a:latin typeface="Arial" charset="0"/>
                <a:ea typeface="ＭＳ Ｐゴシック" pitchFamily="50" charset="-128"/>
              </a:defRPr>
            </a:lvl3pPr>
            <a:lvl4pPr marL="1600200" indent="-228600" eaLnBrk="0" hangingPunct="0">
              <a:defRPr kumimoji="1" sz="2800">
                <a:solidFill>
                  <a:schemeClr val="tx1"/>
                </a:solidFill>
                <a:latin typeface="Arial" charset="0"/>
                <a:ea typeface="ＭＳ Ｐゴシック" pitchFamily="50" charset="-128"/>
              </a:defRPr>
            </a:lvl4pPr>
            <a:lvl5pPr marL="2057400" indent="-228600" eaLnBrk="0" hangingPunct="0">
              <a:defRPr kumimoji="1" sz="2800">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sz="2800">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sz="2800">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sz="2800">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sz="2800">
                <a:solidFill>
                  <a:schemeClr val="tx1"/>
                </a:solidFill>
                <a:latin typeface="Arial" charset="0"/>
                <a:ea typeface="ＭＳ Ｐゴシック" pitchFamily="50" charset="-128"/>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Arial" charset="0"/>
                <a:ea typeface="ＭＳ Ｐゴシック" pitchFamily="50" charset="-128"/>
                <a:cs typeface="+mn-cs"/>
              </a:rPr>
              <a:t>Women</a:t>
            </a:r>
          </a:p>
        </p:txBody>
      </p:sp>
      <p:graphicFrame>
        <p:nvGraphicFramePr>
          <p:cNvPr id="3074" name="Object 6"/>
          <p:cNvGraphicFramePr>
            <a:graphicFrameLocks/>
          </p:cNvGraphicFramePr>
          <p:nvPr/>
        </p:nvGraphicFramePr>
        <p:xfrm>
          <a:off x="192088" y="1341438"/>
          <a:ext cx="4379912" cy="4064000"/>
        </p:xfrm>
        <a:graphic>
          <a:graphicData uri="http://schemas.openxmlformats.org/presentationml/2006/ole">
            <mc:AlternateContent xmlns:mc="http://schemas.openxmlformats.org/markup-compatibility/2006">
              <mc:Choice xmlns:v="urn:schemas-microsoft-com:vml" Requires="v">
                <p:oleObj name="グラフ" r:id="rId3" imgW="9715500" imgH="6877202" progId="Excel.Chart.8">
                  <p:embed/>
                </p:oleObj>
              </mc:Choice>
              <mc:Fallback>
                <p:oleObj name="グラフ" r:id="rId3" imgW="9715500" imgH="6877202" progId="Excel.Chart.8">
                  <p:embed/>
                  <p:pic>
                    <p:nvPicPr>
                      <p:cNvPr id="3074" name="Object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088" y="1341438"/>
                        <a:ext cx="4379912" cy="40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5" name="Object 7"/>
          <p:cNvGraphicFramePr>
            <a:graphicFrameLocks/>
          </p:cNvGraphicFramePr>
          <p:nvPr/>
        </p:nvGraphicFramePr>
        <p:xfrm>
          <a:off x="4538665" y="1343025"/>
          <a:ext cx="4379912" cy="4064000"/>
        </p:xfrm>
        <a:graphic>
          <a:graphicData uri="http://schemas.openxmlformats.org/presentationml/2006/ole">
            <mc:AlternateContent xmlns:mc="http://schemas.openxmlformats.org/markup-compatibility/2006">
              <mc:Choice xmlns:v="urn:schemas-microsoft-com:vml" Requires="v">
                <p:oleObj name="グラフ" r:id="rId5" imgW="9715500" imgH="6877202" progId="Excel.Chart.8">
                  <p:embed/>
                </p:oleObj>
              </mc:Choice>
              <mc:Fallback>
                <p:oleObj name="グラフ" r:id="rId5" imgW="9715500" imgH="6877202" progId="Excel.Chart.8">
                  <p:embed/>
                  <p:pic>
                    <p:nvPicPr>
                      <p:cNvPr id="3075" name="Object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8665" y="1343025"/>
                        <a:ext cx="4379912" cy="40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80" name="Text Box 8"/>
          <p:cNvSpPr txBox="1">
            <a:spLocks noChangeArrowheads="1"/>
          </p:cNvSpPr>
          <p:nvPr/>
        </p:nvSpPr>
        <p:spPr bwMode="auto">
          <a:xfrm>
            <a:off x="393700" y="1260487"/>
            <a:ext cx="4333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chemeClr val="tx1"/>
                </a:solidFill>
                <a:latin typeface="Arial" charset="0"/>
                <a:ea typeface="ＭＳ Ｐゴシック" pitchFamily="50" charset="-128"/>
              </a:defRPr>
            </a:lvl1pPr>
            <a:lvl2pPr marL="742950" indent="-285750" eaLnBrk="0" hangingPunct="0">
              <a:defRPr kumimoji="1" sz="2800">
                <a:solidFill>
                  <a:schemeClr val="tx1"/>
                </a:solidFill>
                <a:latin typeface="Arial" charset="0"/>
                <a:ea typeface="ＭＳ Ｐゴシック" pitchFamily="50" charset="-128"/>
              </a:defRPr>
            </a:lvl2pPr>
            <a:lvl3pPr marL="1143000" indent="-228600" eaLnBrk="0" hangingPunct="0">
              <a:defRPr kumimoji="1" sz="2800">
                <a:solidFill>
                  <a:schemeClr val="tx1"/>
                </a:solidFill>
                <a:latin typeface="Arial" charset="0"/>
                <a:ea typeface="ＭＳ Ｐゴシック" pitchFamily="50" charset="-128"/>
              </a:defRPr>
            </a:lvl3pPr>
            <a:lvl4pPr marL="1600200" indent="-228600" eaLnBrk="0" hangingPunct="0">
              <a:defRPr kumimoji="1" sz="2800">
                <a:solidFill>
                  <a:schemeClr val="tx1"/>
                </a:solidFill>
                <a:latin typeface="Arial" charset="0"/>
                <a:ea typeface="ＭＳ Ｐゴシック" pitchFamily="50" charset="-128"/>
              </a:defRPr>
            </a:lvl4pPr>
            <a:lvl5pPr marL="2057400" indent="-228600" eaLnBrk="0" hangingPunct="0">
              <a:defRPr kumimoji="1" sz="2800">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sz="2800">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sz="2800">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sz="2800">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sz="2800">
                <a:solidFill>
                  <a:schemeClr val="tx1"/>
                </a:solidFill>
                <a:latin typeface="Arial" charset="0"/>
                <a:ea typeface="ＭＳ Ｐゴシック" pitchFamily="50" charset="-128"/>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ja-JP" sz="1000" b="0" i="0" u="none" strike="noStrike" kern="1200" cap="none" spc="0" normalizeH="0" baseline="0" noProof="0">
                <a:ln>
                  <a:noFill/>
                </a:ln>
                <a:solidFill>
                  <a:prstClr val="black"/>
                </a:solidFill>
                <a:effectLst/>
                <a:uLnTx/>
                <a:uFillTx/>
                <a:latin typeface="Arial" charset="0"/>
                <a:ea typeface="ＭＳ Ｐゴシック" pitchFamily="50" charset="-128"/>
                <a:cs typeface="+mn-cs"/>
              </a:rPr>
              <a:t>(%)</a:t>
            </a:r>
          </a:p>
        </p:txBody>
      </p:sp>
      <p:sp>
        <p:nvSpPr>
          <p:cNvPr id="3081" name="Text Box 9"/>
          <p:cNvSpPr txBox="1">
            <a:spLocks noChangeArrowheads="1"/>
          </p:cNvSpPr>
          <p:nvPr/>
        </p:nvSpPr>
        <p:spPr bwMode="auto">
          <a:xfrm>
            <a:off x="4757744" y="1268425"/>
            <a:ext cx="4333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chemeClr val="tx1"/>
                </a:solidFill>
                <a:latin typeface="Arial" charset="0"/>
                <a:ea typeface="ＭＳ Ｐゴシック" pitchFamily="50" charset="-128"/>
              </a:defRPr>
            </a:lvl1pPr>
            <a:lvl2pPr marL="742950" indent="-285750" eaLnBrk="0" hangingPunct="0">
              <a:defRPr kumimoji="1" sz="2800">
                <a:solidFill>
                  <a:schemeClr val="tx1"/>
                </a:solidFill>
                <a:latin typeface="Arial" charset="0"/>
                <a:ea typeface="ＭＳ Ｐゴシック" pitchFamily="50" charset="-128"/>
              </a:defRPr>
            </a:lvl2pPr>
            <a:lvl3pPr marL="1143000" indent="-228600" eaLnBrk="0" hangingPunct="0">
              <a:defRPr kumimoji="1" sz="2800">
                <a:solidFill>
                  <a:schemeClr val="tx1"/>
                </a:solidFill>
                <a:latin typeface="Arial" charset="0"/>
                <a:ea typeface="ＭＳ Ｐゴシック" pitchFamily="50" charset="-128"/>
              </a:defRPr>
            </a:lvl3pPr>
            <a:lvl4pPr marL="1600200" indent="-228600" eaLnBrk="0" hangingPunct="0">
              <a:defRPr kumimoji="1" sz="2800">
                <a:solidFill>
                  <a:schemeClr val="tx1"/>
                </a:solidFill>
                <a:latin typeface="Arial" charset="0"/>
                <a:ea typeface="ＭＳ Ｐゴシック" pitchFamily="50" charset="-128"/>
              </a:defRPr>
            </a:lvl4pPr>
            <a:lvl5pPr marL="2057400" indent="-228600" eaLnBrk="0" hangingPunct="0">
              <a:defRPr kumimoji="1" sz="2800">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sz="2800">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sz="2800">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sz="2800">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sz="2800">
                <a:solidFill>
                  <a:schemeClr val="tx1"/>
                </a:solidFill>
                <a:latin typeface="Arial" charset="0"/>
                <a:ea typeface="ＭＳ Ｐゴシック" pitchFamily="50" charset="-128"/>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ja-JP" sz="1000" b="0" i="0" u="none" strike="noStrike" kern="1200" cap="none" spc="0" normalizeH="0" baseline="0" noProof="0">
                <a:ln>
                  <a:noFill/>
                </a:ln>
                <a:solidFill>
                  <a:prstClr val="black"/>
                </a:solidFill>
                <a:effectLst/>
                <a:uLnTx/>
                <a:uFillTx/>
                <a:latin typeface="Arial" charset="0"/>
                <a:ea typeface="ＭＳ Ｐゴシック" pitchFamily="50" charset="-128"/>
                <a:cs typeface="+mn-cs"/>
              </a:rPr>
              <a:t>(%)</a:t>
            </a:r>
          </a:p>
        </p:txBody>
      </p:sp>
    </p:spTree>
    <p:extLst>
      <p:ext uri="{BB962C8B-B14F-4D97-AF65-F5344CB8AC3E}">
        <p14:creationId xmlns:p14="http://schemas.microsoft.com/office/powerpoint/2010/main" val="2003956509"/>
      </p:ext>
    </p:extLst>
  </p:cSld>
  <p:clrMapOvr>
    <a:masterClrMapping/>
  </p:clrMapOvr>
</p:sld>
</file>

<file path=ppt/theme/theme1.xml><?xml version="1.0" encoding="utf-8"?>
<a:theme xmlns:a="http://schemas.openxmlformats.org/drawingml/2006/main" name="1_標準デザイン">
  <a:themeElements>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標準デザイン">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2800" b="0" i="0" u="none" strike="noStrike" cap="none" normalizeH="0" baseline="0" smtClean="0">
            <a:ln>
              <a:noFill/>
            </a:ln>
            <a:solidFill>
              <a:schemeClr val="tx1"/>
            </a:solidFill>
            <a:effectLst>
              <a:outerShdw blurRad="38100" dist="38100" dir="2700000" algn="tl">
                <a:srgbClr val="000000">
                  <a:alpha val="43137"/>
                </a:srgbClr>
              </a:outerShdw>
            </a:effectLst>
            <a:latin typeface="Arial" pitchFamily="34" charset="0"/>
            <a:ea typeface="ＭＳ Ｐゴシック" pitchFamily="5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2800" b="0" i="0" u="none" strike="noStrike" cap="none" normalizeH="0" baseline="0" smtClean="0">
            <a:ln>
              <a:noFill/>
            </a:ln>
            <a:solidFill>
              <a:schemeClr val="tx1"/>
            </a:solidFill>
            <a:effectLst>
              <a:outerShdw blurRad="38100" dist="38100" dir="2700000" algn="tl">
                <a:srgbClr val="000000">
                  <a:alpha val="43137"/>
                </a:srgbClr>
              </a:outerShdw>
            </a:effectLst>
            <a:latin typeface="Arial" pitchFamily="34" charset="0"/>
            <a:ea typeface="ＭＳ Ｐゴシック" pitchFamily="50" charset="-128"/>
          </a:defRPr>
        </a:defPPr>
      </a:lstStyle>
    </a:ln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4_標準デザイン">
  <a:themeElements>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標準デザイン">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Office 2013 - 2022 Theme</Template>
  <TotalTime>400</TotalTime>
  <Words>4831</Words>
  <Application>Microsoft Office PowerPoint</Application>
  <PresentationFormat>画面に合わせる (4:3)</PresentationFormat>
  <Paragraphs>1439</Paragraphs>
  <Slides>67</Slides>
  <Notes>19</Notes>
  <HiddenSlides>0</HiddenSlides>
  <MMClips>0</MMClips>
  <ScaleCrop>false</ScaleCrop>
  <HeadingPairs>
    <vt:vector size="8" baseType="variant">
      <vt:variant>
        <vt:lpstr>使用されているフォント</vt:lpstr>
      </vt:variant>
      <vt:variant>
        <vt:i4>17</vt:i4>
      </vt:variant>
      <vt:variant>
        <vt:lpstr>テーマ</vt:lpstr>
      </vt:variant>
      <vt:variant>
        <vt:i4>3</vt:i4>
      </vt:variant>
      <vt:variant>
        <vt:lpstr>埋め込まれた OLE サーバー</vt:lpstr>
      </vt:variant>
      <vt:variant>
        <vt:i4>1</vt:i4>
      </vt:variant>
      <vt:variant>
        <vt:lpstr>スライド タイトル</vt:lpstr>
      </vt:variant>
      <vt:variant>
        <vt:i4>67</vt:i4>
      </vt:variant>
    </vt:vector>
  </HeadingPairs>
  <TitlesOfParts>
    <vt:vector size="88" baseType="lpstr">
      <vt:lpstr>AR P教科書体M</vt:lpstr>
      <vt:lpstr>HG創英角ｺﾞｼｯｸUB</vt:lpstr>
      <vt:lpstr>ＭＳ Ｐゴシック</vt:lpstr>
      <vt:lpstr>ＭＳ Ｐ明朝</vt:lpstr>
      <vt:lpstr>ＭＳ 明朝</vt:lpstr>
      <vt:lpstr>メイリオ</vt:lpstr>
      <vt:lpstr>游ゴシック</vt:lpstr>
      <vt:lpstr>游ゴシック Medium</vt:lpstr>
      <vt:lpstr>游明朝</vt:lpstr>
      <vt:lpstr>Arial</vt:lpstr>
      <vt:lpstr>Calibri</vt:lpstr>
      <vt:lpstr>Calibri Light</vt:lpstr>
      <vt:lpstr>Century</vt:lpstr>
      <vt:lpstr>Franklin Gothic Heavy</vt:lpstr>
      <vt:lpstr>Tahoma</vt:lpstr>
      <vt:lpstr>Times New Roman</vt:lpstr>
      <vt:lpstr>Wingdings</vt:lpstr>
      <vt:lpstr>1_標準デザイン</vt:lpstr>
      <vt:lpstr>4_標準デザイン</vt:lpstr>
      <vt:lpstr>Office テーマ</vt:lpstr>
      <vt:lpstr>グラフ</vt:lpstr>
      <vt:lpstr>The Older People as Latent Assets  in Aging Japan   Naohiro Ogawa Asian Development Bank Institute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2003: “Next Generation” law</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In Japan, the elderly are playing the role of the society’s safety net…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Changing cognitive function among old age groups and their economic potential  contributions </vt:lpstr>
      <vt:lpstr>PowerPoint プレゼンテーション</vt:lpstr>
      <vt:lpstr>PowerPoint プレゼンテーション</vt:lpstr>
      <vt:lpstr>Unprecedented value shifts</vt:lpstr>
      <vt:lpstr>PowerPoint プレゼンテーション</vt:lpstr>
      <vt:lpstr>PowerPoint プレゼンテーション</vt:lpstr>
      <vt:lpstr>PowerPoint プレゼンテーション</vt:lpstr>
      <vt:lpstr>Health-adjusted dependency ratio (HADR)</vt:lpstr>
      <vt:lpstr>PowerPoint プレゼンテーション</vt:lpstr>
      <vt:lpstr>PowerPoint プレゼンテーション</vt:lpstr>
      <vt:lpstr>PowerPoint プレゼンテーション</vt:lpstr>
      <vt:lpstr>PowerPoint プレゼンテーション</vt:lpstr>
      <vt:lpstr>●Helsinki cohort study (1934-1944) pregnancy weeks (pre-term vs full-term)  ●Heckman’s intervention  ●Critical period (brain development up to age 3)  ●Barker Hypothesis (adverse nutrition in early life, including prenatally as measured by birth weight, increased susceptibility to the metabolic syndrome which includes obesity, diabetes, insulin insensitivity, hypertension, and hyperlipidemia and complications that include coronary heart disease and stroke.   ●Nutrition: height (proxy for nutritional conditions)  ●Early life events (financial resources; school lunch)  ●Life course factors</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Hiro Ogawa</dc:creator>
  <cp:lastModifiedBy>Hiro Ogawa</cp:lastModifiedBy>
  <cp:revision>5</cp:revision>
  <cp:lastPrinted>2024-04-16T09:35:18Z</cp:lastPrinted>
  <dcterms:created xsi:type="dcterms:W3CDTF">2024-01-18T05:30:00Z</dcterms:created>
  <dcterms:modified xsi:type="dcterms:W3CDTF">2024-04-17T23:14:54Z</dcterms:modified>
</cp:coreProperties>
</file>